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61"/>
  </p:notesMasterIdLst>
  <p:handoutMasterIdLst>
    <p:handoutMasterId r:id="rId62"/>
  </p:handoutMasterIdLst>
  <p:sldIdLst>
    <p:sldId id="314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6" r:id="rId54"/>
    <p:sldId id="317" r:id="rId55"/>
    <p:sldId id="318" r:id="rId56"/>
    <p:sldId id="322" r:id="rId57"/>
    <p:sldId id="323" r:id="rId58"/>
    <p:sldId id="320" r:id="rId59"/>
    <p:sldId id="321" r:id="rId60"/>
  </p:sldIdLst>
  <p:sldSz cx="9144000" cy="6858000" type="screen4x3"/>
  <p:notesSz cx="7104063" cy="10234613"/>
  <p:custDataLst>
    <p:tags r:id="rId6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D1C34-A677-4C7E-B17E-7CA28B14EDFD}" type="doc">
      <dgm:prSet loTypeId="urn:microsoft.com/office/officeart/2005/8/layout/matrix1" loCatId="matrix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nn-NO"/>
        </a:p>
      </dgm:t>
    </dgm:pt>
    <dgm:pt modelId="{2C2319D2-FE94-43EF-BC60-9E3A78009DC8}">
      <dgm:prSet phldrT="[Text]" custT="1"/>
      <dgm:spPr/>
      <dgm:t>
        <a:bodyPr/>
        <a:lstStyle/>
        <a:p>
          <a:r>
            <a:rPr lang="nn-NO" sz="1800" b="1" dirty="0" smtClean="0"/>
            <a:t>EDLocal content provider organisation</a:t>
          </a:r>
          <a:endParaRPr lang="nn-NO" sz="1800" b="1" dirty="0"/>
        </a:p>
      </dgm:t>
    </dgm:pt>
    <dgm:pt modelId="{47AD7050-7B3C-439B-AFFC-8AC1D5F31F82}" type="parTrans" cxnId="{E8410CDE-9FE2-47A4-9B38-ECF7483F5419}">
      <dgm:prSet/>
      <dgm:spPr/>
      <dgm:t>
        <a:bodyPr/>
        <a:lstStyle/>
        <a:p>
          <a:endParaRPr lang="nn-NO" sz="1400"/>
        </a:p>
      </dgm:t>
    </dgm:pt>
    <dgm:pt modelId="{431CA80D-E165-44A8-8F04-9DCE4B7047D0}" type="sibTrans" cxnId="{E8410CDE-9FE2-47A4-9B38-ECF7483F5419}">
      <dgm:prSet/>
      <dgm:spPr/>
      <dgm:t>
        <a:bodyPr/>
        <a:lstStyle/>
        <a:p>
          <a:endParaRPr lang="nn-NO" sz="1400"/>
        </a:p>
      </dgm:t>
    </dgm:pt>
    <dgm:pt modelId="{1EF41B20-A581-4FD2-A7E8-4ED78EC9F33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sz="1800" dirty="0" smtClean="0"/>
            <a:t>Content collections</a:t>
          </a:r>
          <a:br>
            <a:rPr lang="nb-NO" sz="1800" dirty="0" smtClean="0"/>
          </a:br>
          <a:r>
            <a:rPr lang="nb-NO" sz="1800" dirty="0" smtClean="0"/>
            <a:t>items and resources</a:t>
          </a:r>
          <a:endParaRPr lang="nn-NO" sz="1800" dirty="0"/>
        </a:p>
      </dgm:t>
    </dgm:pt>
    <dgm:pt modelId="{4D3C2E40-0F03-4AFA-AB7C-91AFDEBB1AE1}" type="parTrans" cxnId="{30E15B39-1206-4189-AE04-12A9674CA8C4}">
      <dgm:prSet/>
      <dgm:spPr/>
      <dgm:t>
        <a:bodyPr/>
        <a:lstStyle/>
        <a:p>
          <a:endParaRPr lang="nn-NO" sz="1400"/>
        </a:p>
      </dgm:t>
    </dgm:pt>
    <dgm:pt modelId="{32133D68-8C4A-434B-B1E9-A87465174C76}" type="sibTrans" cxnId="{30E15B39-1206-4189-AE04-12A9674CA8C4}">
      <dgm:prSet/>
      <dgm:spPr/>
      <dgm:t>
        <a:bodyPr/>
        <a:lstStyle/>
        <a:p>
          <a:endParaRPr lang="nn-NO" sz="1400"/>
        </a:p>
      </dgm:t>
    </dgm:pt>
    <dgm:pt modelId="{0828A2AD-0374-4BB7-B20E-B138875CC611}">
      <dgm:prSet phldrT="[Text]" custT="1"/>
      <dgm:spPr>
        <a:solidFill>
          <a:srgbClr val="004B82"/>
        </a:solidFill>
      </dgm:spPr>
      <dgm:t>
        <a:bodyPr/>
        <a:lstStyle/>
        <a:p>
          <a:pPr>
            <a:spcBef>
              <a:spcPts val="600"/>
            </a:spcBef>
          </a:pPr>
          <a:endParaRPr lang="nb-NO" sz="1800" dirty="0" smtClean="0"/>
        </a:p>
        <a:p>
          <a:pPr>
            <a:spcBef>
              <a:spcPts val="600"/>
            </a:spcBef>
          </a:pPr>
          <a:r>
            <a:rPr lang="nb-NO" sz="1800" dirty="0" smtClean="0"/>
            <a:t>Content providers, mediators</a:t>
          </a:r>
          <a:br>
            <a:rPr lang="nb-NO" sz="1800" dirty="0" smtClean="0"/>
          </a:br>
          <a:r>
            <a:rPr lang="nb-NO" sz="1800" dirty="0" smtClean="0"/>
            <a:t>and aggregators</a:t>
          </a:r>
          <a:endParaRPr lang="nn-NO" sz="1800" dirty="0"/>
        </a:p>
      </dgm:t>
    </dgm:pt>
    <dgm:pt modelId="{E2EAFC5E-6627-4AAC-9324-022D28AB6B17}" type="parTrans" cxnId="{6AB8AA9F-6B91-414C-AB11-133FBD1E4F3C}">
      <dgm:prSet/>
      <dgm:spPr/>
      <dgm:t>
        <a:bodyPr/>
        <a:lstStyle/>
        <a:p>
          <a:endParaRPr lang="nn-NO" sz="1400"/>
        </a:p>
      </dgm:t>
    </dgm:pt>
    <dgm:pt modelId="{993710D3-9F58-4109-B1CD-B1550826FD3F}" type="sibTrans" cxnId="{6AB8AA9F-6B91-414C-AB11-133FBD1E4F3C}">
      <dgm:prSet/>
      <dgm:spPr/>
      <dgm:t>
        <a:bodyPr/>
        <a:lstStyle/>
        <a:p>
          <a:endParaRPr lang="nn-NO" sz="1400"/>
        </a:p>
      </dgm:t>
    </dgm:pt>
    <dgm:pt modelId="{90214E38-DA88-495A-AC60-F122636395D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1800" dirty="0" smtClean="0"/>
            <a:t>Machine-to-machine</a:t>
          </a:r>
          <a:br>
            <a:rPr lang="nb-NO" sz="1800" dirty="0" smtClean="0"/>
          </a:br>
          <a:r>
            <a:rPr lang="nb-NO" sz="1800" dirty="0" smtClean="0"/>
            <a:t>technologies</a:t>
          </a:r>
          <a:endParaRPr lang="nn-NO" sz="1800" dirty="0"/>
        </a:p>
      </dgm:t>
    </dgm:pt>
    <dgm:pt modelId="{B87F8F25-9380-4C56-A78D-B89940D936BB}" type="parTrans" cxnId="{995070A6-D202-402B-9B18-1B3674C61992}">
      <dgm:prSet/>
      <dgm:spPr/>
      <dgm:t>
        <a:bodyPr/>
        <a:lstStyle/>
        <a:p>
          <a:endParaRPr lang="nn-NO" sz="1400"/>
        </a:p>
      </dgm:t>
    </dgm:pt>
    <dgm:pt modelId="{941523B8-7650-4FE9-B4F9-961B4443DF35}" type="sibTrans" cxnId="{995070A6-D202-402B-9B18-1B3674C61992}">
      <dgm:prSet/>
      <dgm:spPr/>
      <dgm:t>
        <a:bodyPr/>
        <a:lstStyle/>
        <a:p>
          <a:endParaRPr lang="nn-NO" sz="1400"/>
        </a:p>
      </dgm:t>
    </dgm:pt>
    <dgm:pt modelId="{3237B82B-80D2-4767-BDCE-F801C00DF5A3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nb-NO" sz="1800" dirty="0" smtClean="0"/>
            <a:t>End-user service</a:t>
          </a:r>
          <a:br>
            <a:rPr lang="nb-NO" sz="1800" dirty="0" smtClean="0"/>
          </a:br>
          <a:r>
            <a:rPr lang="nb-NO" sz="1800" dirty="0" smtClean="0"/>
            <a:t>technologies</a:t>
          </a:r>
          <a:endParaRPr lang="nn-NO" sz="1800" dirty="0"/>
        </a:p>
      </dgm:t>
    </dgm:pt>
    <dgm:pt modelId="{3FBAA631-FD20-4FE0-A276-FBD9B80E13DD}" type="parTrans" cxnId="{8E7F5314-6F67-4891-98EB-EB7937E96DEE}">
      <dgm:prSet/>
      <dgm:spPr/>
      <dgm:t>
        <a:bodyPr/>
        <a:lstStyle/>
        <a:p>
          <a:endParaRPr lang="nn-NO" sz="1400"/>
        </a:p>
      </dgm:t>
    </dgm:pt>
    <dgm:pt modelId="{FC5FFDA5-0FBD-4AAE-82E1-22536F327C05}" type="sibTrans" cxnId="{8E7F5314-6F67-4891-98EB-EB7937E96DEE}">
      <dgm:prSet/>
      <dgm:spPr/>
      <dgm:t>
        <a:bodyPr/>
        <a:lstStyle/>
        <a:p>
          <a:endParaRPr lang="nn-NO" sz="1400"/>
        </a:p>
      </dgm:t>
    </dgm:pt>
    <dgm:pt modelId="{F46AE0C0-4156-47C7-949B-8FABBA865824}" type="pres">
      <dgm:prSet presAssocID="{131D1C34-A677-4C7E-B17E-7CA28B14EDF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n-NO"/>
        </a:p>
      </dgm:t>
    </dgm:pt>
    <dgm:pt modelId="{42D3A67C-A52D-42B6-83DF-A830E4C78EB2}" type="pres">
      <dgm:prSet presAssocID="{131D1C34-A677-4C7E-B17E-7CA28B14EDFD}" presName="matrix" presStyleCnt="0"/>
      <dgm:spPr/>
    </dgm:pt>
    <dgm:pt modelId="{469CE9CF-D777-471F-AFAE-BEBB87A1023C}" type="pres">
      <dgm:prSet presAssocID="{131D1C34-A677-4C7E-B17E-7CA28B14EDFD}" presName="tile1" presStyleLbl="node1" presStyleIdx="0" presStyleCnt="4"/>
      <dgm:spPr/>
      <dgm:t>
        <a:bodyPr/>
        <a:lstStyle/>
        <a:p>
          <a:endParaRPr lang="nn-NO"/>
        </a:p>
      </dgm:t>
    </dgm:pt>
    <dgm:pt modelId="{0B1261AA-E143-45F2-9397-43ECFE83FCF3}" type="pres">
      <dgm:prSet presAssocID="{131D1C34-A677-4C7E-B17E-7CA28B14EDF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E4947E3D-DD7B-45C5-B495-71CD8D348E7F}" type="pres">
      <dgm:prSet presAssocID="{131D1C34-A677-4C7E-B17E-7CA28B14EDFD}" presName="tile2" presStyleLbl="node1" presStyleIdx="1" presStyleCnt="4" custLinFactNeighborX="883"/>
      <dgm:spPr/>
      <dgm:t>
        <a:bodyPr/>
        <a:lstStyle/>
        <a:p>
          <a:endParaRPr lang="nn-NO"/>
        </a:p>
      </dgm:t>
    </dgm:pt>
    <dgm:pt modelId="{70018852-2F2E-40E1-918B-426824620AE7}" type="pres">
      <dgm:prSet presAssocID="{131D1C34-A677-4C7E-B17E-7CA28B14EDF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39640333-9403-4CC0-968C-6F5479971A5E}" type="pres">
      <dgm:prSet presAssocID="{131D1C34-A677-4C7E-B17E-7CA28B14EDFD}" presName="tile3" presStyleLbl="node1" presStyleIdx="2" presStyleCnt="4"/>
      <dgm:spPr/>
      <dgm:t>
        <a:bodyPr/>
        <a:lstStyle/>
        <a:p>
          <a:endParaRPr lang="nn-NO"/>
        </a:p>
      </dgm:t>
    </dgm:pt>
    <dgm:pt modelId="{9DBBBAEA-6E41-4A2E-B841-49C4BA138D7B}" type="pres">
      <dgm:prSet presAssocID="{131D1C34-A677-4C7E-B17E-7CA28B14EDF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C8E38E28-9845-4415-BD6A-6CB8B16FB719}" type="pres">
      <dgm:prSet presAssocID="{131D1C34-A677-4C7E-B17E-7CA28B14EDFD}" presName="tile4" presStyleLbl="node1" presStyleIdx="3" presStyleCnt="4" custLinFactNeighborX="1672" custLinFactNeighborY="8625"/>
      <dgm:spPr/>
      <dgm:t>
        <a:bodyPr/>
        <a:lstStyle/>
        <a:p>
          <a:endParaRPr lang="nn-NO"/>
        </a:p>
      </dgm:t>
    </dgm:pt>
    <dgm:pt modelId="{1D8CC608-5951-44FE-BB63-3F7AFEE68FC7}" type="pres">
      <dgm:prSet presAssocID="{131D1C34-A677-4C7E-B17E-7CA28B14EDF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2EB18BC6-2CF2-4AC9-976E-AFCA4959D12C}" type="pres">
      <dgm:prSet presAssocID="{131D1C34-A677-4C7E-B17E-7CA28B14EDF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nn-NO"/>
        </a:p>
      </dgm:t>
    </dgm:pt>
  </dgm:ptLst>
  <dgm:cxnLst>
    <dgm:cxn modelId="{8E7F5314-6F67-4891-98EB-EB7937E96DEE}" srcId="{2C2319D2-FE94-43EF-BC60-9E3A78009DC8}" destId="{3237B82B-80D2-4767-BDCE-F801C00DF5A3}" srcOrd="3" destOrd="0" parTransId="{3FBAA631-FD20-4FE0-A276-FBD9B80E13DD}" sibTransId="{FC5FFDA5-0FBD-4AAE-82E1-22536F327C05}"/>
    <dgm:cxn modelId="{2BF01D03-85DF-495E-AF75-D83F15E00D30}" type="presOf" srcId="{1EF41B20-A581-4FD2-A7E8-4ED78EC9F33B}" destId="{469CE9CF-D777-471F-AFAE-BEBB87A1023C}" srcOrd="0" destOrd="0" presId="urn:microsoft.com/office/officeart/2005/8/layout/matrix1"/>
    <dgm:cxn modelId="{F3DE85FA-981B-4599-8A81-755AA5C0300B}" type="presOf" srcId="{3237B82B-80D2-4767-BDCE-F801C00DF5A3}" destId="{1D8CC608-5951-44FE-BB63-3F7AFEE68FC7}" srcOrd="1" destOrd="0" presId="urn:microsoft.com/office/officeart/2005/8/layout/matrix1"/>
    <dgm:cxn modelId="{30E15B39-1206-4189-AE04-12A9674CA8C4}" srcId="{2C2319D2-FE94-43EF-BC60-9E3A78009DC8}" destId="{1EF41B20-A581-4FD2-A7E8-4ED78EC9F33B}" srcOrd="0" destOrd="0" parTransId="{4D3C2E40-0F03-4AFA-AB7C-91AFDEBB1AE1}" sibTransId="{32133D68-8C4A-434B-B1E9-A87465174C76}"/>
    <dgm:cxn modelId="{6AB8AA9F-6B91-414C-AB11-133FBD1E4F3C}" srcId="{2C2319D2-FE94-43EF-BC60-9E3A78009DC8}" destId="{0828A2AD-0374-4BB7-B20E-B138875CC611}" srcOrd="1" destOrd="0" parTransId="{E2EAFC5E-6627-4AAC-9324-022D28AB6B17}" sibTransId="{993710D3-9F58-4109-B1CD-B1550826FD3F}"/>
    <dgm:cxn modelId="{8F537FAD-DCE9-4514-8122-D00EF5F2DD84}" type="presOf" srcId="{3237B82B-80D2-4767-BDCE-F801C00DF5A3}" destId="{C8E38E28-9845-4415-BD6A-6CB8B16FB719}" srcOrd="0" destOrd="0" presId="urn:microsoft.com/office/officeart/2005/8/layout/matrix1"/>
    <dgm:cxn modelId="{2B79C8BE-DCA3-48A5-BD42-01A706B9F08C}" type="presOf" srcId="{0828A2AD-0374-4BB7-B20E-B138875CC611}" destId="{70018852-2F2E-40E1-918B-426824620AE7}" srcOrd="1" destOrd="0" presId="urn:microsoft.com/office/officeart/2005/8/layout/matrix1"/>
    <dgm:cxn modelId="{8C54057E-CBC1-44F2-8F9D-E33D1C2BA86A}" type="presOf" srcId="{2C2319D2-FE94-43EF-BC60-9E3A78009DC8}" destId="{2EB18BC6-2CF2-4AC9-976E-AFCA4959D12C}" srcOrd="0" destOrd="0" presId="urn:microsoft.com/office/officeart/2005/8/layout/matrix1"/>
    <dgm:cxn modelId="{E8410CDE-9FE2-47A4-9B38-ECF7483F5419}" srcId="{131D1C34-A677-4C7E-B17E-7CA28B14EDFD}" destId="{2C2319D2-FE94-43EF-BC60-9E3A78009DC8}" srcOrd="0" destOrd="0" parTransId="{47AD7050-7B3C-439B-AFFC-8AC1D5F31F82}" sibTransId="{431CA80D-E165-44A8-8F04-9DCE4B7047D0}"/>
    <dgm:cxn modelId="{1C241768-3238-4EF8-98A7-B04ED6683104}" type="presOf" srcId="{0828A2AD-0374-4BB7-B20E-B138875CC611}" destId="{E4947E3D-DD7B-45C5-B495-71CD8D348E7F}" srcOrd="0" destOrd="0" presId="urn:microsoft.com/office/officeart/2005/8/layout/matrix1"/>
    <dgm:cxn modelId="{FCE01C28-21EC-4114-91B8-66908CDC026B}" type="presOf" srcId="{1EF41B20-A581-4FD2-A7E8-4ED78EC9F33B}" destId="{0B1261AA-E143-45F2-9397-43ECFE83FCF3}" srcOrd="1" destOrd="0" presId="urn:microsoft.com/office/officeart/2005/8/layout/matrix1"/>
    <dgm:cxn modelId="{995070A6-D202-402B-9B18-1B3674C61992}" srcId="{2C2319D2-FE94-43EF-BC60-9E3A78009DC8}" destId="{90214E38-DA88-495A-AC60-F122636395D8}" srcOrd="2" destOrd="0" parTransId="{B87F8F25-9380-4C56-A78D-B89940D936BB}" sibTransId="{941523B8-7650-4FE9-B4F9-961B4443DF35}"/>
    <dgm:cxn modelId="{7E7D8F5F-9DBF-49C4-B3E6-E8F8F2F528DD}" type="presOf" srcId="{131D1C34-A677-4C7E-B17E-7CA28B14EDFD}" destId="{F46AE0C0-4156-47C7-949B-8FABBA865824}" srcOrd="0" destOrd="0" presId="urn:microsoft.com/office/officeart/2005/8/layout/matrix1"/>
    <dgm:cxn modelId="{C90CFE25-52D1-47C0-B97C-9E2691DC445E}" type="presOf" srcId="{90214E38-DA88-495A-AC60-F122636395D8}" destId="{9DBBBAEA-6E41-4A2E-B841-49C4BA138D7B}" srcOrd="1" destOrd="0" presId="urn:microsoft.com/office/officeart/2005/8/layout/matrix1"/>
    <dgm:cxn modelId="{3F4F2429-A25A-41D4-BBDE-BC85312B5411}" type="presOf" srcId="{90214E38-DA88-495A-AC60-F122636395D8}" destId="{39640333-9403-4CC0-968C-6F5479971A5E}" srcOrd="0" destOrd="0" presId="urn:microsoft.com/office/officeart/2005/8/layout/matrix1"/>
    <dgm:cxn modelId="{32FADFF4-37B2-4A33-9289-9830D206AE06}" type="presParOf" srcId="{F46AE0C0-4156-47C7-949B-8FABBA865824}" destId="{42D3A67C-A52D-42B6-83DF-A830E4C78EB2}" srcOrd="0" destOrd="0" presId="urn:microsoft.com/office/officeart/2005/8/layout/matrix1"/>
    <dgm:cxn modelId="{DA41A717-5BF8-4DE9-85AE-0B6F6F07ACB8}" type="presParOf" srcId="{42D3A67C-A52D-42B6-83DF-A830E4C78EB2}" destId="{469CE9CF-D777-471F-AFAE-BEBB87A1023C}" srcOrd="0" destOrd="0" presId="urn:microsoft.com/office/officeart/2005/8/layout/matrix1"/>
    <dgm:cxn modelId="{BB2F24B6-E340-4922-936D-4494F196E462}" type="presParOf" srcId="{42D3A67C-A52D-42B6-83DF-A830E4C78EB2}" destId="{0B1261AA-E143-45F2-9397-43ECFE83FCF3}" srcOrd="1" destOrd="0" presId="urn:microsoft.com/office/officeart/2005/8/layout/matrix1"/>
    <dgm:cxn modelId="{D0FFA208-8906-4F86-8ED1-B1E3461CD8BC}" type="presParOf" srcId="{42D3A67C-A52D-42B6-83DF-A830E4C78EB2}" destId="{E4947E3D-DD7B-45C5-B495-71CD8D348E7F}" srcOrd="2" destOrd="0" presId="urn:microsoft.com/office/officeart/2005/8/layout/matrix1"/>
    <dgm:cxn modelId="{F2FC5354-F9D7-448A-9F65-7295B334E60A}" type="presParOf" srcId="{42D3A67C-A52D-42B6-83DF-A830E4C78EB2}" destId="{70018852-2F2E-40E1-918B-426824620AE7}" srcOrd="3" destOrd="0" presId="urn:microsoft.com/office/officeart/2005/8/layout/matrix1"/>
    <dgm:cxn modelId="{7E890D27-121D-4C7A-9369-594AD2ADBB49}" type="presParOf" srcId="{42D3A67C-A52D-42B6-83DF-A830E4C78EB2}" destId="{39640333-9403-4CC0-968C-6F5479971A5E}" srcOrd="4" destOrd="0" presId="urn:microsoft.com/office/officeart/2005/8/layout/matrix1"/>
    <dgm:cxn modelId="{CDCCA770-FB73-4A31-B3AC-B58940D538FC}" type="presParOf" srcId="{42D3A67C-A52D-42B6-83DF-A830E4C78EB2}" destId="{9DBBBAEA-6E41-4A2E-B841-49C4BA138D7B}" srcOrd="5" destOrd="0" presId="urn:microsoft.com/office/officeart/2005/8/layout/matrix1"/>
    <dgm:cxn modelId="{1D407BCA-A4EF-4E45-B42B-4AAA18D28A62}" type="presParOf" srcId="{42D3A67C-A52D-42B6-83DF-A830E4C78EB2}" destId="{C8E38E28-9845-4415-BD6A-6CB8B16FB719}" srcOrd="6" destOrd="0" presId="urn:microsoft.com/office/officeart/2005/8/layout/matrix1"/>
    <dgm:cxn modelId="{30EAEED0-1685-4CD6-A77A-BED2D54A407D}" type="presParOf" srcId="{42D3A67C-A52D-42B6-83DF-A830E4C78EB2}" destId="{1D8CC608-5951-44FE-BB63-3F7AFEE68FC7}" srcOrd="7" destOrd="0" presId="urn:microsoft.com/office/officeart/2005/8/layout/matrix1"/>
    <dgm:cxn modelId="{58B4B9E1-A32E-44A1-8BA4-F833F128D8C2}" type="presParOf" srcId="{F46AE0C0-4156-47C7-949B-8FABBA865824}" destId="{2EB18BC6-2CF2-4AC9-976E-AFCA4959D1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E8364-ED2C-4639-A9B1-800A8230A876}" type="doc">
      <dgm:prSet loTypeId="urn:microsoft.com/office/officeart/2005/8/layout/process5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nn-NO"/>
        </a:p>
      </dgm:t>
    </dgm:pt>
    <dgm:pt modelId="{497F5A15-AEB6-441F-8BD4-252BFF3D2782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n-NO" b="1" dirty="0" smtClean="0"/>
            <a:t>Content  &amp; Content Collections</a:t>
          </a:r>
          <a:endParaRPr lang="nn-NO" b="1" dirty="0"/>
        </a:p>
      </dgm:t>
    </dgm:pt>
    <dgm:pt modelId="{B907B08A-09BF-4936-93E5-3FC13B49AC9E}" type="parTrans" cxnId="{E83BD606-EDB2-4E9A-BDE2-084CB6B6E28E}">
      <dgm:prSet/>
      <dgm:spPr/>
      <dgm:t>
        <a:bodyPr/>
        <a:lstStyle/>
        <a:p>
          <a:endParaRPr lang="nn-NO"/>
        </a:p>
      </dgm:t>
    </dgm:pt>
    <dgm:pt modelId="{B214A506-D13C-44F3-A81C-C70131EB56A0}" type="sibTrans" cxnId="{E83BD606-EDB2-4E9A-BDE2-084CB6B6E28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nn-NO"/>
        </a:p>
      </dgm:t>
    </dgm:pt>
    <dgm:pt modelId="{9DC4382D-4655-4246-B73A-05CC687D5C1A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n-NO" b="1" dirty="0" smtClean="0"/>
            <a:t>Metadata harmonization &amp; cross mapping</a:t>
          </a:r>
          <a:endParaRPr lang="nn-NO" b="1" dirty="0"/>
        </a:p>
      </dgm:t>
    </dgm:pt>
    <dgm:pt modelId="{D5A4CDF2-6EFC-4D9C-A2F6-C2DF13C16577}" type="parTrans" cxnId="{1FFE940E-D44E-4144-905D-F1845072968D}">
      <dgm:prSet/>
      <dgm:spPr/>
      <dgm:t>
        <a:bodyPr/>
        <a:lstStyle/>
        <a:p>
          <a:endParaRPr lang="nn-NO"/>
        </a:p>
      </dgm:t>
    </dgm:pt>
    <dgm:pt modelId="{0C62D75B-E36D-4CC3-8CBD-EC174F2ABE20}" type="sibTrans" cxnId="{1FFE940E-D44E-4144-905D-F1845072968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nn-NO"/>
        </a:p>
      </dgm:t>
    </dgm:pt>
    <dgm:pt modelId="{8CD20D28-259D-4FF6-AFA6-144F92552065}">
      <dgm:prSet phldrT="[Text]"/>
      <dgm:spPr>
        <a:solidFill>
          <a:srgbClr val="004B82"/>
        </a:solidFill>
      </dgm:spPr>
      <dgm:t>
        <a:bodyPr/>
        <a:lstStyle/>
        <a:p>
          <a:r>
            <a:rPr lang="nn-NO" b="1" dirty="0" smtClean="0"/>
            <a:t>IPR clearance</a:t>
          </a:r>
          <a:endParaRPr lang="nn-NO" b="1" dirty="0"/>
        </a:p>
      </dgm:t>
    </dgm:pt>
    <dgm:pt modelId="{89D90A03-5B0E-49B6-A121-335939C98CD5}" type="parTrans" cxnId="{A8D89D69-D970-497F-A47D-398F2F3FAF9A}">
      <dgm:prSet/>
      <dgm:spPr/>
      <dgm:t>
        <a:bodyPr/>
        <a:lstStyle/>
        <a:p>
          <a:endParaRPr lang="nn-NO"/>
        </a:p>
      </dgm:t>
    </dgm:pt>
    <dgm:pt modelId="{A3065C01-73E7-49D9-9E48-A891789049C7}" type="sibTrans" cxnId="{A8D89D69-D970-497F-A47D-398F2F3FAF9A}">
      <dgm:prSet/>
      <dgm:spPr>
        <a:solidFill>
          <a:srgbClr val="004B82"/>
        </a:solidFill>
      </dgm:spPr>
      <dgm:t>
        <a:bodyPr/>
        <a:lstStyle/>
        <a:p>
          <a:endParaRPr lang="nn-NO"/>
        </a:p>
      </dgm:t>
    </dgm:pt>
    <dgm:pt modelId="{A910CFE1-959D-43D7-9DF5-F30A9FA572E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n-NO" b="1" dirty="0" smtClean="0"/>
            <a:t>Metadata extraction</a:t>
          </a:r>
          <a:endParaRPr lang="nn-NO" b="1" dirty="0"/>
        </a:p>
      </dgm:t>
    </dgm:pt>
    <dgm:pt modelId="{70F394DC-0638-4EFC-B887-4AD9CF94EF12}" type="parTrans" cxnId="{01654404-5E75-4A6E-B27B-27C4D34A19E2}">
      <dgm:prSet/>
      <dgm:spPr/>
      <dgm:t>
        <a:bodyPr/>
        <a:lstStyle/>
        <a:p>
          <a:endParaRPr lang="nn-NO"/>
        </a:p>
      </dgm:t>
    </dgm:pt>
    <dgm:pt modelId="{DE36989D-165D-4D66-9C2B-6683E153FF1F}" type="sibTrans" cxnId="{01654404-5E75-4A6E-B27B-27C4D34A19E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nn-NO"/>
        </a:p>
      </dgm:t>
    </dgm:pt>
    <dgm:pt modelId="{A7A124D8-7430-4C3C-A3AE-0B3009256A0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n-NO" b="1" dirty="0" smtClean="0"/>
            <a:t>Assign Unique IDs</a:t>
          </a:r>
          <a:endParaRPr lang="nn-NO" b="1" dirty="0"/>
        </a:p>
      </dgm:t>
    </dgm:pt>
    <dgm:pt modelId="{77FC4941-E9E3-4302-857D-0B456FAD0BA7}" type="parTrans" cxnId="{8726A2DE-A871-4136-90C5-46FCE581B743}">
      <dgm:prSet/>
      <dgm:spPr/>
      <dgm:t>
        <a:bodyPr/>
        <a:lstStyle/>
        <a:p>
          <a:endParaRPr lang="nn-NO"/>
        </a:p>
      </dgm:t>
    </dgm:pt>
    <dgm:pt modelId="{DEE91D14-CC43-42E6-9284-F7F680D7D3C8}" type="sibTrans" cxnId="{8726A2DE-A871-4136-90C5-46FCE581B74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nn-NO"/>
        </a:p>
      </dgm:t>
    </dgm:pt>
    <dgm:pt modelId="{A569F948-FCCA-48E1-997D-9CA6BC316E3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n-NO" b="1" dirty="0" smtClean="0"/>
            <a:t>Authentication mechanisms</a:t>
          </a:r>
          <a:endParaRPr lang="nn-NO" b="1" dirty="0"/>
        </a:p>
      </dgm:t>
    </dgm:pt>
    <dgm:pt modelId="{9D4ABDC8-64AF-48BD-884A-192B9117E11D}" type="parTrans" cxnId="{9CD72C0F-5C80-4E25-9E98-075548997DE5}">
      <dgm:prSet/>
      <dgm:spPr/>
      <dgm:t>
        <a:bodyPr/>
        <a:lstStyle/>
        <a:p>
          <a:endParaRPr lang="nn-NO"/>
        </a:p>
      </dgm:t>
    </dgm:pt>
    <dgm:pt modelId="{136DCB17-477D-4602-AE2E-A78917E36161}" type="sibTrans" cxnId="{9CD72C0F-5C80-4E25-9E98-075548997DE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nn-NO"/>
        </a:p>
      </dgm:t>
    </dgm:pt>
    <dgm:pt modelId="{4211D6BA-B5F5-4B2F-8D5A-9D0528C7C505}">
      <dgm:prSet phldrT="[Text]"/>
      <dgm:spPr>
        <a:solidFill>
          <a:srgbClr val="004B82"/>
        </a:solidFill>
      </dgm:spPr>
      <dgm:t>
        <a:bodyPr/>
        <a:lstStyle/>
        <a:p>
          <a:r>
            <a:rPr lang="nn-NO" b="1" dirty="0" smtClean="0"/>
            <a:t>Controlled vocabularies</a:t>
          </a:r>
          <a:endParaRPr lang="nn-NO" b="1" dirty="0"/>
        </a:p>
      </dgm:t>
    </dgm:pt>
    <dgm:pt modelId="{C352E058-BE23-4C0D-B370-84B676752521}" type="parTrans" cxnId="{FC6A2F60-E0EC-466B-B2FC-FEDF46BEC8B2}">
      <dgm:prSet/>
      <dgm:spPr/>
      <dgm:t>
        <a:bodyPr/>
        <a:lstStyle/>
        <a:p>
          <a:endParaRPr lang="nn-NO"/>
        </a:p>
      </dgm:t>
    </dgm:pt>
    <dgm:pt modelId="{828EF472-6370-4523-99AD-1E2041E623F9}" type="sibTrans" cxnId="{FC6A2F60-E0EC-466B-B2FC-FEDF46BEC8B2}">
      <dgm:prSet/>
      <dgm:spPr>
        <a:solidFill>
          <a:srgbClr val="004B82"/>
        </a:solidFill>
      </dgm:spPr>
      <dgm:t>
        <a:bodyPr/>
        <a:lstStyle/>
        <a:p>
          <a:endParaRPr lang="nn-NO"/>
        </a:p>
      </dgm:t>
    </dgm:pt>
    <dgm:pt modelId="{DF5166F8-C76E-4A38-A0A5-63A5EB2C859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nn-NO" b="1" dirty="0" smtClean="0"/>
            <a:t>Local classification shemas</a:t>
          </a:r>
          <a:endParaRPr lang="nn-NO" b="1" dirty="0"/>
        </a:p>
      </dgm:t>
    </dgm:pt>
    <dgm:pt modelId="{69171F06-D2FF-48B7-9044-406F32379287}" type="parTrans" cxnId="{397EBBDE-D733-4AE8-A666-1A42D421B4C0}">
      <dgm:prSet/>
      <dgm:spPr/>
      <dgm:t>
        <a:bodyPr/>
        <a:lstStyle/>
        <a:p>
          <a:endParaRPr lang="nn-NO"/>
        </a:p>
      </dgm:t>
    </dgm:pt>
    <dgm:pt modelId="{C16746AB-6478-4E50-B890-40296DA8025A}" type="sibTrans" cxnId="{397EBBDE-D733-4AE8-A666-1A42D421B4C0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nn-NO"/>
        </a:p>
      </dgm:t>
    </dgm:pt>
    <dgm:pt modelId="{EDC78828-2B83-485C-8260-B77B6751B594}">
      <dgm:prSet phldrT="[Text]"/>
      <dgm:spPr>
        <a:solidFill>
          <a:srgbClr val="004B82"/>
        </a:solidFill>
      </dgm:spPr>
      <dgm:t>
        <a:bodyPr/>
        <a:lstStyle/>
        <a:p>
          <a:r>
            <a:rPr lang="nn-NO" b="1" dirty="0" smtClean="0"/>
            <a:t>Multi-linguality</a:t>
          </a:r>
          <a:endParaRPr lang="nn-NO" b="1" dirty="0"/>
        </a:p>
      </dgm:t>
    </dgm:pt>
    <dgm:pt modelId="{A2FFD3CE-E85A-48E3-A1CA-9B868D290F80}" type="parTrans" cxnId="{B5A0F9AC-2A9B-4484-875F-A466731C6A89}">
      <dgm:prSet/>
      <dgm:spPr/>
      <dgm:t>
        <a:bodyPr/>
        <a:lstStyle/>
        <a:p>
          <a:endParaRPr lang="nn-NO"/>
        </a:p>
      </dgm:t>
    </dgm:pt>
    <dgm:pt modelId="{B5325863-666F-4F41-8B16-1F1786A27782}" type="sibTrans" cxnId="{B5A0F9AC-2A9B-4484-875F-A466731C6A89}">
      <dgm:prSet/>
      <dgm:spPr>
        <a:solidFill>
          <a:srgbClr val="004B82"/>
        </a:solidFill>
      </dgm:spPr>
      <dgm:t>
        <a:bodyPr/>
        <a:lstStyle/>
        <a:p>
          <a:endParaRPr lang="nn-NO"/>
        </a:p>
      </dgm:t>
    </dgm:pt>
    <dgm:pt modelId="{F32F8A28-9F3E-4F65-9995-927D89524596}">
      <dgm:prSet phldrT="[Text]"/>
      <dgm:spPr>
        <a:solidFill>
          <a:srgbClr val="004B82"/>
        </a:solidFill>
      </dgm:spPr>
      <dgm:t>
        <a:bodyPr/>
        <a:lstStyle/>
        <a:p>
          <a:r>
            <a:rPr lang="nn-NO" b="1" dirty="0" smtClean="0"/>
            <a:t>Metadata enrichment</a:t>
          </a:r>
          <a:endParaRPr lang="nn-NO" b="1" dirty="0"/>
        </a:p>
      </dgm:t>
    </dgm:pt>
    <dgm:pt modelId="{EC1C9C0F-4851-49F4-8381-37BB40A856D0}" type="parTrans" cxnId="{52D1C646-02B7-4A50-8C69-1169FB9E04E7}">
      <dgm:prSet/>
      <dgm:spPr/>
      <dgm:t>
        <a:bodyPr/>
        <a:lstStyle/>
        <a:p>
          <a:endParaRPr lang="nn-NO"/>
        </a:p>
      </dgm:t>
    </dgm:pt>
    <dgm:pt modelId="{0402F9B1-3B18-4FEC-934C-74BE4FC250CA}" type="sibTrans" cxnId="{52D1C646-02B7-4A50-8C69-1169FB9E04E7}">
      <dgm:prSet/>
      <dgm:spPr>
        <a:solidFill>
          <a:srgbClr val="004B82"/>
        </a:solidFill>
      </dgm:spPr>
      <dgm:t>
        <a:bodyPr/>
        <a:lstStyle/>
        <a:p>
          <a:endParaRPr lang="nn-NO"/>
        </a:p>
      </dgm:t>
    </dgm:pt>
    <dgm:pt modelId="{3248C1CA-D04C-4E2E-BBC2-E6E9C8EF6C7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n-NO" b="1" dirty="0" smtClean="0"/>
            <a:t>Populate repository</a:t>
          </a:r>
          <a:endParaRPr lang="nn-NO" b="1" dirty="0"/>
        </a:p>
      </dgm:t>
    </dgm:pt>
    <dgm:pt modelId="{83C2D726-1EE9-4392-93D6-65D9FA85D690}" type="parTrans" cxnId="{DC6B1EF1-CF3A-4F46-B13A-F0B7242E041F}">
      <dgm:prSet/>
      <dgm:spPr/>
      <dgm:t>
        <a:bodyPr/>
        <a:lstStyle/>
        <a:p>
          <a:endParaRPr lang="nn-NO"/>
        </a:p>
      </dgm:t>
    </dgm:pt>
    <dgm:pt modelId="{DBA854B3-2171-4084-AE15-1D174B263607}" type="sibTrans" cxnId="{DC6B1EF1-CF3A-4F46-B13A-F0B7242E041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nn-NO"/>
        </a:p>
      </dgm:t>
    </dgm:pt>
    <dgm:pt modelId="{56C9A603-F00A-41EB-AEB4-6A5A394A5FB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n-NO" b="1" dirty="0" smtClean="0"/>
            <a:t>Europeana</a:t>
          </a:r>
          <a:endParaRPr lang="nn-NO" b="1" dirty="0"/>
        </a:p>
      </dgm:t>
    </dgm:pt>
    <dgm:pt modelId="{430C1F31-701B-4BD7-BA61-2962C77E13E8}" type="parTrans" cxnId="{E808F6D2-15E2-4599-A927-2632C113D1EA}">
      <dgm:prSet/>
      <dgm:spPr/>
      <dgm:t>
        <a:bodyPr/>
        <a:lstStyle/>
        <a:p>
          <a:endParaRPr lang="el-GR"/>
        </a:p>
      </dgm:t>
    </dgm:pt>
    <dgm:pt modelId="{A0E92946-985A-474B-899D-82A8B946D37B}" type="sibTrans" cxnId="{E808F6D2-15E2-4599-A927-2632C113D1EA}">
      <dgm:prSet/>
      <dgm:spPr/>
      <dgm:t>
        <a:bodyPr/>
        <a:lstStyle/>
        <a:p>
          <a:endParaRPr lang="el-GR"/>
        </a:p>
      </dgm:t>
    </dgm:pt>
    <dgm:pt modelId="{1E7FA09C-B8BC-4350-B7AD-62B43A58C02E}" type="pres">
      <dgm:prSet presAssocID="{381E8364-ED2C-4639-A9B1-800A8230A8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n-NO"/>
        </a:p>
      </dgm:t>
    </dgm:pt>
    <dgm:pt modelId="{46F8C96A-2879-49F0-A076-E43BD808825D}" type="pres">
      <dgm:prSet presAssocID="{497F5A15-AEB6-441F-8BD4-252BFF3D2782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FAA94105-0686-4D9B-B59B-D424C2FFEEEF}" type="pres">
      <dgm:prSet presAssocID="{B214A506-D13C-44F3-A81C-C70131EB56A0}" presName="sibTrans" presStyleLbl="sibTrans2D1" presStyleIdx="0" presStyleCnt="11"/>
      <dgm:spPr/>
      <dgm:t>
        <a:bodyPr/>
        <a:lstStyle/>
        <a:p>
          <a:endParaRPr lang="nn-NO"/>
        </a:p>
      </dgm:t>
    </dgm:pt>
    <dgm:pt modelId="{F6F00126-3BDC-4D1B-8C1F-FC776A50D2D0}" type="pres">
      <dgm:prSet presAssocID="{B214A506-D13C-44F3-A81C-C70131EB56A0}" presName="connectorText" presStyleLbl="sibTrans2D1" presStyleIdx="0" presStyleCnt="11"/>
      <dgm:spPr/>
      <dgm:t>
        <a:bodyPr/>
        <a:lstStyle/>
        <a:p>
          <a:endParaRPr lang="nn-NO"/>
        </a:p>
      </dgm:t>
    </dgm:pt>
    <dgm:pt modelId="{E01B91A0-EE1F-4ED3-A233-B4778D7CA176}" type="pres">
      <dgm:prSet presAssocID="{A910CFE1-959D-43D7-9DF5-F30A9FA572E9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519B158C-6068-44E9-A2DA-94A5BB43CE21}" type="pres">
      <dgm:prSet presAssocID="{DE36989D-165D-4D66-9C2B-6683E153FF1F}" presName="sibTrans" presStyleLbl="sibTrans2D1" presStyleIdx="1" presStyleCnt="11"/>
      <dgm:spPr/>
      <dgm:t>
        <a:bodyPr/>
        <a:lstStyle/>
        <a:p>
          <a:endParaRPr lang="nn-NO"/>
        </a:p>
      </dgm:t>
    </dgm:pt>
    <dgm:pt modelId="{85B52D75-4F2E-4985-893F-95542F17DAEA}" type="pres">
      <dgm:prSet presAssocID="{DE36989D-165D-4D66-9C2B-6683E153FF1F}" presName="connectorText" presStyleLbl="sibTrans2D1" presStyleIdx="1" presStyleCnt="11"/>
      <dgm:spPr/>
      <dgm:t>
        <a:bodyPr/>
        <a:lstStyle/>
        <a:p>
          <a:endParaRPr lang="nn-NO"/>
        </a:p>
      </dgm:t>
    </dgm:pt>
    <dgm:pt modelId="{A49B0A52-EB10-410E-8CAD-E7D7924B1B74}" type="pres">
      <dgm:prSet presAssocID="{DF5166F8-C76E-4A38-A0A5-63A5EB2C8598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78399673-4CE2-4D0E-86F8-CF740A2D0D5D}" type="pres">
      <dgm:prSet presAssocID="{C16746AB-6478-4E50-B890-40296DA8025A}" presName="sibTrans" presStyleLbl="sibTrans2D1" presStyleIdx="2" presStyleCnt="11"/>
      <dgm:spPr/>
      <dgm:t>
        <a:bodyPr/>
        <a:lstStyle/>
        <a:p>
          <a:endParaRPr lang="nn-NO"/>
        </a:p>
      </dgm:t>
    </dgm:pt>
    <dgm:pt modelId="{862F7744-E39F-4459-9EF9-A16D57901248}" type="pres">
      <dgm:prSet presAssocID="{C16746AB-6478-4E50-B890-40296DA8025A}" presName="connectorText" presStyleLbl="sibTrans2D1" presStyleIdx="2" presStyleCnt="11"/>
      <dgm:spPr/>
      <dgm:t>
        <a:bodyPr/>
        <a:lstStyle/>
        <a:p>
          <a:endParaRPr lang="nn-NO"/>
        </a:p>
      </dgm:t>
    </dgm:pt>
    <dgm:pt modelId="{9A3281F1-2610-4783-9622-3017ACF2A3EE}" type="pres">
      <dgm:prSet presAssocID="{9DC4382D-4655-4246-B73A-05CC687D5C1A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33F3157E-D3BF-470B-9FAC-2845CA4E47C3}" type="pres">
      <dgm:prSet presAssocID="{0C62D75B-E36D-4CC3-8CBD-EC174F2ABE20}" presName="sibTrans" presStyleLbl="sibTrans2D1" presStyleIdx="3" presStyleCnt="11"/>
      <dgm:spPr/>
      <dgm:t>
        <a:bodyPr/>
        <a:lstStyle/>
        <a:p>
          <a:endParaRPr lang="nn-NO"/>
        </a:p>
      </dgm:t>
    </dgm:pt>
    <dgm:pt modelId="{36E959A8-AD37-48CA-BA8D-AB2EF1560DD2}" type="pres">
      <dgm:prSet presAssocID="{0C62D75B-E36D-4CC3-8CBD-EC174F2ABE20}" presName="connectorText" presStyleLbl="sibTrans2D1" presStyleIdx="3" presStyleCnt="11"/>
      <dgm:spPr/>
      <dgm:t>
        <a:bodyPr/>
        <a:lstStyle/>
        <a:p>
          <a:endParaRPr lang="nn-NO"/>
        </a:p>
      </dgm:t>
    </dgm:pt>
    <dgm:pt modelId="{8CB191B4-6E5A-4BEF-8B0D-9C19683123B5}" type="pres">
      <dgm:prSet presAssocID="{4211D6BA-B5F5-4B2F-8D5A-9D0528C7C505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45AB28D1-62B5-4B5D-967E-FEC0A59F99D4}" type="pres">
      <dgm:prSet presAssocID="{828EF472-6370-4523-99AD-1E2041E623F9}" presName="sibTrans" presStyleLbl="sibTrans2D1" presStyleIdx="4" presStyleCnt="11"/>
      <dgm:spPr/>
      <dgm:t>
        <a:bodyPr/>
        <a:lstStyle/>
        <a:p>
          <a:endParaRPr lang="nn-NO"/>
        </a:p>
      </dgm:t>
    </dgm:pt>
    <dgm:pt modelId="{FE01D592-EFDE-45C4-A569-DE53FFF7D1CB}" type="pres">
      <dgm:prSet presAssocID="{828EF472-6370-4523-99AD-1E2041E623F9}" presName="connectorText" presStyleLbl="sibTrans2D1" presStyleIdx="4" presStyleCnt="11"/>
      <dgm:spPr/>
      <dgm:t>
        <a:bodyPr/>
        <a:lstStyle/>
        <a:p>
          <a:endParaRPr lang="nn-NO"/>
        </a:p>
      </dgm:t>
    </dgm:pt>
    <dgm:pt modelId="{7D4D081D-EA99-4172-91E9-288C09C80C88}" type="pres">
      <dgm:prSet presAssocID="{EDC78828-2B83-485C-8260-B77B6751B594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EE37851C-CD16-4327-B421-D4E0889ADECA}" type="pres">
      <dgm:prSet presAssocID="{B5325863-666F-4F41-8B16-1F1786A27782}" presName="sibTrans" presStyleLbl="sibTrans2D1" presStyleIdx="5" presStyleCnt="11"/>
      <dgm:spPr/>
      <dgm:t>
        <a:bodyPr/>
        <a:lstStyle/>
        <a:p>
          <a:endParaRPr lang="nn-NO"/>
        </a:p>
      </dgm:t>
    </dgm:pt>
    <dgm:pt modelId="{FDC020DA-A309-44E4-A14E-F5F959B8DCD1}" type="pres">
      <dgm:prSet presAssocID="{B5325863-666F-4F41-8B16-1F1786A27782}" presName="connectorText" presStyleLbl="sibTrans2D1" presStyleIdx="5" presStyleCnt="11"/>
      <dgm:spPr/>
      <dgm:t>
        <a:bodyPr/>
        <a:lstStyle/>
        <a:p>
          <a:endParaRPr lang="nn-NO"/>
        </a:p>
      </dgm:t>
    </dgm:pt>
    <dgm:pt modelId="{B08F1017-1E30-4937-901D-ACF6E6BAB0A8}" type="pres">
      <dgm:prSet presAssocID="{F32F8A28-9F3E-4F65-9995-927D89524596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2EB3E644-97AE-4F98-9B15-78BDC555C7C3}" type="pres">
      <dgm:prSet presAssocID="{0402F9B1-3B18-4FEC-934C-74BE4FC250CA}" presName="sibTrans" presStyleLbl="sibTrans2D1" presStyleIdx="6" presStyleCnt="11"/>
      <dgm:spPr/>
      <dgm:t>
        <a:bodyPr/>
        <a:lstStyle/>
        <a:p>
          <a:endParaRPr lang="nn-NO"/>
        </a:p>
      </dgm:t>
    </dgm:pt>
    <dgm:pt modelId="{2F12A1CE-A7CF-474D-BE14-89BD267C0363}" type="pres">
      <dgm:prSet presAssocID="{0402F9B1-3B18-4FEC-934C-74BE4FC250CA}" presName="connectorText" presStyleLbl="sibTrans2D1" presStyleIdx="6" presStyleCnt="11"/>
      <dgm:spPr/>
      <dgm:t>
        <a:bodyPr/>
        <a:lstStyle/>
        <a:p>
          <a:endParaRPr lang="nn-NO"/>
        </a:p>
      </dgm:t>
    </dgm:pt>
    <dgm:pt modelId="{40A3E905-AD73-43BA-8B35-0AA9F6D4BE90}" type="pres">
      <dgm:prSet presAssocID="{8CD20D28-259D-4FF6-AFA6-144F92552065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EBF49841-1A98-4901-8750-98F61AEE9252}" type="pres">
      <dgm:prSet presAssocID="{A3065C01-73E7-49D9-9E48-A891789049C7}" presName="sibTrans" presStyleLbl="sibTrans2D1" presStyleIdx="7" presStyleCnt="11"/>
      <dgm:spPr/>
      <dgm:t>
        <a:bodyPr/>
        <a:lstStyle/>
        <a:p>
          <a:endParaRPr lang="nn-NO"/>
        </a:p>
      </dgm:t>
    </dgm:pt>
    <dgm:pt modelId="{CB3A0887-35BE-478A-8F65-ADEBE772E062}" type="pres">
      <dgm:prSet presAssocID="{A3065C01-73E7-49D9-9E48-A891789049C7}" presName="connectorText" presStyleLbl="sibTrans2D1" presStyleIdx="7" presStyleCnt="11"/>
      <dgm:spPr/>
      <dgm:t>
        <a:bodyPr/>
        <a:lstStyle/>
        <a:p>
          <a:endParaRPr lang="nn-NO"/>
        </a:p>
      </dgm:t>
    </dgm:pt>
    <dgm:pt modelId="{C5701756-9B01-4B0A-83EF-6DBB24405A9F}" type="pres">
      <dgm:prSet presAssocID="{A7A124D8-7430-4C3C-A3AE-0B3009256A0F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AF91BF34-3C4C-4B19-9B95-7327D59B60DE}" type="pres">
      <dgm:prSet presAssocID="{DEE91D14-CC43-42E6-9284-F7F680D7D3C8}" presName="sibTrans" presStyleLbl="sibTrans2D1" presStyleIdx="8" presStyleCnt="11"/>
      <dgm:spPr/>
      <dgm:t>
        <a:bodyPr/>
        <a:lstStyle/>
        <a:p>
          <a:endParaRPr lang="nn-NO"/>
        </a:p>
      </dgm:t>
    </dgm:pt>
    <dgm:pt modelId="{BA500AB3-35E9-4F29-817F-D60B79A3B537}" type="pres">
      <dgm:prSet presAssocID="{DEE91D14-CC43-42E6-9284-F7F680D7D3C8}" presName="connectorText" presStyleLbl="sibTrans2D1" presStyleIdx="8" presStyleCnt="11"/>
      <dgm:spPr/>
      <dgm:t>
        <a:bodyPr/>
        <a:lstStyle/>
        <a:p>
          <a:endParaRPr lang="nn-NO"/>
        </a:p>
      </dgm:t>
    </dgm:pt>
    <dgm:pt modelId="{CC4E4E84-E5DC-47DA-8A91-8044F06BCF75}" type="pres">
      <dgm:prSet presAssocID="{3248C1CA-D04C-4E2E-BBC2-E6E9C8EF6C7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27BADCDD-F1A7-417D-9F29-3B0921CA637E}" type="pres">
      <dgm:prSet presAssocID="{DBA854B3-2171-4084-AE15-1D174B263607}" presName="sibTrans" presStyleLbl="sibTrans2D1" presStyleIdx="9" presStyleCnt="11"/>
      <dgm:spPr/>
      <dgm:t>
        <a:bodyPr/>
        <a:lstStyle/>
        <a:p>
          <a:endParaRPr lang="nn-NO"/>
        </a:p>
      </dgm:t>
    </dgm:pt>
    <dgm:pt modelId="{D3AAAF0A-F80D-45F4-8BCE-BAF190F3F185}" type="pres">
      <dgm:prSet presAssocID="{DBA854B3-2171-4084-AE15-1D174B263607}" presName="connectorText" presStyleLbl="sibTrans2D1" presStyleIdx="9" presStyleCnt="11"/>
      <dgm:spPr/>
      <dgm:t>
        <a:bodyPr/>
        <a:lstStyle/>
        <a:p>
          <a:endParaRPr lang="nn-NO"/>
        </a:p>
      </dgm:t>
    </dgm:pt>
    <dgm:pt modelId="{D31D14A5-452B-4DC7-872A-D9A96370E254}" type="pres">
      <dgm:prSet presAssocID="{A569F948-FCCA-48E1-997D-9CA6BC316E31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9E9F748E-2972-4D14-BBB0-68280AE020ED}" type="pres">
      <dgm:prSet presAssocID="{136DCB17-477D-4602-AE2E-A78917E36161}" presName="sibTrans" presStyleLbl="sibTrans2D1" presStyleIdx="10" presStyleCnt="11"/>
      <dgm:spPr/>
      <dgm:t>
        <a:bodyPr/>
        <a:lstStyle/>
        <a:p>
          <a:endParaRPr lang="nn-NO"/>
        </a:p>
      </dgm:t>
    </dgm:pt>
    <dgm:pt modelId="{8B054CD1-D490-4C80-8EC9-7D74D6816FF7}" type="pres">
      <dgm:prSet presAssocID="{136DCB17-477D-4602-AE2E-A78917E36161}" presName="connectorText" presStyleLbl="sibTrans2D1" presStyleIdx="10" presStyleCnt="11"/>
      <dgm:spPr/>
      <dgm:t>
        <a:bodyPr/>
        <a:lstStyle/>
        <a:p>
          <a:endParaRPr lang="nn-NO"/>
        </a:p>
      </dgm:t>
    </dgm:pt>
    <dgm:pt modelId="{552A6618-AC74-4407-A70E-A5E8DA79F98F}" type="pres">
      <dgm:prSet presAssocID="{56C9A603-F00A-41EB-AEB4-6A5A394A5FB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</dgm:ptLst>
  <dgm:cxnLst>
    <dgm:cxn modelId="{401D3A5A-335F-4BF3-9348-A442A1A84B51}" type="presOf" srcId="{C16746AB-6478-4E50-B890-40296DA8025A}" destId="{78399673-4CE2-4D0E-86F8-CF740A2D0D5D}" srcOrd="0" destOrd="0" presId="urn:microsoft.com/office/officeart/2005/8/layout/process5"/>
    <dgm:cxn modelId="{9CD72C0F-5C80-4E25-9E98-075548997DE5}" srcId="{381E8364-ED2C-4639-A9B1-800A8230A876}" destId="{A569F948-FCCA-48E1-997D-9CA6BC316E31}" srcOrd="10" destOrd="0" parTransId="{9D4ABDC8-64AF-48BD-884A-192B9117E11D}" sibTransId="{136DCB17-477D-4602-AE2E-A78917E36161}"/>
    <dgm:cxn modelId="{BCF6BA80-2FAF-4A39-B222-61A1B0D3CA51}" type="presOf" srcId="{B5325863-666F-4F41-8B16-1F1786A27782}" destId="{EE37851C-CD16-4327-B421-D4E0889ADECA}" srcOrd="0" destOrd="0" presId="urn:microsoft.com/office/officeart/2005/8/layout/process5"/>
    <dgm:cxn modelId="{E83BD606-EDB2-4E9A-BDE2-084CB6B6E28E}" srcId="{381E8364-ED2C-4639-A9B1-800A8230A876}" destId="{497F5A15-AEB6-441F-8BD4-252BFF3D2782}" srcOrd="0" destOrd="0" parTransId="{B907B08A-09BF-4936-93E5-3FC13B49AC9E}" sibTransId="{B214A506-D13C-44F3-A81C-C70131EB56A0}"/>
    <dgm:cxn modelId="{397EBBDE-D733-4AE8-A666-1A42D421B4C0}" srcId="{381E8364-ED2C-4639-A9B1-800A8230A876}" destId="{DF5166F8-C76E-4A38-A0A5-63A5EB2C8598}" srcOrd="2" destOrd="0" parTransId="{69171F06-D2FF-48B7-9044-406F32379287}" sibTransId="{C16746AB-6478-4E50-B890-40296DA8025A}"/>
    <dgm:cxn modelId="{E91FD1EF-6CC2-4D60-B7A5-E0C74EDE2378}" type="presOf" srcId="{DE36989D-165D-4D66-9C2B-6683E153FF1F}" destId="{519B158C-6068-44E9-A2DA-94A5BB43CE21}" srcOrd="0" destOrd="0" presId="urn:microsoft.com/office/officeart/2005/8/layout/process5"/>
    <dgm:cxn modelId="{60579134-080E-4032-B032-A29A2BBDD68B}" type="presOf" srcId="{B214A506-D13C-44F3-A81C-C70131EB56A0}" destId="{FAA94105-0686-4D9B-B59B-D424C2FFEEEF}" srcOrd="0" destOrd="0" presId="urn:microsoft.com/office/officeart/2005/8/layout/process5"/>
    <dgm:cxn modelId="{22C77037-E71D-4FD9-8C3D-E58A4ABDA61B}" type="presOf" srcId="{828EF472-6370-4523-99AD-1E2041E623F9}" destId="{45AB28D1-62B5-4B5D-967E-FEC0A59F99D4}" srcOrd="0" destOrd="0" presId="urn:microsoft.com/office/officeart/2005/8/layout/process5"/>
    <dgm:cxn modelId="{E77912FB-6766-4DBB-8BEA-211EE479F5B5}" type="presOf" srcId="{0402F9B1-3B18-4FEC-934C-74BE4FC250CA}" destId="{2EB3E644-97AE-4F98-9B15-78BDC555C7C3}" srcOrd="0" destOrd="0" presId="urn:microsoft.com/office/officeart/2005/8/layout/process5"/>
    <dgm:cxn modelId="{40AAB5EE-EAA5-4852-9796-99932F31B304}" type="presOf" srcId="{381E8364-ED2C-4639-A9B1-800A8230A876}" destId="{1E7FA09C-B8BC-4350-B7AD-62B43A58C02E}" srcOrd="0" destOrd="0" presId="urn:microsoft.com/office/officeart/2005/8/layout/process5"/>
    <dgm:cxn modelId="{796A0C84-6889-44E4-AAF1-2D5D847FB5DB}" type="presOf" srcId="{9DC4382D-4655-4246-B73A-05CC687D5C1A}" destId="{9A3281F1-2610-4783-9622-3017ACF2A3EE}" srcOrd="0" destOrd="0" presId="urn:microsoft.com/office/officeart/2005/8/layout/process5"/>
    <dgm:cxn modelId="{01654404-5E75-4A6E-B27B-27C4D34A19E2}" srcId="{381E8364-ED2C-4639-A9B1-800A8230A876}" destId="{A910CFE1-959D-43D7-9DF5-F30A9FA572E9}" srcOrd="1" destOrd="0" parTransId="{70F394DC-0638-4EFC-B887-4AD9CF94EF12}" sibTransId="{DE36989D-165D-4D66-9C2B-6683E153FF1F}"/>
    <dgm:cxn modelId="{510EA0FA-62B0-4FE5-8046-1F36CC04D595}" type="presOf" srcId="{A3065C01-73E7-49D9-9E48-A891789049C7}" destId="{CB3A0887-35BE-478A-8F65-ADEBE772E062}" srcOrd="1" destOrd="0" presId="urn:microsoft.com/office/officeart/2005/8/layout/process5"/>
    <dgm:cxn modelId="{9DB85AD2-D951-4402-A39F-24C25CEA6495}" type="presOf" srcId="{B5325863-666F-4F41-8B16-1F1786A27782}" destId="{FDC020DA-A309-44E4-A14E-F5F959B8DCD1}" srcOrd="1" destOrd="0" presId="urn:microsoft.com/office/officeart/2005/8/layout/process5"/>
    <dgm:cxn modelId="{41E86E43-2B04-49A1-B58F-02C959FB1F03}" type="presOf" srcId="{B214A506-D13C-44F3-A81C-C70131EB56A0}" destId="{F6F00126-3BDC-4D1B-8C1F-FC776A50D2D0}" srcOrd="1" destOrd="0" presId="urn:microsoft.com/office/officeart/2005/8/layout/process5"/>
    <dgm:cxn modelId="{C316143B-452C-4F57-BBA3-F12E5CE56569}" type="presOf" srcId="{8CD20D28-259D-4FF6-AFA6-144F92552065}" destId="{40A3E905-AD73-43BA-8B35-0AA9F6D4BE90}" srcOrd="0" destOrd="0" presId="urn:microsoft.com/office/officeart/2005/8/layout/process5"/>
    <dgm:cxn modelId="{21190B86-B504-40F0-AC20-BB2865207C2A}" type="presOf" srcId="{DBA854B3-2171-4084-AE15-1D174B263607}" destId="{27BADCDD-F1A7-417D-9F29-3B0921CA637E}" srcOrd="0" destOrd="0" presId="urn:microsoft.com/office/officeart/2005/8/layout/process5"/>
    <dgm:cxn modelId="{C64E9AA2-F247-4824-9FB2-5DB0816EC3C3}" type="presOf" srcId="{A910CFE1-959D-43D7-9DF5-F30A9FA572E9}" destId="{E01B91A0-EE1F-4ED3-A233-B4778D7CA176}" srcOrd="0" destOrd="0" presId="urn:microsoft.com/office/officeart/2005/8/layout/process5"/>
    <dgm:cxn modelId="{576810B6-6EF7-4AE0-864E-C930B4800F0E}" type="presOf" srcId="{4211D6BA-B5F5-4B2F-8D5A-9D0528C7C505}" destId="{8CB191B4-6E5A-4BEF-8B0D-9C19683123B5}" srcOrd="0" destOrd="0" presId="urn:microsoft.com/office/officeart/2005/8/layout/process5"/>
    <dgm:cxn modelId="{91BB8A48-0FB2-4370-8169-F163A9818CF2}" type="presOf" srcId="{DEE91D14-CC43-42E6-9284-F7F680D7D3C8}" destId="{BA500AB3-35E9-4F29-817F-D60B79A3B537}" srcOrd="1" destOrd="0" presId="urn:microsoft.com/office/officeart/2005/8/layout/process5"/>
    <dgm:cxn modelId="{FE305F8C-D597-4F51-B20A-9267FB3CD380}" type="presOf" srcId="{136DCB17-477D-4602-AE2E-A78917E36161}" destId="{8B054CD1-D490-4C80-8EC9-7D74D6816FF7}" srcOrd="1" destOrd="0" presId="urn:microsoft.com/office/officeart/2005/8/layout/process5"/>
    <dgm:cxn modelId="{495BE586-7427-49B8-8F88-8B0B3A4FB856}" type="presOf" srcId="{0C62D75B-E36D-4CC3-8CBD-EC174F2ABE20}" destId="{36E959A8-AD37-48CA-BA8D-AB2EF1560DD2}" srcOrd="1" destOrd="0" presId="urn:microsoft.com/office/officeart/2005/8/layout/process5"/>
    <dgm:cxn modelId="{FB6843FA-82B1-4C28-B35D-CE271F506609}" type="presOf" srcId="{A3065C01-73E7-49D9-9E48-A891789049C7}" destId="{EBF49841-1A98-4901-8750-98F61AEE9252}" srcOrd="0" destOrd="0" presId="urn:microsoft.com/office/officeart/2005/8/layout/process5"/>
    <dgm:cxn modelId="{1FFE940E-D44E-4144-905D-F1845072968D}" srcId="{381E8364-ED2C-4639-A9B1-800A8230A876}" destId="{9DC4382D-4655-4246-B73A-05CC687D5C1A}" srcOrd="3" destOrd="0" parTransId="{D5A4CDF2-6EFC-4D9C-A2F6-C2DF13C16577}" sibTransId="{0C62D75B-E36D-4CC3-8CBD-EC174F2ABE20}"/>
    <dgm:cxn modelId="{F6D8AB14-55C9-4D8D-8448-50FF6673D436}" type="presOf" srcId="{DF5166F8-C76E-4A38-A0A5-63A5EB2C8598}" destId="{A49B0A52-EB10-410E-8CAD-E7D7924B1B74}" srcOrd="0" destOrd="0" presId="urn:microsoft.com/office/officeart/2005/8/layout/process5"/>
    <dgm:cxn modelId="{7D06AE59-EF38-4429-93C1-33D188B29334}" type="presOf" srcId="{136DCB17-477D-4602-AE2E-A78917E36161}" destId="{9E9F748E-2972-4D14-BBB0-68280AE020ED}" srcOrd="0" destOrd="0" presId="urn:microsoft.com/office/officeart/2005/8/layout/process5"/>
    <dgm:cxn modelId="{FC6A2F60-E0EC-466B-B2FC-FEDF46BEC8B2}" srcId="{381E8364-ED2C-4639-A9B1-800A8230A876}" destId="{4211D6BA-B5F5-4B2F-8D5A-9D0528C7C505}" srcOrd="4" destOrd="0" parTransId="{C352E058-BE23-4C0D-B370-84B676752521}" sibTransId="{828EF472-6370-4523-99AD-1E2041E623F9}"/>
    <dgm:cxn modelId="{A24543DB-06E8-4DBC-8E8F-C7A34C33EADB}" type="presOf" srcId="{828EF472-6370-4523-99AD-1E2041E623F9}" destId="{FE01D592-EFDE-45C4-A569-DE53FFF7D1CB}" srcOrd="1" destOrd="0" presId="urn:microsoft.com/office/officeart/2005/8/layout/process5"/>
    <dgm:cxn modelId="{DC6B1EF1-CF3A-4F46-B13A-F0B7242E041F}" srcId="{381E8364-ED2C-4639-A9B1-800A8230A876}" destId="{3248C1CA-D04C-4E2E-BBC2-E6E9C8EF6C78}" srcOrd="9" destOrd="0" parTransId="{83C2D726-1EE9-4392-93D6-65D9FA85D690}" sibTransId="{DBA854B3-2171-4084-AE15-1D174B263607}"/>
    <dgm:cxn modelId="{954A422A-1C92-4686-AF77-72D05188DC0F}" type="presOf" srcId="{A569F948-FCCA-48E1-997D-9CA6BC316E31}" destId="{D31D14A5-452B-4DC7-872A-D9A96370E254}" srcOrd="0" destOrd="0" presId="urn:microsoft.com/office/officeart/2005/8/layout/process5"/>
    <dgm:cxn modelId="{B5A0F9AC-2A9B-4484-875F-A466731C6A89}" srcId="{381E8364-ED2C-4639-A9B1-800A8230A876}" destId="{EDC78828-2B83-485C-8260-B77B6751B594}" srcOrd="5" destOrd="0" parTransId="{A2FFD3CE-E85A-48E3-A1CA-9B868D290F80}" sibTransId="{B5325863-666F-4F41-8B16-1F1786A27782}"/>
    <dgm:cxn modelId="{268D75A3-7403-45B5-A40D-FD76A0AC81F6}" type="presOf" srcId="{0C62D75B-E36D-4CC3-8CBD-EC174F2ABE20}" destId="{33F3157E-D3BF-470B-9FAC-2845CA4E47C3}" srcOrd="0" destOrd="0" presId="urn:microsoft.com/office/officeart/2005/8/layout/process5"/>
    <dgm:cxn modelId="{7EE6A016-E9BE-4D07-AB5D-2946398706BD}" type="presOf" srcId="{3248C1CA-D04C-4E2E-BBC2-E6E9C8EF6C78}" destId="{CC4E4E84-E5DC-47DA-8A91-8044F06BCF75}" srcOrd="0" destOrd="0" presId="urn:microsoft.com/office/officeart/2005/8/layout/process5"/>
    <dgm:cxn modelId="{7F44B5F6-A589-4C69-B80E-6432C61802D2}" type="presOf" srcId="{DBA854B3-2171-4084-AE15-1D174B263607}" destId="{D3AAAF0A-F80D-45F4-8BCE-BAF190F3F185}" srcOrd="1" destOrd="0" presId="urn:microsoft.com/office/officeart/2005/8/layout/process5"/>
    <dgm:cxn modelId="{8726A2DE-A871-4136-90C5-46FCE581B743}" srcId="{381E8364-ED2C-4639-A9B1-800A8230A876}" destId="{A7A124D8-7430-4C3C-A3AE-0B3009256A0F}" srcOrd="8" destOrd="0" parTransId="{77FC4941-E9E3-4302-857D-0B456FAD0BA7}" sibTransId="{DEE91D14-CC43-42E6-9284-F7F680D7D3C8}"/>
    <dgm:cxn modelId="{52D1C646-02B7-4A50-8C69-1169FB9E04E7}" srcId="{381E8364-ED2C-4639-A9B1-800A8230A876}" destId="{F32F8A28-9F3E-4F65-9995-927D89524596}" srcOrd="6" destOrd="0" parTransId="{EC1C9C0F-4851-49F4-8381-37BB40A856D0}" sibTransId="{0402F9B1-3B18-4FEC-934C-74BE4FC250CA}"/>
    <dgm:cxn modelId="{A8D89D69-D970-497F-A47D-398F2F3FAF9A}" srcId="{381E8364-ED2C-4639-A9B1-800A8230A876}" destId="{8CD20D28-259D-4FF6-AFA6-144F92552065}" srcOrd="7" destOrd="0" parTransId="{89D90A03-5B0E-49B6-A121-335939C98CD5}" sibTransId="{A3065C01-73E7-49D9-9E48-A891789049C7}"/>
    <dgm:cxn modelId="{EADEC5F4-B07B-4E0F-8197-CC808DAB5F7E}" type="presOf" srcId="{F32F8A28-9F3E-4F65-9995-927D89524596}" destId="{B08F1017-1E30-4937-901D-ACF6E6BAB0A8}" srcOrd="0" destOrd="0" presId="urn:microsoft.com/office/officeart/2005/8/layout/process5"/>
    <dgm:cxn modelId="{E808F6D2-15E2-4599-A927-2632C113D1EA}" srcId="{381E8364-ED2C-4639-A9B1-800A8230A876}" destId="{56C9A603-F00A-41EB-AEB4-6A5A394A5FB6}" srcOrd="11" destOrd="0" parTransId="{430C1F31-701B-4BD7-BA61-2962C77E13E8}" sibTransId="{A0E92946-985A-474B-899D-82A8B946D37B}"/>
    <dgm:cxn modelId="{6DE7CCB1-90AA-4948-883C-58EEC969191D}" type="presOf" srcId="{A7A124D8-7430-4C3C-A3AE-0B3009256A0F}" destId="{C5701756-9B01-4B0A-83EF-6DBB24405A9F}" srcOrd="0" destOrd="0" presId="urn:microsoft.com/office/officeart/2005/8/layout/process5"/>
    <dgm:cxn modelId="{DABC4552-9667-4A26-A78D-653A866845C4}" type="presOf" srcId="{0402F9B1-3B18-4FEC-934C-74BE4FC250CA}" destId="{2F12A1CE-A7CF-474D-BE14-89BD267C0363}" srcOrd="1" destOrd="0" presId="urn:microsoft.com/office/officeart/2005/8/layout/process5"/>
    <dgm:cxn modelId="{BFF0EFC9-B82B-47AD-9A57-4D5909D3C62D}" type="presOf" srcId="{EDC78828-2B83-485C-8260-B77B6751B594}" destId="{7D4D081D-EA99-4172-91E9-288C09C80C88}" srcOrd="0" destOrd="0" presId="urn:microsoft.com/office/officeart/2005/8/layout/process5"/>
    <dgm:cxn modelId="{1B9E79A1-2A65-4D0B-8937-16A2897289F0}" type="presOf" srcId="{DEE91D14-CC43-42E6-9284-F7F680D7D3C8}" destId="{AF91BF34-3C4C-4B19-9B95-7327D59B60DE}" srcOrd="0" destOrd="0" presId="urn:microsoft.com/office/officeart/2005/8/layout/process5"/>
    <dgm:cxn modelId="{81636867-9CA4-4191-87D0-BEE2D4149BD2}" type="presOf" srcId="{C16746AB-6478-4E50-B890-40296DA8025A}" destId="{862F7744-E39F-4459-9EF9-A16D57901248}" srcOrd="1" destOrd="0" presId="urn:microsoft.com/office/officeart/2005/8/layout/process5"/>
    <dgm:cxn modelId="{95DAF0A4-D384-4A19-B516-36F0D904A7A2}" type="presOf" srcId="{497F5A15-AEB6-441F-8BD4-252BFF3D2782}" destId="{46F8C96A-2879-49F0-A076-E43BD808825D}" srcOrd="0" destOrd="0" presId="urn:microsoft.com/office/officeart/2005/8/layout/process5"/>
    <dgm:cxn modelId="{0BC5C37C-40D7-45C2-AEA4-B2430E31D4C2}" type="presOf" srcId="{56C9A603-F00A-41EB-AEB4-6A5A394A5FB6}" destId="{552A6618-AC74-4407-A70E-A5E8DA79F98F}" srcOrd="0" destOrd="0" presId="urn:microsoft.com/office/officeart/2005/8/layout/process5"/>
    <dgm:cxn modelId="{13645582-DEE7-4C46-93C7-4CE3A38A0AF1}" type="presOf" srcId="{DE36989D-165D-4D66-9C2B-6683E153FF1F}" destId="{85B52D75-4F2E-4985-893F-95542F17DAEA}" srcOrd="1" destOrd="0" presId="urn:microsoft.com/office/officeart/2005/8/layout/process5"/>
    <dgm:cxn modelId="{936C9178-E615-44C8-9F2F-8086467F31C1}" type="presParOf" srcId="{1E7FA09C-B8BC-4350-B7AD-62B43A58C02E}" destId="{46F8C96A-2879-49F0-A076-E43BD808825D}" srcOrd="0" destOrd="0" presId="urn:microsoft.com/office/officeart/2005/8/layout/process5"/>
    <dgm:cxn modelId="{BC1B00FA-C4DA-4C12-86F3-AB66029D9A9D}" type="presParOf" srcId="{1E7FA09C-B8BC-4350-B7AD-62B43A58C02E}" destId="{FAA94105-0686-4D9B-B59B-D424C2FFEEEF}" srcOrd="1" destOrd="0" presId="urn:microsoft.com/office/officeart/2005/8/layout/process5"/>
    <dgm:cxn modelId="{2B5B4CD7-6443-49D8-B234-9F3D873C5524}" type="presParOf" srcId="{FAA94105-0686-4D9B-B59B-D424C2FFEEEF}" destId="{F6F00126-3BDC-4D1B-8C1F-FC776A50D2D0}" srcOrd="0" destOrd="0" presId="urn:microsoft.com/office/officeart/2005/8/layout/process5"/>
    <dgm:cxn modelId="{6246A5D4-5B1A-43B9-AD29-EE2038722702}" type="presParOf" srcId="{1E7FA09C-B8BC-4350-B7AD-62B43A58C02E}" destId="{E01B91A0-EE1F-4ED3-A233-B4778D7CA176}" srcOrd="2" destOrd="0" presId="urn:microsoft.com/office/officeart/2005/8/layout/process5"/>
    <dgm:cxn modelId="{12232BF6-6B44-4C58-BBAB-7E6F5EBE8CD1}" type="presParOf" srcId="{1E7FA09C-B8BC-4350-B7AD-62B43A58C02E}" destId="{519B158C-6068-44E9-A2DA-94A5BB43CE21}" srcOrd="3" destOrd="0" presId="urn:microsoft.com/office/officeart/2005/8/layout/process5"/>
    <dgm:cxn modelId="{02C077F1-B16B-420C-9E49-62F9798D0CB6}" type="presParOf" srcId="{519B158C-6068-44E9-A2DA-94A5BB43CE21}" destId="{85B52D75-4F2E-4985-893F-95542F17DAEA}" srcOrd="0" destOrd="0" presId="urn:microsoft.com/office/officeart/2005/8/layout/process5"/>
    <dgm:cxn modelId="{BFCC4022-DB19-4BF9-A4CA-A3E0D0AE6BA4}" type="presParOf" srcId="{1E7FA09C-B8BC-4350-B7AD-62B43A58C02E}" destId="{A49B0A52-EB10-410E-8CAD-E7D7924B1B74}" srcOrd="4" destOrd="0" presId="urn:microsoft.com/office/officeart/2005/8/layout/process5"/>
    <dgm:cxn modelId="{8F85DB75-077C-487F-9CAB-BF147DA91680}" type="presParOf" srcId="{1E7FA09C-B8BC-4350-B7AD-62B43A58C02E}" destId="{78399673-4CE2-4D0E-86F8-CF740A2D0D5D}" srcOrd="5" destOrd="0" presId="urn:microsoft.com/office/officeart/2005/8/layout/process5"/>
    <dgm:cxn modelId="{0FBA4220-9240-472B-B290-0E3B51ECCDAA}" type="presParOf" srcId="{78399673-4CE2-4D0E-86F8-CF740A2D0D5D}" destId="{862F7744-E39F-4459-9EF9-A16D57901248}" srcOrd="0" destOrd="0" presId="urn:microsoft.com/office/officeart/2005/8/layout/process5"/>
    <dgm:cxn modelId="{89B690B8-3024-4278-B7AE-C2A74A75EE03}" type="presParOf" srcId="{1E7FA09C-B8BC-4350-B7AD-62B43A58C02E}" destId="{9A3281F1-2610-4783-9622-3017ACF2A3EE}" srcOrd="6" destOrd="0" presId="urn:microsoft.com/office/officeart/2005/8/layout/process5"/>
    <dgm:cxn modelId="{09AB294A-99DE-4437-B945-C5D9FF2E981D}" type="presParOf" srcId="{1E7FA09C-B8BC-4350-B7AD-62B43A58C02E}" destId="{33F3157E-D3BF-470B-9FAC-2845CA4E47C3}" srcOrd="7" destOrd="0" presId="urn:microsoft.com/office/officeart/2005/8/layout/process5"/>
    <dgm:cxn modelId="{D44123F5-740B-4001-BF4F-9749D755D8DA}" type="presParOf" srcId="{33F3157E-D3BF-470B-9FAC-2845CA4E47C3}" destId="{36E959A8-AD37-48CA-BA8D-AB2EF1560DD2}" srcOrd="0" destOrd="0" presId="urn:microsoft.com/office/officeart/2005/8/layout/process5"/>
    <dgm:cxn modelId="{7DFE205F-E73B-4C84-8C81-F2131741B55E}" type="presParOf" srcId="{1E7FA09C-B8BC-4350-B7AD-62B43A58C02E}" destId="{8CB191B4-6E5A-4BEF-8B0D-9C19683123B5}" srcOrd="8" destOrd="0" presId="urn:microsoft.com/office/officeart/2005/8/layout/process5"/>
    <dgm:cxn modelId="{6CAF4690-D403-405C-BCEE-A5BA3B3D7D21}" type="presParOf" srcId="{1E7FA09C-B8BC-4350-B7AD-62B43A58C02E}" destId="{45AB28D1-62B5-4B5D-967E-FEC0A59F99D4}" srcOrd="9" destOrd="0" presId="urn:microsoft.com/office/officeart/2005/8/layout/process5"/>
    <dgm:cxn modelId="{BBAFA6C2-D602-4261-B27F-00163054CC00}" type="presParOf" srcId="{45AB28D1-62B5-4B5D-967E-FEC0A59F99D4}" destId="{FE01D592-EFDE-45C4-A569-DE53FFF7D1CB}" srcOrd="0" destOrd="0" presId="urn:microsoft.com/office/officeart/2005/8/layout/process5"/>
    <dgm:cxn modelId="{4EB005A2-95A2-46A8-AC24-6D85DEE06978}" type="presParOf" srcId="{1E7FA09C-B8BC-4350-B7AD-62B43A58C02E}" destId="{7D4D081D-EA99-4172-91E9-288C09C80C88}" srcOrd="10" destOrd="0" presId="urn:microsoft.com/office/officeart/2005/8/layout/process5"/>
    <dgm:cxn modelId="{A0430BCE-4DC9-40B5-BB69-4589B31951D8}" type="presParOf" srcId="{1E7FA09C-B8BC-4350-B7AD-62B43A58C02E}" destId="{EE37851C-CD16-4327-B421-D4E0889ADECA}" srcOrd="11" destOrd="0" presId="urn:microsoft.com/office/officeart/2005/8/layout/process5"/>
    <dgm:cxn modelId="{DA9AE3B2-D84A-4AF1-B191-6BE95C51A413}" type="presParOf" srcId="{EE37851C-CD16-4327-B421-D4E0889ADECA}" destId="{FDC020DA-A309-44E4-A14E-F5F959B8DCD1}" srcOrd="0" destOrd="0" presId="urn:microsoft.com/office/officeart/2005/8/layout/process5"/>
    <dgm:cxn modelId="{ADCA0A3F-78BF-4297-A9AD-351AE59826C8}" type="presParOf" srcId="{1E7FA09C-B8BC-4350-B7AD-62B43A58C02E}" destId="{B08F1017-1E30-4937-901D-ACF6E6BAB0A8}" srcOrd="12" destOrd="0" presId="urn:microsoft.com/office/officeart/2005/8/layout/process5"/>
    <dgm:cxn modelId="{D54B537B-73C2-49E7-9AC5-C4F3B76584A9}" type="presParOf" srcId="{1E7FA09C-B8BC-4350-B7AD-62B43A58C02E}" destId="{2EB3E644-97AE-4F98-9B15-78BDC555C7C3}" srcOrd="13" destOrd="0" presId="urn:microsoft.com/office/officeart/2005/8/layout/process5"/>
    <dgm:cxn modelId="{893CC2AA-0037-44E2-BBDE-6F9FD7EA4ACF}" type="presParOf" srcId="{2EB3E644-97AE-4F98-9B15-78BDC555C7C3}" destId="{2F12A1CE-A7CF-474D-BE14-89BD267C0363}" srcOrd="0" destOrd="0" presId="urn:microsoft.com/office/officeart/2005/8/layout/process5"/>
    <dgm:cxn modelId="{643505FF-B06A-4E07-8E01-452C879B72E1}" type="presParOf" srcId="{1E7FA09C-B8BC-4350-B7AD-62B43A58C02E}" destId="{40A3E905-AD73-43BA-8B35-0AA9F6D4BE90}" srcOrd="14" destOrd="0" presId="urn:microsoft.com/office/officeart/2005/8/layout/process5"/>
    <dgm:cxn modelId="{4DF6934C-57F3-44B2-A17E-1EFA1F2A31D1}" type="presParOf" srcId="{1E7FA09C-B8BC-4350-B7AD-62B43A58C02E}" destId="{EBF49841-1A98-4901-8750-98F61AEE9252}" srcOrd="15" destOrd="0" presId="urn:microsoft.com/office/officeart/2005/8/layout/process5"/>
    <dgm:cxn modelId="{551D82B3-C072-4C66-8470-FC8B5FB93F17}" type="presParOf" srcId="{EBF49841-1A98-4901-8750-98F61AEE9252}" destId="{CB3A0887-35BE-478A-8F65-ADEBE772E062}" srcOrd="0" destOrd="0" presId="urn:microsoft.com/office/officeart/2005/8/layout/process5"/>
    <dgm:cxn modelId="{A80FFF63-1B35-4CAB-8E31-0AE9FAD2DF9C}" type="presParOf" srcId="{1E7FA09C-B8BC-4350-B7AD-62B43A58C02E}" destId="{C5701756-9B01-4B0A-83EF-6DBB24405A9F}" srcOrd="16" destOrd="0" presId="urn:microsoft.com/office/officeart/2005/8/layout/process5"/>
    <dgm:cxn modelId="{442289E1-58CD-4D9B-B4CA-0113B978CAA5}" type="presParOf" srcId="{1E7FA09C-B8BC-4350-B7AD-62B43A58C02E}" destId="{AF91BF34-3C4C-4B19-9B95-7327D59B60DE}" srcOrd="17" destOrd="0" presId="urn:microsoft.com/office/officeart/2005/8/layout/process5"/>
    <dgm:cxn modelId="{D53D7D2D-EDBA-4952-A191-85105253EA58}" type="presParOf" srcId="{AF91BF34-3C4C-4B19-9B95-7327D59B60DE}" destId="{BA500AB3-35E9-4F29-817F-D60B79A3B537}" srcOrd="0" destOrd="0" presId="urn:microsoft.com/office/officeart/2005/8/layout/process5"/>
    <dgm:cxn modelId="{FF7DA056-00ED-4C01-ABB7-B38AE5DD50A9}" type="presParOf" srcId="{1E7FA09C-B8BC-4350-B7AD-62B43A58C02E}" destId="{CC4E4E84-E5DC-47DA-8A91-8044F06BCF75}" srcOrd="18" destOrd="0" presId="urn:microsoft.com/office/officeart/2005/8/layout/process5"/>
    <dgm:cxn modelId="{642881FF-EB05-4DE3-A9BE-372870A14CE6}" type="presParOf" srcId="{1E7FA09C-B8BC-4350-B7AD-62B43A58C02E}" destId="{27BADCDD-F1A7-417D-9F29-3B0921CA637E}" srcOrd="19" destOrd="0" presId="urn:microsoft.com/office/officeart/2005/8/layout/process5"/>
    <dgm:cxn modelId="{AEC36871-2215-4C7F-9957-79A3DB4DD1B2}" type="presParOf" srcId="{27BADCDD-F1A7-417D-9F29-3B0921CA637E}" destId="{D3AAAF0A-F80D-45F4-8BCE-BAF190F3F185}" srcOrd="0" destOrd="0" presId="urn:microsoft.com/office/officeart/2005/8/layout/process5"/>
    <dgm:cxn modelId="{1119CCC1-C9BE-472B-A142-8CD641C52365}" type="presParOf" srcId="{1E7FA09C-B8BC-4350-B7AD-62B43A58C02E}" destId="{D31D14A5-452B-4DC7-872A-D9A96370E254}" srcOrd="20" destOrd="0" presId="urn:microsoft.com/office/officeart/2005/8/layout/process5"/>
    <dgm:cxn modelId="{87096FA1-12E9-4853-949C-1A76B8F589AF}" type="presParOf" srcId="{1E7FA09C-B8BC-4350-B7AD-62B43A58C02E}" destId="{9E9F748E-2972-4D14-BBB0-68280AE020ED}" srcOrd="21" destOrd="0" presId="urn:microsoft.com/office/officeart/2005/8/layout/process5"/>
    <dgm:cxn modelId="{27AAAE95-C2EB-4297-A8AA-56AD20834EEE}" type="presParOf" srcId="{9E9F748E-2972-4D14-BBB0-68280AE020ED}" destId="{8B054CD1-D490-4C80-8EC9-7D74D6816FF7}" srcOrd="0" destOrd="0" presId="urn:microsoft.com/office/officeart/2005/8/layout/process5"/>
    <dgm:cxn modelId="{928B865B-61AE-451A-B8A9-281842C4ABA6}" type="presParOf" srcId="{1E7FA09C-B8BC-4350-B7AD-62B43A58C02E}" destId="{552A6618-AC74-4407-A70E-A5E8DA79F98F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516DB-84AB-406F-AA53-CF536A392CA2}" type="doc">
      <dgm:prSet loTypeId="urn:microsoft.com/office/officeart/2005/8/layout/hierarchy6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n-NO"/>
        </a:p>
      </dgm:t>
    </dgm:pt>
    <dgm:pt modelId="{58AABAF5-5DF6-4958-9AAE-350C43F4AB44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nn-NO" sz="1600" b="1" dirty="0" smtClean="0"/>
            <a:t>European Digital Library Virtual Information Space</a:t>
          </a:r>
          <a:endParaRPr lang="nn-NO" sz="1600" b="1" dirty="0"/>
        </a:p>
      </dgm:t>
    </dgm:pt>
    <dgm:pt modelId="{415B2ABD-1E82-4803-85AE-F2247F730DDC}" type="parTrans" cxnId="{3702F6D1-055C-4735-B657-508A5112F5FD}">
      <dgm:prSet/>
      <dgm:spPr/>
      <dgm:t>
        <a:bodyPr/>
        <a:lstStyle/>
        <a:p>
          <a:endParaRPr lang="nn-NO"/>
        </a:p>
      </dgm:t>
    </dgm:pt>
    <dgm:pt modelId="{4D7DAC19-8D39-4E2D-919E-64697CB83A6C}" type="sibTrans" cxnId="{3702F6D1-055C-4735-B657-508A5112F5FD}">
      <dgm:prSet/>
      <dgm:spPr/>
      <dgm:t>
        <a:bodyPr/>
        <a:lstStyle/>
        <a:p>
          <a:endParaRPr lang="nn-NO"/>
        </a:p>
      </dgm:t>
    </dgm:pt>
    <dgm:pt modelId="{B04F9718-A98B-4C7F-8039-5FF596810E04}">
      <dgm:prSet phldrT="[Text]"/>
      <dgm:spPr>
        <a:solidFill>
          <a:srgbClr val="004B82"/>
        </a:solidFill>
      </dgm:spPr>
      <dgm:t>
        <a:bodyPr/>
        <a:lstStyle/>
        <a:p>
          <a:r>
            <a:rPr lang="nn-NO" b="1" dirty="0" smtClean="0"/>
            <a:t>Archives</a:t>
          </a:r>
          <a:endParaRPr lang="nn-NO" b="1" dirty="0"/>
        </a:p>
      </dgm:t>
    </dgm:pt>
    <dgm:pt modelId="{F6E36ED3-9D99-4AC5-8376-1D2966DB57B9}" type="parTrans" cxnId="{44857AF7-A530-4E52-AC70-3CE49B0E3BD9}">
      <dgm:prSet/>
      <dgm:spPr/>
      <dgm:t>
        <a:bodyPr/>
        <a:lstStyle/>
        <a:p>
          <a:endParaRPr lang="nn-NO"/>
        </a:p>
      </dgm:t>
    </dgm:pt>
    <dgm:pt modelId="{A3DC8902-75D2-4AF2-B9F7-05FA074C0010}" type="sibTrans" cxnId="{44857AF7-A530-4E52-AC70-3CE49B0E3BD9}">
      <dgm:prSet/>
      <dgm:spPr/>
      <dgm:t>
        <a:bodyPr/>
        <a:lstStyle/>
        <a:p>
          <a:endParaRPr lang="nn-NO"/>
        </a:p>
      </dgm:t>
    </dgm:pt>
    <dgm:pt modelId="{A0D2C4EE-1A81-4DBD-BA4F-6F84CD246BF3}">
      <dgm:prSet phldrT="[Text]"/>
      <dgm:spPr>
        <a:solidFill>
          <a:srgbClr val="004B82"/>
        </a:solidFill>
      </dgm:spPr>
      <dgm:t>
        <a:bodyPr/>
        <a:lstStyle/>
        <a:p>
          <a:r>
            <a:rPr lang="nn-NO" b="1" dirty="0" smtClean="0"/>
            <a:t>Libraries</a:t>
          </a:r>
          <a:endParaRPr lang="nn-NO" b="1" dirty="0"/>
        </a:p>
      </dgm:t>
    </dgm:pt>
    <dgm:pt modelId="{8B158A15-DEE4-49C2-B382-DB696784C4AC}" type="parTrans" cxnId="{3470BAC2-C262-44D5-B579-5E84BF147C7E}">
      <dgm:prSet/>
      <dgm:spPr/>
      <dgm:t>
        <a:bodyPr/>
        <a:lstStyle/>
        <a:p>
          <a:endParaRPr lang="nn-NO"/>
        </a:p>
      </dgm:t>
    </dgm:pt>
    <dgm:pt modelId="{E77DF376-7B44-471F-8C8E-690590615F6C}" type="sibTrans" cxnId="{3470BAC2-C262-44D5-B579-5E84BF147C7E}">
      <dgm:prSet/>
      <dgm:spPr/>
      <dgm:t>
        <a:bodyPr/>
        <a:lstStyle/>
        <a:p>
          <a:endParaRPr lang="nn-NO"/>
        </a:p>
      </dgm:t>
    </dgm:pt>
    <dgm:pt modelId="{18551FE7-75FF-4BA4-91C9-F51B37A10371}">
      <dgm:prSet phldrT="[Text]"/>
      <dgm:spPr>
        <a:solidFill>
          <a:srgbClr val="004B82"/>
        </a:solidFill>
      </dgm:spPr>
      <dgm:t>
        <a:bodyPr/>
        <a:lstStyle/>
        <a:p>
          <a:r>
            <a:rPr lang="nn-NO" b="1" dirty="0" smtClean="0"/>
            <a:t>Museums</a:t>
          </a:r>
          <a:endParaRPr lang="nn-NO" b="1" dirty="0"/>
        </a:p>
      </dgm:t>
    </dgm:pt>
    <dgm:pt modelId="{19A72AD4-AD15-4D31-9632-1414A3BEDA69}" type="parTrans" cxnId="{5B93FC1E-A5B2-4A9E-99CF-1A94BC3D8363}">
      <dgm:prSet/>
      <dgm:spPr/>
      <dgm:t>
        <a:bodyPr/>
        <a:lstStyle/>
        <a:p>
          <a:endParaRPr lang="nn-NO"/>
        </a:p>
      </dgm:t>
    </dgm:pt>
    <dgm:pt modelId="{2987D724-92AC-41B1-8D18-FE637125C83B}" type="sibTrans" cxnId="{5B93FC1E-A5B2-4A9E-99CF-1A94BC3D8363}">
      <dgm:prSet/>
      <dgm:spPr/>
      <dgm:t>
        <a:bodyPr/>
        <a:lstStyle/>
        <a:p>
          <a:endParaRPr lang="nn-NO"/>
        </a:p>
      </dgm:t>
    </dgm:pt>
    <dgm:pt modelId="{D216624D-F700-418C-B5CE-1B7AA0FBB603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nn-NO" b="1" dirty="0" smtClean="0"/>
            <a:t>Aggregated repositories</a:t>
          </a:r>
          <a:endParaRPr lang="nn-NO" b="1" dirty="0"/>
        </a:p>
      </dgm:t>
    </dgm:pt>
    <dgm:pt modelId="{CD654EC0-9EDD-4224-958E-A0C626C31DCF}" type="parTrans" cxnId="{3CD7EEB8-E2E3-4610-A3CB-68D3B423D7F5}">
      <dgm:prSet/>
      <dgm:spPr/>
      <dgm:t>
        <a:bodyPr/>
        <a:lstStyle/>
        <a:p>
          <a:endParaRPr lang="nn-NO"/>
        </a:p>
      </dgm:t>
    </dgm:pt>
    <dgm:pt modelId="{803A0DD7-D0B3-481A-8B0E-6710912810E1}" type="sibTrans" cxnId="{3CD7EEB8-E2E3-4610-A3CB-68D3B423D7F5}">
      <dgm:prSet/>
      <dgm:spPr/>
      <dgm:t>
        <a:bodyPr/>
        <a:lstStyle/>
        <a:p>
          <a:endParaRPr lang="nn-NO"/>
        </a:p>
      </dgm:t>
    </dgm:pt>
    <dgm:pt modelId="{667881A7-F9B5-483F-998E-ED9E2B930098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nn-NO" b="1" dirty="0" smtClean="0"/>
            <a:t>National Archives</a:t>
          </a:r>
          <a:endParaRPr lang="nn-NO" b="1" dirty="0"/>
        </a:p>
      </dgm:t>
    </dgm:pt>
    <dgm:pt modelId="{386BB1FD-E8B6-4298-B518-23FD7B988B20}" type="parTrans" cxnId="{0B70F94C-D05B-4C59-A120-49F17F86926E}">
      <dgm:prSet/>
      <dgm:spPr/>
      <dgm:t>
        <a:bodyPr/>
        <a:lstStyle/>
        <a:p>
          <a:endParaRPr lang="nn-NO"/>
        </a:p>
      </dgm:t>
    </dgm:pt>
    <dgm:pt modelId="{6192B6A1-EF55-4BB6-BBAC-1105950FBC9F}" type="sibTrans" cxnId="{0B70F94C-D05B-4C59-A120-49F17F86926E}">
      <dgm:prSet/>
      <dgm:spPr/>
      <dgm:t>
        <a:bodyPr/>
        <a:lstStyle/>
        <a:p>
          <a:endParaRPr lang="nn-NO"/>
        </a:p>
      </dgm:t>
    </dgm:pt>
    <dgm:pt modelId="{A34E0096-DAE0-4B1B-976C-DBF1F81F95BA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nn-NO" b="1" dirty="0" smtClean="0"/>
            <a:t>National Libraries</a:t>
          </a:r>
          <a:endParaRPr lang="nn-NO" b="1" dirty="0"/>
        </a:p>
      </dgm:t>
    </dgm:pt>
    <dgm:pt modelId="{6A9E0CB3-8A27-4FD5-8675-15FFFC56986A}" type="parTrans" cxnId="{530CA248-5147-4748-804C-8D776953E682}">
      <dgm:prSet/>
      <dgm:spPr/>
      <dgm:t>
        <a:bodyPr/>
        <a:lstStyle/>
        <a:p>
          <a:endParaRPr lang="nn-NO"/>
        </a:p>
      </dgm:t>
    </dgm:pt>
    <dgm:pt modelId="{A3473B0B-29F5-4484-90D9-5B1D47F3C85B}" type="sibTrans" cxnId="{530CA248-5147-4748-804C-8D776953E682}">
      <dgm:prSet/>
      <dgm:spPr/>
      <dgm:t>
        <a:bodyPr/>
        <a:lstStyle/>
        <a:p>
          <a:endParaRPr lang="nn-NO"/>
        </a:p>
      </dgm:t>
    </dgm:pt>
    <dgm:pt modelId="{C279FDB8-BF7D-4081-8EB6-2E3226E4A70C}">
      <dgm:prSet phldrT="[Text]"/>
      <dgm:spPr/>
      <dgm:t>
        <a:bodyPr/>
        <a:lstStyle/>
        <a:p>
          <a:r>
            <a:rPr lang="nn-NO" dirty="0" smtClean="0"/>
            <a:t>European level</a:t>
          </a:r>
        </a:p>
        <a:p>
          <a:r>
            <a:rPr lang="nn-NO" dirty="0" smtClean="0"/>
            <a:t>(1)</a:t>
          </a:r>
          <a:endParaRPr lang="nn-NO" dirty="0"/>
        </a:p>
      </dgm:t>
    </dgm:pt>
    <dgm:pt modelId="{7FB8C2A2-D266-4DD4-803B-643AC1AE52A2}" type="parTrans" cxnId="{9A3C6EEC-7D94-4B4A-8FD9-E740DE40D630}">
      <dgm:prSet/>
      <dgm:spPr/>
      <dgm:t>
        <a:bodyPr/>
        <a:lstStyle/>
        <a:p>
          <a:endParaRPr lang="nn-NO"/>
        </a:p>
      </dgm:t>
    </dgm:pt>
    <dgm:pt modelId="{0EE16958-66ED-489E-84D2-084CC9AA2FA7}" type="sibTrans" cxnId="{9A3C6EEC-7D94-4B4A-8FD9-E740DE40D630}">
      <dgm:prSet/>
      <dgm:spPr/>
      <dgm:t>
        <a:bodyPr/>
        <a:lstStyle/>
        <a:p>
          <a:endParaRPr lang="nn-NO"/>
        </a:p>
      </dgm:t>
    </dgm:pt>
    <dgm:pt modelId="{312DBEFE-F623-4E29-810D-CF435B83F81E}">
      <dgm:prSet phldrT="[Text]"/>
      <dgm:spPr/>
      <dgm:t>
        <a:bodyPr/>
        <a:lstStyle/>
        <a:p>
          <a:r>
            <a:rPr lang="nn-NO" dirty="0" smtClean="0"/>
            <a:t>National level</a:t>
          </a:r>
          <a:br>
            <a:rPr lang="nn-NO" dirty="0" smtClean="0"/>
          </a:br>
          <a:r>
            <a:rPr lang="nn-NO" dirty="0" smtClean="0"/>
            <a:t>(10s)</a:t>
          </a:r>
          <a:endParaRPr lang="nn-NO" dirty="0"/>
        </a:p>
      </dgm:t>
    </dgm:pt>
    <dgm:pt modelId="{739D4B96-6CAD-4AF8-8193-3B09C9EBDE3F}" type="parTrans" cxnId="{5121C620-0B85-4FA3-BCF0-8E195FB3F5A8}">
      <dgm:prSet/>
      <dgm:spPr/>
      <dgm:t>
        <a:bodyPr/>
        <a:lstStyle/>
        <a:p>
          <a:endParaRPr lang="nn-NO"/>
        </a:p>
      </dgm:t>
    </dgm:pt>
    <dgm:pt modelId="{A16F27DA-A28F-444C-B89E-150E75F6C32A}" type="sibTrans" cxnId="{5121C620-0B85-4FA3-BCF0-8E195FB3F5A8}">
      <dgm:prSet/>
      <dgm:spPr/>
      <dgm:t>
        <a:bodyPr/>
        <a:lstStyle/>
        <a:p>
          <a:endParaRPr lang="nn-NO"/>
        </a:p>
      </dgm:t>
    </dgm:pt>
    <dgm:pt modelId="{AB8E6ACF-1048-41D6-86D6-DA54E3E175AE}">
      <dgm:prSet phldrT="[Text]"/>
      <dgm:spPr/>
      <dgm:t>
        <a:bodyPr/>
        <a:lstStyle/>
        <a:p>
          <a:r>
            <a:rPr lang="nn-NO" dirty="0" smtClean="0"/>
            <a:t>Local level</a:t>
          </a:r>
          <a:br>
            <a:rPr lang="nn-NO" dirty="0" smtClean="0"/>
          </a:br>
          <a:r>
            <a:rPr lang="nn-NO" dirty="0" smtClean="0"/>
            <a:t>(1000s)</a:t>
          </a:r>
          <a:endParaRPr lang="nn-NO" dirty="0"/>
        </a:p>
      </dgm:t>
    </dgm:pt>
    <dgm:pt modelId="{C2B35AE4-66CE-41DB-9210-1C1AEB43E2D6}" type="parTrans" cxnId="{4254D196-3F09-495D-ABDC-2F9ED241B7A0}">
      <dgm:prSet/>
      <dgm:spPr/>
      <dgm:t>
        <a:bodyPr/>
        <a:lstStyle/>
        <a:p>
          <a:endParaRPr lang="nn-NO"/>
        </a:p>
      </dgm:t>
    </dgm:pt>
    <dgm:pt modelId="{636A5122-3596-4641-B514-1A5AEFBFB283}" type="sibTrans" cxnId="{4254D196-3F09-495D-ABDC-2F9ED241B7A0}">
      <dgm:prSet/>
      <dgm:spPr/>
      <dgm:t>
        <a:bodyPr/>
        <a:lstStyle/>
        <a:p>
          <a:endParaRPr lang="nn-NO"/>
        </a:p>
      </dgm:t>
    </dgm:pt>
    <dgm:pt modelId="{E7B8F729-B9CF-40F4-9022-4BB84DF66C36}">
      <dgm:prSet phldrT="[Text]"/>
      <dgm:spPr/>
      <dgm:t>
        <a:bodyPr/>
        <a:lstStyle/>
        <a:p>
          <a:r>
            <a:rPr lang="nn-NO" dirty="0" smtClean="0"/>
            <a:t>Content level</a:t>
          </a:r>
        </a:p>
        <a:p>
          <a:r>
            <a:rPr lang="nn-NO" dirty="0" smtClean="0"/>
            <a:t>(infinite)</a:t>
          </a:r>
          <a:endParaRPr lang="nn-NO" dirty="0"/>
        </a:p>
      </dgm:t>
    </dgm:pt>
    <dgm:pt modelId="{653421C2-234A-4582-996D-BB5D305255EC}" type="parTrans" cxnId="{3A2C15A0-1291-49D4-B91F-9A4D138D0D93}">
      <dgm:prSet/>
      <dgm:spPr/>
      <dgm:t>
        <a:bodyPr/>
        <a:lstStyle/>
        <a:p>
          <a:endParaRPr lang="nn-NO"/>
        </a:p>
      </dgm:t>
    </dgm:pt>
    <dgm:pt modelId="{26325E7C-4515-4EEB-87B8-C9042BACD765}" type="sibTrans" cxnId="{3A2C15A0-1291-49D4-B91F-9A4D138D0D93}">
      <dgm:prSet/>
      <dgm:spPr/>
      <dgm:t>
        <a:bodyPr/>
        <a:lstStyle/>
        <a:p>
          <a:endParaRPr lang="nn-NO"/>
        </a:p>
      </dgm:t>
    </dgm:pt>
    <dgm:pt modelId="{4A8EE424-3B65-4FBA-846B-E02569015107}">
      <dgm:prSet phldrT="[Text]"/>
      <dgm:spPr>
        <a:solidFill>
          <a:srgbClr val="820000"/>
        </a:solidFill>
      </dgm:spPr>
      <dgm:t>
        <a:bodyPr/>
        <a:lstStyle/>
        <a:p>
          <a:r>
            <a:rPr lang="nn-NO" b="1" dirty="0" smtClean="0"/>
            <a:t>Items &amp; Collections</a:t>
          </a:r>
          <a:endParaRPr lang="nn-NO" b="1" dirty="0"/>
        </a:p>
      </dgm:t>
    </dgm:pt>
    <dgm:pt modelId="{768023FA-D352-4253-9D14-2408D5093A72}" type="parTrans" cxnId="{37CBA417-71B0-4F01-A008-C527938B00BA}">
      <dgm:prSet/>
      <dgm:spPr/>
      <dgm:t>
        <a:bodyPr/>
        <a:lstStyle/>
        <a:p>
          <a:endParaRPr lang="nn-NO"/>
        </a:p>
      </dgm:t>
    </dgm:pt>
    <dgm:pt modelId="{ADB16AF0-7A08-4341-B653-EAC2512A5198}" type="sibTrans" cxnId="{37CBA417-71B0-4F01-A008-C527938B00BA}">
      <dgm:prSet/>
      <dgm:spPr/>
      <dgm:t>
        <a:bodyPr/>
        <a:lstStyle/>
        <a:p>
          <a:endParaRPr lang="nn-NO"/>
        </a:p>
      </dgm:t>
    </dgm:pt>
    <dgm:pt modelId="{E6309CFD-FE9E-4B01-9494-76AA6895F1DC}">
      <dgm:prSet phldrT="[Text]"/>
      <dgm:spPr>
        <a:solidFill>
          <a:srgbClr val="820000"/>
        </a:solidFill>
      </dgm:spPr>
      <dgm:t>
        <a:bodyPr/>
        <a:lstStyle/>
        <a:p>
          <a:r>
            <a:rPr lang="nn-NO" b="1" dirty="0" smtClean="0"/>
            <a:t>Items &amp; Collections</a:t>
          </a:r>
          <a:endParaRPr lang="nn-NO" b="1" dirty="0"/>
        </a:p>
      </dgm:t>
    </dgm:pt>
    <dgm:pt modelId="{5F2B93E0-100C-497F-B042-4C282FC6DE48}" type="parTrans" cxnId="{E49D39F0-59BD-4DE6-87FF-6504DD7AAE1D}">
      <dgm:prSet/>
      <dgm:spPr/>
      <dgm:t>
        <a:bodyPr/>
        <a:lstStyle/>
        <a:p>
          <a:endParaRPr lang="nn-NO"/>
        </a:p>
      </dgm:t>
    </dgm:pt>
    <dgm:pt modelId="{0FEC696B-F80A-4D2D-9D77-19C65C886B7B}" type="sibTrans" cxnId="{E49D39F0-59BD-4DE6-87FF-6504DD7AAE1D}">
      <dgm:prSet/>
      <dgm:spPr/>
      <dgm:t>
        <a:bodyPr/>
        <a:lstStyle/>
        <a:p>
          <a:endParaRPr lang="nn-NO"/>
        </a:p>
      </dgm:t>
    </dgm:pt>
    <dgm:pt modelId="{E00BF14A-29E8-4D79-A639-68339A6C9FF2}">
      <dgm:prSet phldrT="[Text]"/>
      <dgm:spPr>
        <a:solidFill>
          <a:srgbClr val="820000"/>
        </a:solidFill>
      </dgm:spPr>
      <dgm:t>
        <a:bodyPr/>
        <a:lstStyle/>
        <a:p>
          <a:r>
            <a:rPr lang="nn-NO" b="1" dirty="0" smtClean="0"/>
            <a:t>Items &amp; Collections</a:t>
          </a:r>
          <a:endParaRPr lang="nn-NO" b="1" dirty="0"/>
        </a:p>
      </dgm:t>
    </dgm:pt>
    <dgm:pt modelId="{8C827622-3052-40E3-83E8-283BCA1937BA}" type="parTrans" cxnId="{AD73FC5F-A03D-446B-A526-514BB5668837}">
      <dgm:prSet/>
      <dgm:spPr/>
      <dgm:t>
        <a:bodyPr/>
        <a:lstStyle/>
        <a:p>
          <a:endParaRPr lang="nn-NO"/>
        </a:p>
      </dgm:t>
    </dgm:pt>
    <dgm:pt modelId="{44D3DDE7-091B-4E30-A252-17B721B43F8F}" type="sibTrans" cxnId="{AD73FC5F-A03D-446B-A526-514BB5668837}">
      <dgm:prSet/>
      <dgm:spPr/>
      <dgm:t>
        <a:bodyPr/>
        <a:lstStyle/>
        <a:p>
          <a:endParaRPr lang="nn-NO"/>
        </a:p>
      </dgm:t>
    </dgm:pt>
    <dgm:pt modelId="{FCA46F4F-E367-4F6E-A27F-AE45C4379621}" type="pres">
      <dgm:prSet presAssocID="{95B516DB-84AB-406F-AA53-CF536A392CA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n-NO"/>
        </a:p>
      </dgm:t>
    </dgm:pt>
    <dgm:pt modelId="{B1C69A1D-4C40-4DDE-B030-99A68304B89A}" type="pres">
      <dgm:prSet presAssocID="{95B516DB-84AB-406F-AA53-CF536A392CA2}" presName="hierFlow" presStyleCnt="0"/>
      <dgm:spPr/>
    </dgm:pt>
    <dgm:pt modelId="{AA408EB7-21D3-4225-9053-CB349DE0989A}" type="pres">
      <dgm:prSet presAssocID="{95B516DB-84AB-406F-AA53-CF536A392CA2}" presName="firstBuf" presStyleCnt="0"/>
      <dgm:spPr/>
    </dgm:pt>
    <dgm:pt modelId="{7BE4BE3F-A36B-4C9C-B8E5-1E4A58DBFD82}" type="pres">
      <dgm:prSet presAssocID="{95B516DB-84AB-406F-AA53-CF536A392CA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01C71D7-6169-4B35-B6A4-F68A45023181}" type="pres">
      <dgm:prSet presAssocID="{58AABAF5-5DF6-4958-9AAE-350C43F4AB44}" presName="Name14" presStyleCnt="0"/>
      <dgm:spPr/>
    </dgm:pt>
    <dgm:pt modelId="{602B64E9-464E-4737-A9A4-78432CCD75ED}" type="pres">
      <dgm:prSet presAssocID="{58AABAF5-5DF6-4958-9AAE-350C43F4AB44}" presName="level1Shape" presStyleLbl="node0" presStyleIdx="0" presStyleCnt="1" custScaleX="205715">
        <dgm:presLayoutVars>
          <dgm:chPref val="3"/>
        </dgm:presLayoutVars>
      </dgm:prSet>
      <dgm:spPr/>
      <dgm:t>
        <a:bodyPr/>
        <a:lstStyle/>
        <a:p>
          <a:endParaRPr lang="nn-NO"/>
        </a:p>
      </dgm:t>
    </dgm:pt>
    <dgm:pt modelId="{E3CCA5AE-6244-4ECA-BBB4-DC28C6192267}" type="pres">
      <dgm:prSet presAssocID="{58AABAF5-5DF6-4958-9AAE-350C43F4AB44}" presName="hierChild2" presStyleCnt="0"/>
      <dgm:spPr/>
    </dgm:pt>
    <dgm:pt modelId="{8F54DA00-4147-478E-89E5-362492EFDBE6}" type="pres">
      <dgm:prSet presAssocID="{386BB1FD-E8B6-4298-B518-23FD7B988B20}" presName="Name19" presStyleLbl="parChTrans1D2" presStyleIdx="0" presStyleCnt="3"/>
      <dgm:spPr/>
      <dgm:t>
        <a:bodyPr/>
        <a:lstStyle/>
        <a:p>
          <a:endParaRPr lang="nn-NO"/>
        </a:p>
      </dgm:t>
    </dgm:pt>
    <dgm:pt modelId="{39CBBC59-D72D-4D3A-B603-83285BF97C60}" type="pres">
      <dgm:prSet presAssocID="{667881A7-F9B5-483F-998E-ED9E2B930098}" presName="Name21" presStyleCnt="0"/>
      <dgm:spPr/>
    </dgm:pt>
    <dgm:pt modelId="{E57B79B4-6B39-467E-A33B-A3D578212770}" type="pres">
      <dgm:prSet presAssocID="{667881A7-F9B5-483F-998E-ED9E2B930098}" presName="level2Shape" presStyleLbl="node2" presStyleIdx="0" presStyleCnt="3"/>
      <dgm:spPr/>
      <dgm:t>
        <a:bodyPr/>
        <a:lstStyle/>
        <a:p>
          <a:endParaRPr lang="nn-NO"/>
        </a:p>
      </dgm:t>
    </dgm:pt>
    <dgm:pt modelId="{B7631B39-FC8E-44CA-926E-AA865E1D07F7}" type="pres">
      <dgm:prSet presAssocID="{667881A7-F9B5-483F-998E-ED9E2B930098}" presName="hierChild3" presStyleCnt="0"/>
      <dgm:spPr/>
    </dgm:pt>
    <dgm:pt modelId="{F1FA105A-2E31-422E-B6AC-858404E04E0C}" type="pres">
      <dgm:prSet presAssocID="{6A9E0CB3-8A27-4FD5-8675-15FFFC56986A}" presName="Name19" presStyleLbl="parChTrans1D2" presStyleIdx="1" presStyleCnt="3"/>
      <dgm:spPr/>
      <dgm:t>
        <a:bodyPr/>
        <a:lstStyle/>
        <a:p>
          <a:endParaRPr lang="nn-NO"/>
        </a:p>
      </dgm:t>
    </dgm:pt>
    <dgm:pt modelId="{359E40BB-ABFD-4D0D-A4F5-1EEAE7973592}" type="pres">
      <dgm:prSet presAssocID="{A34E0096-DAE0-4B1B-976C-DBF1F81F95BA}" presName="Name21" presStyleCnt="0"/>
      <dgm:spPr/>
    </dgm:pt>
    <dgm:pt modelId="{9124EF63-D8A0-480E-B63E-1F0A4A1DD89F}" type="pres">
      <dgm:prSet presAssocID="{A34E0096-DAE0-4B1B-976C-DBF1F81F95BA}" presName="level2Shape" presStyleLbl="node2" presStyleIdx="1" presStyleCnt="3"/>
      <dgm:spPr/>
      <dgm:t>
        <a:bodyPr/>
        <a:lstStyle/>
        <a:p>
          <a:endParaRPr lang="nn-NO"/>
        </a:p>
      </dgm:t>
    </dgm:pt>
    <dgm:pt modelId="{3A22D4A5-F514-4E74-8201-B0015D6FD2AF}" type="pres">
      <dgm:prSet presAssocID="{A34E0096-DAE0-4B1B-976C-DBF1F81F95BA}" presName="hierChild3" presStyleCnt="0"/>
      <dgm:spPr/>
    </dgm:pt>
    <dgm:pt modelId="{42BED78E-561A-44AF-B1F7-1DE5EBBBEC5A}" type="pres">
      <dgm:prSet presAssocID="{CD654EC0-9EDD-4224-958E-A0C626C31DCF}" presName="Name19" presStyleLbl="parChTrans1D2" presStyleIdx="2" presStyleCnt="3"/>
      <dgm:spPr/>
      <dgm:t>
        <a:bodyPr/>
        <a:lstStyle/>
        <a:p>
          <a:endParaRPr lang="nn-NO"/>
        </a:p>
      </dgm:t>
    </dgm:pt>
    <dgm:pt modelId="{7D2DD234-1074-4427-B0B2-B9BD072D82C1}" type="pres">
      <dgm:prSet presAssocID="{D216624D-F700-418C-B5CE-1B7AA0FBB603}" presName="Name21" presStyleCnt="0"/>
      <dgm:spPr/>
    </dgm:pt>
    <dgm:pt modelId="{E95A54D6-8784-4E0C-93F4-3B524DB5D59C}" type="pres">
      <dgm:prSet presAssocID="{D216624D-F700-418C-B5CE-1B7AA0FBB603}" presName="level2Shape" presStyleLbl="node2" presStyleIdx="2" presStyleCnt="3"/>
      <dgm:spPr/>
      <dgm:t>
        <a:bodyPr/>
        <a:lstStyle/>
        <a:p>
          <a:endParaRPr lang="nn-NO"/>
        </a:p>
      </dgm:t>
    </dgm:pt>
    <dgm:pt modelId="{16F580A5-76F6-4C1F-BE58-56DB4123496F}" type="pres">
      <dgm:prSet presAssocID="{D216624D-F700-418C-B5CE-1B7AA0FBB603}" presName="hierChild3" presStyleCnt="0"/>
      <dgm:spPr/>
    </dgm:pt>
    <dgm:pt modelId="{88B0AD4F-E8E4-426C-8950-00DE9EB51285}" type="pres">
      <dgm:prSet presAssocID="{F6E36ED3-9D99-4AC5-8376-1D2966DB57B9}" presName="Name19" presStyleLbl="parChTrans1D3" presStyleIdx="0" presStyleCnt="3"/>
      <dgm:spPr/>
      <dgm:t>
        <a:bodyPr/>
        <a:lstStyle/>
        <a:p>
          <a:endParaRPr lang="nn-NO"/>
        </a:p>
      </dgm:t>
    </dgm:pt>
    <dgm:pt modelId="{742C3D20-1426-4949-8138-7CC808779E85}" type="pres">
      <dgm:prSet presAssocID="{B04F9718-A98B-4C7F-8039-5FF596810E04}" presName="Name21" presStyleCnt="0"/>
      <dgm:spPr/>
    </dgm:pt>
    <dgm:pt modelId="{466E099A-49E9-4438-B74A-BC5B87573951}" type="pres">
      <dgm:prSet presAssocID="{B04F9718-A98B-4C7F-8039-5FF596810E04}" presName="level2Shape" presStyleLbl="node3" presStyleIdx="0" presStyleCnt="3"/>
      <dgm:spPr/>
      <dgm:t>
        <a:bodyPr/>
        <a:lstStyle/>
        <a:p>
          <a:endParaRPr lang="nn-NO"/>
        </a:p>
      </dgm:t>
    </dgm:pt>
    <dgm:pt modelId="{156C93B8-B340-4929-9331-6C6228C5A776}" type="pres">
      <dgm:prSet presAssocID="{B04F9718-A98B-4C7F-8039-5FF596810E04}" presName="hierChild3" presStyleCnt="0"/>
      <dgm:spPr/>
    </dgm:pt>
    <dgm:pt modelId="{0F444727-074C-4E53-B736-D45800AD4A4B}" type="pres">
      <dgm:prSet presAssocID="{768023FA-D352-4253-9D14-2408D5093A72}" presName="Name19" presStyleLbl="parChTrans1D4" presStyleIdx="0" presStyleCnt="3"/>
      <dgm:spPr/>
      <dgm:t>
        <a:bodyPr/>
        <a:lstStyle/>
        <a:p>
          <a:endParaRPr lang="nn-NO"/>
        </a:p>
      </dgm:t>
    </dgm:pt>
    <dgm:pt modelId="{5527DC38-A8B3-4696-993F-180543D7AD63}" type="pres">
      <dgm:prSet presAssocID="{4A8EE424-3B65-4FBA-846B-E02569015107}" presName="Name21" presStyleCnt="0"/>
      <dgm:spPr/>
    </dgm:pt>
    <dgm:pt modelId="{01540E5C-F35D-4C4F-90F4-30FC5C5C9EFD}" type="pres">
      <dgm:prSet presAssocID="{4A8EE424-3B65-4FBA-846B-E02569015107}" presName="level2Shape" presStyleLbl="node4" presStyleIdx="0" presStyleCnt="3"/>
      <dgm:spPr/>
      <dgm:t>
        <a:bodyPr/>
        <a:lstStyle/>
        <a:p>
          <a:endParaRPr lang="nn-NO"/>
        </a:p>
      </dgm:t>
    </dgm:pt>
    <dgm:pt modelId="{CC6A8951-794C-4C1C-8D8E-C41CAB158CA9}" type="pres">
      <dgm:prSet presAssocID="{4A8EE424-3B65-4FBA-846B-E02569015107}" presName="hierChild3" presStyleCnt="0"/>
      <dgm:spPr/>
    </dgm:pt>
    <dgm:pt modelId="{BE7F4E5D-E6CD-487E-8C50-E127D8D26CD2}" type="pres">
      <dgm:prSet presAssocID="{8B158A15-DEE4-49C2-B382-DB696784C4AC}" presName="Name19" presStyleLbl="parChTrans1D3" presStyleIdx="1" presStyleCnt="3"/>
      <dgm:spPr/>
      <dgm:t>
        <a:bodyPr/>
        <a:lstStyle/>
        <a:p>
          <a:endParaRPr lang="nn-NO"/>
        </a:p>
      </dgm:t>
    </dgm:pt>
    <dgm:pt modelId="{44E6CDA2-E184-41D9-8727-15A618E14302}" type="pres">
      <dgm:prSet presAssocID="{A0D2C4EE-1A81-4DBD-BA4F-6F84CD246BF3}" presName="Name21" presStyleCnt="0"/>
      <dgm:spPr/>
    </dgm:pt>
    <dgm:pt modelId="{23309A5A-245F-49A1-BF23-735B26941F33}" type="pres">
      <dgm:prSet presAssocID="{A0D2C4EE-1A81-4DBD-BA4F-6F84CD246BF3}" presName="level2Shape" presStyleLbl="node3" presStyleIdx="1" presStyleCnt="3"/>
      <dgm:spPr/>
      <dgm:t>
        <a:bodyPr/>
        <a:lstStyle/>
        <a:p>
          <a:endParaRPr lang="nn-NO"/>
        </a:p>
      </dgm:t>
    </dgm:pt>
    <dgm:pt modelId="{39463938-B373-4887-89A0-58CAE06341CE}" type="pres">
      <dgm:prSet presAssocID="{A0D2C4EE-1A81-4DBD-BA4F-6F84CD246BF3}" presName="hierChild3" presStyleCnt="0"/>
      <dgm:spPr/>
    </dgm:pt>
    <dgm:pt modelId="{5422E1DB-B63A-4C3E-BAB5-AC6A428DD4C7}" type="pres">
      <dgm:prSet presAssocID="{5F2B93E0-100C-497F-B042-4C282FC6DE48}" presName="Name19" presStyleLbl="parChTrans1D4" presStyleIdx="1" presStyleCnt="3"/>
      <dgm:spPr/>
      <dgm:t>
        <a:bodyPr/>
        <a:lstStyle/>
        <a:p>
          <a:endParaRPr lang="nn-NO"/>
        </a:p>
      </dgm:t>
    </dgm:pt>
    <dgm:pt modelId="{40ABD48C-F53A-45A4-B017-EB8402A6EF39}" type="pres">
      <dgm:prSet presAssocID="{E6309CFD-FE9E-4B01-9494-76AA6895F1DC}" presName="Name21" presStyleCnt="0"/>
      <dgm:spPr/>
    </dgm:pt>
    <dgm:pt modelId="{1C6F2A22-1163-4FF9-95EC-37D5405DB62C}" type="pres">
      <dgm:prSet presAssocID="{E6309CFD-FE9E-4B01-9494-76AA6895F1DC}" presName="level2Shape" presStyleLbl="node4" presStyleIdx="1" presStyleCnt="3"/>
      <dgm:spPr/>
      <dgm:t>
        <a:bodyPr/>
        <a:lstStyle/>
        <a:p>
          <a:endParaRPr lang="nn-NO"/>
        </a:p>
      </dgm:t>
    </dgm:pt>
    <dgm:pt modelId="{E1600414-E299-4FE4-B517-8B83E3CD9C4C}" type="pres">
      <dgm:prSet presAssocID="{E6309CFD-FE9E-4B01-9494-76AA6895F1DC}" presName="hierChild3" presStyleCnt="0"/>
      <dgm:spPr/>
    </dgm:pt>
    <dgm:pt modelId="{63F92FA8-BB81-4B5C-B057-45E8F36D42AB}" type="pres">
      <dgm:prSet presAssocID="{19A72AD4-AD15-4D31-9632-1414A3BEDA69}" presName="Name19" presStyleLbl="parChTrans1D3" presStyleIdx="2" presStyleCnt="3"/>
      <dgm:spPr/>
      <dgm:t>
        <a:bodyPr/>
        <a:lstStyle/>
        <a:p>
          <a:endParaRPr lang="nn-NO"/>
        </a:p>
      </dgm:t>
    </dgm:pt>
    <dgm:pt modelId="{111B742A-E7EF-4CE7-AE48-08BCB3C32CC8}" type="pres">
      <dgm:prSet presAssocID="{18551FE7-75FF-4BA4-91C9-F51B37A10371}" presName="Name21" presStyleCnt="0"/>
      <dgm:spPr/>
    </dgm:pt>
    <dgm:pt modelId="{222409BF-B6AD-4E2F-B7B9-76CF95F5C83A}" type="pres">
      <dgm:prSet presAssocID="{18551FE7-75FF-4BA4-91C9-F51B37A10371}" presName="level2Shape" presStyleLbl="node3" presStyleIdx="2" presStyleCnt="3"/>
      <dgm:spPr/>
      <dgm:t>
        <a:bodyPr/>
        <a:lstStyle/>
        <a:p>
          <a:endParaRPr lang="nn-NO"/>
        </a:p>
      </dgm:t>
    </dgm:pt>
    <dgm:pt modelId="{01E73852-FC06-4674-989A-AAE3B4ACFF08}" type="pres">
      <dgm:prSet presAssocID="{18551FE7-75FF-4BA4-91C9-F51B37A10371}" presName="hierChild3" presStyleCnt="0"/>
      <dgm:spPr/>
    </dgm:pt>
    <dgm:pt modelId="{C3E1A6A3-894D-40F6-94E1-11678A1219D8}" type="pres">
      <dgm:prSet presAssocID="{8C827622-3052-40E3-83E8-283BCA1937BA}" presName="Name19" presStyleLbl="parChTrans1D4" presStyleIdx="2" presStyleCnt="3"/>
      <dgm:spPr/>
      <dgm:t>
        <a:bodyPr/>
        <a:lstStyle/>
        <a:p>
          <a:endParaRPr lang="nn-NO"/>
        </a:p>
      </dgm:t>
    </dgm:pt>
    <dgm:pt modelId="{4B4569D1-EAF3-4723-A0DD-A9ED3EFCC564}" type="pres">
      <dgm:prSet presAssocID="{E00BF14A-29E8-4D79-A639-68339A6C9FF2}" presName="Name21" presStyleCnt="0"/>
      <dgm:spPr/>
    </dgm:pt>
    <dgm:pt modelId="{94BDABD9-4BA8-4A30-BC6B-13AAD082BEAD}" type="pres">
      <dgm:prSet presAssocID="{E00BF14A-29E8-4D79-A639-68339A6C9FF2}" presName="level2Shape" presStyleLbl="node4" presStyleIdx="2" presStyleCnt="3"/>
      <dgm:spPr/>
      <dgm:t>
        <a:bodyPr/>
        <a:lstStyle/>
        <a:p>
          <a:endParaRPr lang="nn-NO"/>
        </a:p>
      </dgm:t>
    </dgm:pt>
    <dgm:pt modelId="{CBD6AED8-AE4F-4747-A49D-A9AF0AAB6337}" type="pres">
      <dgm:prSet presAssocID="{E00BF14A-29E8-4D79-A639-68339A6C9FF2}" presName="hierChild3" presStyleCnt="0"/>
      <dgm:spPr/>
    </dgm:pt>
    <dgm:pt modelId="{469DB52F-03B1-4016-AD1D-E43DD6377F57}" type="pres">
      <dgm:prSet presAssocID="{95B516DB-84AB-406F-AA53-CF536A392CA2}" presName="bgShapesFlow" presStyleCnt="0"/>
      <dgm:spPr/>
    </dgm:pt>
    <dgm:pt modelId="{0A19558D-21BA-4A8D-A92C-24A79A984ED0}" type="pres">
      <dgm:prSet presAssocID="{C279FDB8-BF7D-4081-8EB6-2E3226E4A70C}" presName="rectComp" presStyleCnt="0"/>
      <dgm:spPr/>
    </dgm:pt>
    <dgm:pt modelId="{857E5CB8-D80F-48AC-8EE0-3EEB42702593}" type="pres">
      <dgm:prSet presAssocID="{C279FDB8-BF7D-4081-8EB6-2E3226E4A70C}" presName="bgRect" presStyleLbl="bgShp" presStyleIdx="0" presStyleCnt="4"/>
      <dgm:spPr/>
      <dgm:t>
        <a:bodyPr/>
        <a:lstStyle/>
        <a:p>
          <a:endParaRPr lang="nn-NO"/>
        </a:p>
      </dgm:t>
    </dgm:pt>
    <dgm:pt modelId="{886588CA-625E-4CF3-A8A1-4E4B8232F324}" type="pres">
      <dgm:prSet presAssocID="{C279FDB8-BF7D-4081-8EB6-2E3226E4A70C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5D337B4B-C72D-4794-AB49-2659D5B44075}" type="pres">
      <dgm:prSet presAssocID="{C279FDB8-BF7D-4081-8EB6-2E3226E4A70C}" presName="spComp" presStyleCnt="0"/>
      <dgm:spPr/>
    </dgm:pt>
    <dgm:pt modelId="{7EA68795-E80E-480D-9727-FED905C46F81}" type="pres">
      <dgm:prSet presAssocID="{C279FDB8-BF7D-4081-8EB6-2E3226E4A70C}" presName="vSp" presStyleCnt="0"/>
      <dgm:spPr/>
    </dgm:pt>
    <dgm:pt modelId="{5153CBBB-17DF-4B24-9C33-0C3CF55C4EA7}" type="pres">
      <dgm:prSet presAssocID="{312DBEFE-F623-4E29-810D-CF435B83F81E}" presName="rectComp" presStyleCnt="0"/>
      <dgm:spPr/>
    </dgm:pt>
    <dgm:pt modelId="{6AE26CF7-3B1A-46C8-AC89-04CF77D18008}" type="pres">
      <dgm:prSet presAssocID="{312DBEFE-F623-4E29-810D-CF435B83F81E}" presName="bgRect" presStyleLbl="bgShp" presStyleIdx="1" presStyleCnt="4"/>
      <dgm:spPr/>
      <dgm:t>
        <a:bodyPr/>
        <a:lstStyle/>
        <a:p>
          <a:endParaRPr lang="nn-NO"/>
        </a:p>
      </dgm:t>
    </dgm:pt>
    <dgm:pt modelId="{88ACBAC0-C4FF-4111-A3BD-3E746A49924D}" type="pres">
      <dgm:prSet presAssocID="{312DBEFE-F623-4E29-810D-CF435B83F81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FE9996B9-3692-439D-81FF-7AB0DEFA9874}" type="pres">
      <dgm:prSet presAssocID="{312DBEFE-F623-4E29-810D-CF435B83F81E}" presName="spComp" presStyleCnt="0"/>
      <dgm:spPr/>
    </dgm:pt>
    <dgm:pt modelId="{5A796F08-3516-483D-B75D-A86901CAD7B4}" type="pres">
      <dgm:prSet presAssocID="{312DBEFE-F623-4E29-810D-CF435B83F81E}" presName="vSp" presStyleCnt="0"/>
      <dgm:spPr/>
    </dgm:pt>
    <dgm:pt modelId="{69C46738-EBC4-4869-9B9E-DDB9F1958596}" type="pres">
      <dgm:prSet presAssocID="{AB8E6ACF-1048-41D6-86D6-DA54E3E175AE}" presName="rectComp" presStyleCnt="0"/>
      <dgm:spPr/>
    </dgm:pt>
    <dgm:pt modelId="{41CA92ED-7D04-4AAF-94CA-A38DEBA6DD2D}" type="pres">
      <dgm:prSet presAssocID="{AB8E6ACF-1048-41D6-86D6-DA54E3E175AE}" presName="bgRect" presStyleLbl="bgShp" presStyleIdx="2" presStyleCnt="4"/>
      <dgm:spPr/>
      <dgm:t>
        <a:bodyPr/>
        <a:lstStyle/>
        <a:p>
          <a:endParaRPr lang="nn-NO"/>
        </a:p>
      </dgm:t>
    </dgm:pt>
    <dgm:pt modelId="{8DEC1B68-6ED2-49FD-8656-EC47CFEFCFBB}" type="pres">
      <dgm:prSet presAssocID="{AB8E6ACF-1048-41D6-86D6-DA54E3E175AE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367E269F-C20D-4C61-B4DD-E386CF73FABE}" type="pres">
      <dgm:prSet presAssocID="{AB8E6ACF-1048-41D6-86D6-DA54E3E175AE}" presName="spComp" presStyleCnt="0"/>
      <dgm:spPr/>
    </dgm:pt>
    <dgm:pt modelId="{11E048C3-E529-430D-A364-52A2B8CC03B6}" type="pres">
      <dgm:prSet presAssocID="{AB8E6ACF-1048-41D6-86D6-DA54E3E175AE}" presName="vSp" presStyleCnt="0"/>
      <dgm:spPr/>
    </dgm:pt>
    <dgm:pt modelId="{3814685B-FC26-40D7-98CF-C3F49D6FA891}" type="pres">
      <dgm:prSet presAssocID="{E7B8F729-B9CF-40F4-9022-4BB84DF66C36}" presName="rectComp" presStyleCnt="0"/>
      <dgm:spPr/>
    </dgm:pt>
    <dgm:pt modelId="{19DE4B54-2C46-45C7-AC77-DF62F8C609C0}" type="pres">
      <dgm:prSet presAssocID="{E7B8F729-B9CF-40F4-9022-4BB84DF66C36}" presName="bgRect" presStyleLbl="bgShp" presStyleIdx="3" presStyleCnt="4"/>
      <dgm:spPr/>
      <dgm:t>
        <a:bodyPr/>
        <a:lstStyle/>
        <a:p>
          <a:endParaRPr lang="nn-NO"/>
        </a:p>
      </dgm:t>
    </dgm:pt>
    <dgm:pt modelId="{010A5CFF-E533-4115-BC6B-3863D5889E4C}" type="pres">
      <dgm:prSet presAssocID="{E7B8F729-B9CF-40F4-9022-4BB84DF66C36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</dgm:ptLst>
  <dgm:cxnLst>
    <dgm:cxn modelId="{50960B10-9078-438E-93C3-C5F195CA2762}" type="presOf" srcId="{CD654EC0-9EDD-4224-958E-A0C626C31DCF}" destId="{42BED78E-561A-44AF-B1F7-1DE5EBBBEC5A}" srcOrd="0" destOrd="0" presId="urn:microsoft.com/office/officeart/2005/8/layout/hierarchy6"/>
    <dgm:cxn modelId="{3CD7EEB8-E2E3-4610-A3CB-68D3B423D7F5}" srcId="{58AABAF5-5DF6-4958-9AAE-350C43F4AB44}" destId="{D216624D-F700-418C-B5CE-1B7AA0FBB603}" srcOrd="2" destOrd="0" parTransId="{CD654EC0-9EDD-4224-958E-A0C626C31DCF}" sibTransId="{803A0DD7-D0B3-481A-8B0E-6710912810E1}"/>
    <dgm:cxn modelId="{9A3C6EEC-7D94-4B4A-8FD9-E740DE40D630}" srcId="{95B516DB-84AB-406F-AA53-CF536A392CA2}" destId="{C279FDB8-BF7D-4081-8EB6-2E3226E4A70C}" srcOrd="1" destOrd="0" parTransId="{7FB8C2A2-D266-4DD4-803B-643AC1AE52A2}" sibTransId="{0EE16958-66ED-489E-84D2-084CC9AA2FA7}"/>
    <dgm:cxn modelId="{CC4763F7-99D4-4B49-B5DC-610FE08EF140}" type="presOf" srcId="{95B516DB-84AB-406F-AA53-CF536A392CA2}" destId="{FCA46F4F-E367-4F6E-A27F-AE45C4379621}" srcOrd="0" destOrd="0" presId="urn:microsoft.com/office/officeart/2005/8/layout/hierarchy6"/>
    <dgm:cxn modelId="{2B97074A-8DC2-4C27-BCCF-0CF40AB9958D}" type="presOf" srcId="{667881A7-F9B5-483F-998E-ED9E2B930098}" destId="{E57B79B4-6B39-467E-A33B-A3D578212770}" srcOrd="0" destOrd="0" presId="urn:microsoft.com/office/officeart/2005/8/layout/hierarchy6"/>
    <dgm:cxn modelId="{5DE8217D-A64A-4636-A657-883C5F3C6CE4}" type="presOf" srcId="{5F2B93E0-100C-497F-B042-4C282FC6DE48}" destId="{5422E1DB-B63A-4C3E-BAB5-AC6A428DD4C7}" srcOrd="0" destOrd="0" presId="urn:microsoft.com/office/officeart/2005/8/layout/hierarchy6"/>
    <dgm:cxn modelId="{4254D196-3F09-495D-ABDC-2F9ED241B7A0}" srcId="{95B516DB-84AB-406F-AA53-CF536A392CA2}" destId="{AB8E6ACF-1048-41D6-86D6-DA54E3E175AE}" srcOrd="3" destOrd="0" parTransId="{C2B35AE4-66CE-41DB-9210-1C1AEB43E2D6}" sibTransId="{636A5122-3596-4641-B514-1A5AEFBFB283}"/>
    <dgm:cxn modelId="{BE81FB78-CD8F-4D36-A68B-174947137975}" type="presOf" srcId="{AB8E6ACF-1048-41D6-86D6-DA54E3E175AE}" destId="{41CA92ED-7D04-4AAF-94CA-A38DEBA6DD2D}" srcOrd="0" destOrd="0" presId="urn:microsoft.com/office/officeart/2005/8/layout/hierarchy6"/>
    <dgm:cxn modelId="{FE42BBAC-4BAA-4349-97BF-925D7038166E}" type="presOf" srcId="{312DBEFE-F623-4E29-810D-CF435B83F81E}" destId="{88ACBAC0-C4FF-4111-A3BD-3E746A49924D}" srcOrd="1" destOrd="0" presId="urn:microsoft.com/office/officeart/2005/8/layout/hierarchy6"/>
    <dgm:cxn modelId="{62B18B98-64F3-4331-9F12-C8F8C7A6191D}" type="presOf" srcId="{C279FDB8-BF7D-4081-8EB6-2E3226E4A70C}" destId="{886588CA-625E-4CF3-A8A1-4E4B8232F324}" srcOrd="1" destOrd="0" presId="urn:microsoft.com/office/officeart/2005/8/layout/hierarchy6"/>
    <dgm:cxn modelId="{ECBC3E49-B9F0-4953-896A-CBF0BA1A8CCE}" type="presOf" srcId="{E7B8F729-B9CF-40F4-9022-4BB84DF66C36}" destId="{19DE4B54-2C46-45C7-AC77-DF62F8C609C0}" srcOrd="0" destOrd="0" presId="urn:microsoft.com/office/officeart/2005/8/layout/hierarchy6"/>
    <dgm:cxn modelId="{13C7CA7C-ABCB-4158-9116-94FC2D98EE93}" type="presOf" srcId="{19A72AD4-AD15-4D31-9632-1414A3BEDA69}" destId="{63F92FA8-BB81-4B5C-B057-45E8F36D42AB}" srcOrd="0" destOrd="0" presId="urn:microsoft.com/office/officeart/2005/8/layout/hierarchy6"/>
    <dgm:cxn modelId="{37CBA417-71B0-4F01-A008-C527938B00BA}" srcId="{B04F9718-A98B-4C7F-8039-5FF596810E04}" destId="{4A8EE424-3B65-4FBA-846B-E02569015107}" srcOrd="0" destOrd="0" parTransId="{768023FA-D352-4253-9D14-2408D5093A72}" sibTransId="{ADB16AF0-7A08-4341-B653-EAC2512A5198}"/>
    <dgm:cxn modelId="{3063A09F-192E-43C4-AE6A-761B077C9CAC}" type="presOf" srcId="{A0D2C4EE-1A81-4DBD-BA4F-6F84CD246BF3}" destId="{23309A5A-245F-49A1-BF23-735B26941F33}" srcOrd="0" destOrd="0" presId="urn:microsoft.com/office/officeart/2005/8/layout/hierarchy6"/>
    <dgm:cxn modelId="{8AD78222-C307-4542-98D6-77CE0338C93C}" type="presOf" srcId="{8C827622-3052-40E3-83E8-283BCA1937BA}" destId="{C3E1A6A3-894D-40F6-94E1-11678A1219D8}" srcOrd="0" destOrd="0" presId="urn:microsoft.com/office/officeart/2005/8/layout/hierarchy6"/>
    <dgm:cxn modelId="{E49D39F0-59BD-4DE6-87FF-6504DD7AAE1D}" srcId="{A0D2C4EE-1A81-4DBD-BA4F-6F84CD246BF3}" destId="{E6309CFD-FE9E-4B01-9494-76AA6895F1DC}" srcOrd="0" destOrd="0" parTransId="{5F2B93E0-100C-497F-B042-4C282FC6DE48}" sibTransId="{0FEC696B-F80A-4D2D-9D77-19C65C886B7B}"/>
    <dgm:cxn modelId="{247CAA48-49EE-47F7-9917-D1CA8AFACD7B}" type="presOf" srcId="{18551FE7-75FF-4BA4-91C9-F51B37A10371}" destId="{222409BF-B6AD-4E2F-B7B9-76CF95F5C83A}" srcOrd="0" destOrd="0" presId="urn:microsoft.com/office/officeart/2005/8/layout/hierarchy6"/>
    <dgm:cxn modelId="{51B34377-1FE9-4FD0-A0BA-2393270E0369}" type="presOf" srcId="{E00BF14A-29E8-4D79-A639-68339A6C9FF2}" destId="{94BDABD9-4BA8-4A30-BC6B-13AAD082BEAD}" srcOrd="0" destOrd="0" presId="urn:microsoft.com/office/officeart/2005/8/layout/hierarchy6"/>
    <dgm:cxn modelId="{7128CBEC-EFB9-4516-B31E-5AF27468B3BE}" type="presOf" srcId="{8B158A15-DEE4-49C2-B382-DB696784C4AC}" destId="{BE7F4E5D-E6CD-487E-8C50-E127D8D26CD2}" srcOrd="0" destOrd="0" presId="urn:microsoft.com/office/officeart/2005/8/layout/hierarchy6"/>
    <dgm:cxn modelId="{5C63FA30-37AA-4AEC-A87C-DC1324BE9D3C}" type="presOf" srcId="{F6E36ED3-9D99-4AC5-8376-1D2966DB57B9}" destId="{88B0AD4F-E8E4-426C-8950-00DE9EB51285}" srcOrd="0" destOrd="0" presId="urn:microsoft.com/office/officeart/2005/8/layout/hierarchy6"/>
    <dgm:cxn modelId="{D38E4805-3FDA-44FB-8A21-F4E85B1E0C5C}" type="presOf" srcId="{D216624D-F700-418C-B5CE-1B7AA0FBB603}" destId="{E95A54D6-8784-4E0C-93F4-3B524DB5D59C}" srcOrd="0" destOrd="0" presId="urn:microsoft.com/office/officeart/2005/8/layout/hierarchy6"/>
    <dgm:cxn modelId="{3470BAC2-C262-44D5-B579-5E84BF147C7E}" srcId="{D216624D-F700-418C-B5CE-1B7AA0FBB603}" destId="{A0D2C4EE-1A81-4DBD-BA4F-6F84CD246BF3}" srcOrd="1" destOrd="0" parTransId="{8B158A15-DEE4-49C2-B382-DB696784C4AC}" sibTransId="{E77DF376-7B44-471F-8C8E-690590615F6C}"/>
    <dgm:cxn modelId="{0B70F94C-D05B-4C59-A120-49F17F86926E}" srcId="{58AABAF5-5DF6-4958-9AAE-350C43F4AB44}" destId="{667881A7-F9B5-483F-998E-ED9E2B930098}" srcOrd="0" destOrd="0" parTransId="{386BB1FD-E8B6-4298-B518-23FD7B988B20}" sibTransId="{6192B6A1-EF55-4BB6-BBAC-1105950FBC9F}"/>
    <dgm:cxn modelId="{35614B2B-18B9-485B-B01C-CA20C50286DF}" type="presOf" srcId="{312DBEFE-F623-4E29-810D-CF435B83F81E}" destId="{6AE26CF7-3B1A-46C8-AC89-04CF77D18008}" srcOrd="0" destOrd="0" presId="urn:microsoft.com/office/officeart/2005/8/layout/hierarchy6"/>
    <dgm:cxn modelId="{A9C31FC7-BD57-4EEE-9D34-E37AB64347F8}" type="presOf" srcId="{AB8E6ACF-1048-41D6-86D6-DA54E3E175AE}" destId="{8DEC1B68-6ED2-49FD-8656-EC47CFEFCFBB}" srcOrd="1" destOrd="0" presId="urn:microsoft.com/office/officeart/2005/8/layout/hierarchy6"/>
    <dgm:cxn modelId="{95CA8A76-FA32-4913-A44B-2BFBEC1281AB}" type="presOf" srcId="{E7B8F729-B9CF-40F4-9022-4BB84DF66C36}" destId="{010A5CFF-E533-4115-BC6B-3863D5889E4C}" srcOrd="1" destOrd="0" presId="urn:microsoft.com/office/officeart/2005/8/layout/hierarchy6"/>
    <dgm:cxn modelId="{A7F72FDB-D88D-49E2-A581-F48FDF673744}" type="presOf" srcId="{386BB1FD-E8B6-4298-B518-23FD7B988B20}" destId="{8F54DA00-4147-478E-89E5-362492EFDBE6}" srcOrd="0" destOrd="0" presId="urn:microsoft.com/office/officeart/2005/8/layout/hierarchy6"/>
    <dgm:cxn modelId="{3AEA36CF-E43F-4E19-AB09-3133B8123672}" type="presOf" srcId="{4A8EE424-3B65-4FBA-846B-E02569015107}" destId="{01540E5C-F35D-4C4F-90F4-30FC5C5C9EFD}" srcOrd="0" destOrd="0" presId="urn:microsoft.com/office/officeart/2005/8/layout/hierarchy6"/>
    <dgm:cxn modelId="{530CA248-5147-4748-804C-8D776953E682}" srcId="{58AABAF5-5DF6-4958-9AAE-350C43F4AB44}" destId="{A34E0096-DAE0-4B1B-976C-DBF1F81F95BA}" srcOrd="1" destOrd="0" parTransId="{6A9E0CB3-8A27-4FD5-8675-15FFFC56986A}" sibTransId="{A3473B0B-29F5-4484-90D9-5B1D47F3C85B}"/>
    <dgm:cxn modelId="{B6615491-FB89-49BE-B92D-6AF86FF2A456}" type="presOf" srcId="{E6309CFD-FE9E-4B01-9494-76AA6895F1DC}" destId="{1C6F2A22-1163-4FF9-95EC-37D5405DB62C}" srcOrd="0" destOrd="0" presId="urn:microsoft.com/office/officeart/2005/8/layout/hierarchy6"/>
    <dgm:cxn modelId="{44857AF7-A530-4E52-AC70-3CE49B0E3BD9}" srcId="{D216624D-F700-418C-B5CE-1B7AA0FBB603}" destId="{B04F9718-A98B-4C7F-8039-5FF596810E04}" srcOrd="0" destOrd="0" parTransId="{F6E36ED3-9D99-4AC5-8376-1D2966DB57B9}" sibTransId="{A3DC8902-75D2-4AF2-B9F7-05FA074C0010}"/>
    <dgm:cxn modelId="{53FCF98A-B8BE-4D1C-99C7-DD3CF3A5C186}" type="presOf" srcId="{58AABAF5-5DF6-4958-9AAE-350C43F4AB44}" destId="{602B64E9-464E-4737-A9A4-78432CCD75ED}" srcOrd="0" destOrd="0" presId="urn:microsoft.com/office/officeart/2005/8/layout/hierarchy6"/>
    <dgm:cxn modelId="{710FCBC8-F92A-4F5C-92BC-E11707538433}" type="presOf" srcId="{A34E0096-DAE0-4B1B-976C-DBF1F81F95BA}" destId="{9124EF63-D8A0-480E-B63E-1F0A4A1DD89F}" srcOrd="0" destOrd="0" presId="urn:microsoft.com/office/officeart/2005/8/layout/hierarchy6"/>
    <dgm:cxn modelId="{E590BAAE-A754-4E6C-B3A4-7A26DFCDF5AC}" type="presOf" srcId="{768023FA-D352-4253-9D14-2408D5093A72}" destId="{0F444727-074C-4E53-B736-D45800AD4A4B}" srcOrd="0" destOrd="0" presId="urn:microsoft.com/office/officeart/2005/8/layout/hierarchy6"/>
    <dgm:cxn modelId="{3A2C15A0-1291-49D4-B91F-9A4D138D0D93}" srcId="{95B516DB-84AB-406F-AA53-CF536A392CA2}" destId="{E7B8F729-B9CF-40F4-9022-4BB84DF66C36}" srcOrd="4" destOrd="0" parTransId="{653421C2-234A-4582-996D-BB5D305255EC}" sibTransId="{26325E7C-4515-4EEB-87B8-C9042BACD765}"/>
    <dgm:cxn modelId="{5B93FC1E-A5B2-4A9E-99CF-1A94BC3D8363}" srcId="{D216624D-F700-418C-B5CE-1B7AA0FBB603}" destId="{18551FE7-75FF-4BA4-91C9-F51B37A10371}" srcOrd="2" destOrd="0" parTransId="{19A72AD4-AD15-4D31-9632-1414A3BEDA69}" sibTransId="{2987D724-92AC-41B1-8D18-FE637125C83B}"/>
    <dgm:cxn modelId="{7F5D2242-0657-4BD6-A150-9DD048665D9A}" type="presOf" srcId="{B04F9718-A98B-4C7F-8039-5FF596810E04}" destId="{466E099A-49E9-4438-B74A-BC5B87573951}" srcOrd="0" destOrd="0" presId="urn:microsoft.com/office/officeart/2005/8/layout/hierarchy6"/>
    <dgm:cxn modelId="{C6DECAB0-3C40-4A68-AFA6-E47D83F716CB}" type="presOf" srcId="{6A9E0CB3-8A27-4FD5-8675-15FFFC56986A}" destId="{F1FA105A-2E31-422E-B6AC-858404E04E0C}" srcOrd="0" destOrd="0" presId="urn:microsoft.com/office/officeart/2005/8/layout/hierarchy6"/>
    <dgm:cxn modelId="{06B16E75-9CA2-4D90-9B1A-EF791A632EFA}" type="presOf" srcId="{C279FDB8-BF7D-4081-8EB6-2E3226E4A70C}" destId="{857E5CB8-D80F-48AC-8EE0-3EEB42702593}" srcOrd="0" destOrd="0" presId="urn:microsoft.com/office/officeart/2005/8/layout/hierarchy6"/>
    <dgm:cxn modelId="{3702F6D1-055C-4735-B657-508A5112F5FD}" srcId="{95B516DB-84AB-406F-AA53-CF536A392CA2}" destId="{58AABAF5-5DF6-4958-9AAE-350C43F4AB44}" srcOrd="0" destOrd="0" parTransId="{415B2ABD-1E82-4803-85AE-F2247F730DDC}" sibTransId="{4D7DAC19-8D39-4E2D-919E-64697CB83A6C}"/>
    <dgm:cxn modelId="{5121C620-0B85-4FA3-BCF0-8E195FB3F5A8}" srcId="{95B516DB-84AB-406F-AA53-CF536A392CA2}" destId="{312DBEFE-F623-4E29-810D-CF435B83F81E}" srcOrd="2" destOrd="0" parTransId="{739D4B96-6CAD-4AF8-8193-3B09C9EBDE3F}" sibTransId="{A16F27DA-A28F-444C-B89E-150E75F6C32A}"/>
    <dgm:cxn modelId="{AD73FC5F-A03D-446B-A526-514BB5668837}" srcId="{18551FE7-75FF-4BA4-91C9-F51B37A10371}" destId="{E00BF14A-29E8-4D79-A639-68339A6C9FF2}" srcOrd="0" destOrd="0" parTransId="{8C827622-3052-40E3-83E8-283BCA1937BA}" sibTransId="{44D3DDE7-091B-4E30-A252-17B721B43F8F}"/>
    <dgm:cxn modelId="{0D8247E7-936D-4802-87C5-5B4BE125A189}" type="presParOf" srcId="{FCA46F4F-E367-4F6E-A27F-AE45C4379621}" destId="{B1C69A1D-4C40-4DDE-B030-99A68304B89A}" srcOrd="0" destOrd="0" presId="urn:microsoft.com/office/officeart/2005/8/layout/hierarchy6"/>
    <dgm:cxn modelId="{7C8680A5-F4D1-4CE0-8880-804BAAB52C7A}" type="presParOf" srcId="{B1C69A1D-4C40-4DDE-B030-99A68304B89A}" destId="{AA408EB7-21D3-4225-9053-CB349DE0989A}" srcOrd="0" destOrd="0" presId="urn:microsoft.com/office/officeart/2005/8/layout/hierarchy6"/>
    <dgm:cxn modelId="{8FC0A180-07BA-4661-AC67-18D548EFFFA9}" type="presParOf" srcId="{B1C69A1D-4C40-4DDE-B030-99A68304B89A}" destId="{7BE4BE3F-A36B-4C9C-B8E5-1E4A58DBFD82}" srcOrd="1" destOrd="0" presId="urn:microsoft.com/office/officeart/2005/8/layout/hierarchy6"/>
    <dgm:cxn modelId="{6D7A9FBE-D459-454C-B899-372B1D0D3C6D}" type="presParOf" srcId="{7BE4BE3F-A36B-4C9C-B8E5-1E4A58DBFD82}" destId="{101C71D7-6169-4B35-B6A4-F68A45023181}" srcOrd="0" destOrd="0" presId="urn:microsoft.com/office/officeart/2005/8/layout/hierarchy6"/>
    <dgm:cxn modelId="{9E49B13A-E8F0-4BA5-9242-B2F37BB42DE3}" type="presParOf" srcId="{101C71D7-6169-4B35-B6A4-F68A45023181}" destId="{602B64E9-464E-4737-A9A4-78432CCD75ED}" srcOrd="0" destOrd="0" presId="urn:microsoft.com/office/officeart/2005/8/layout/hierarchy6"/>
    <dgm:cxn modelId="{3DE4224D-56AC-438E-A56D-C3134F9D9D16}" type="presParOf" srcId="{101C71D7-6169-4B35-B6A4-F68A45023181}" destId="{E3CCA5AE-6244-4ECA-BBB4-DC28C6192267}" srcOrd="1" destOrd="0" presId="urn:microsoft.com/office/officeart/2005/8/layout/hierarchy6"/>
    <dgm:cxn modelId="{407E2880-8952-4153-9C0C-0132BA16D96A}" type="presParOf" srcId="{E3CCA5AE-6244-4ECA-BBB4-DC28C6192267}" destId="{8F54DA00-4147-478E-89E5-362492EFDBE6}" srcOrd="0" destOrd="0" presId="urn:microsoft.com/office/officeart/2005/8/layout/hierarchy6"/>
    <dgm:cxn modelId="{15A45FD2-AC6E-49C2-BE79-55888DA2AF35}" type="presParOf" srcId="{E3CCA5AE-6244-4ECA-BBB4-DC28C6192267}" destId="{39CBBC59-D72D-4D3A-B603-83285BF97C60}" srcOrd="1" destOrd="0" presId="urn:microsoft.com/office/officeart/2005/8/layout/hierarchy6"/>
    <dgm:cxn modelId="{6A138055-A1F7-48F4-8805-27461727B63E}" type="presParOf" srcId="{39CBBC59-D72D-4D3A-B603-83285BF97C60}" destId="{E57B79B4-6B39-467E-A33B-A3D578212770}" srcOrd="0" destOrd="0" presId="urn:microsoft.com/office/officeart/2005/8/layout/hierarchy6"/>
    <dgm:cxn modelId="{A54D8AD8-A629-4CB0-8ED8-91CAAA6D26D9}" type="presParOf" srcId="{39CBBC59-D72D-4D3A-B603-83285BF97C60}" destId="{B7631B39-FC8E-44CA-926E-AA865E1D07F7}" srcOrd="1" destOrd="0" presId="urn:microsoft.com/office/officeart/2005/8/layout/hierarchy6"/>
    <dgm:cxn modelId="{C379FF4F-76B3-4D05-99F3-95E545F18BCE}" type="presParOf" srcId="{E3CCA5AE-6244-4ECA-BBB4-DC28C6192267}" destId="{F1FA105A-2E31-422E-B6AC-858404E04E0C}" srcOrd="2" destOrd="0" presId="urn:microsoft.com/office/officeart/2005/8/layout/hierarchy6"/>
    <dgm:cxn modelId="{D96ED5DD-7ABC-43DA-9CB2-C7EA02251A48}" type="presParOf" srcId="{E3CCA5AE-6244-4ECA-BBB4-DC28C6192267}" destId="{359E40BB-ABFD-4D0D-A4F5-1EEAE7973592}" srcOrd="3" destOrd="0" presId="urn:microsoft.com/office/officeart/2005/8/layout/hierarchy6"/>
    <dgm:cxn modelId="{E96808E9-01EB-4B4E-B322-8518A0382A51}" type="presParOf" srcId="{359E40BB-ABFD-4D0D-A4F5-1EEAE7973592}" destId="{9124EF63-D8A0-480E-B63E-1F0A4A1DD89F}" srcOrd="0" destOrd="0" presId="urn:microsoft.com/office/officeart/2005/8/layout/hierarchy6"/>
    <dgm:cxn modelId="{DAA7B201-3F83-4299-ACA5-5B7AC2974BB1}" type="presParOf" srcId="{359E40BB-ABFD-4D0D-A4F5-1EEAE7973592}" destId="{3A22D4A5-F514-4E74-8201-B0015D6FD2AF}" srcOrd="1" destOrd="0" presId="urn:microsoft.com/office/officeart/2005/8/layout/hierarchy6"/>
    <dgm:cxn modelId="{0C5A335A-716B-4CAA-91D4-266F5E36B169}" type="presParOf" srcId="{E3CCA5AE-6244-4ECA-BBB4-DC28C6192267}" destId="{42BED78E-561A-44AF-B1F7-1DE5EBBBEC5A}" srcOrd="4" destOrd="0" presId="urn:microsoft.com/office/officeart/2005/8/layout/hierarchy6"/>
    <dgm:cxn modelId="{8B21B773-AE87-48F1-B0BF-A882955FD3C7}" type="presParOf" srcId="{E3CCA5AE-6244-4ECA-BBB4-DC28C6192267}" destId="{7D2DD234-1074-4427-B0B2-B9BD072D82C1}" srcOrd="5" destOrd="0" presId="urn:microsoft.com/office/officeart/2005/8/layout/hierarchy6"/>
    <dgm:cxn modelId="{AEBE0BD9-5586-4951-83E5-A96A4D97B998}" type="presParOf" srcId="{7D2DD234-1074-4427-B0B2-B9BD072D82C1}" destId="{E95A54D6-8784-4E0C-93F4-3B524DB5D59C}" srcOrd="0" destOrd="0" presId="urn:microsoft.com/office/officeart/2005/8/layout/hierarchy6"/>
    <dgm:cxn modelId="{3324EF93-C8A8-4EB1-8614-4AE02A38A45B}" type="presParOf" srcId="{7D2DD234-1074-4427-B0B2-B9BD072D82C1}" destId="{16F580A5-76F6-4C1F-BE58-56DB4123496F}" srcOrd="1" destOrd="0" presId="urn:microsoft.com/office/officeart/2005/8/layout/hierarchy6"/>
    <dgm:cxn modelId="{8D557EE6-7882-4ADD-BBE0-F27EE1BDB5B2}" type="presParOf" srcId="{16F580A5-76F6-4C1F-BE58-56DB4123496F}" destId="{88B0AD4F-E8E4-426C-8950-00DE9EB51285}" srcOrd="0" destOrd="0" presId="urn:microsoft.com/office/officeart/2005/8/layout/hierarchy6"/>
    <dgm:cxn modelId="{661BC085-02F1-4ABF-89DF-D9D13D5843CC}" type="presParOf" srcId="{16F580A5-76F6-4C1F-BE58-56DB4123496F}" destId="{742C3D20-1426-4949-8138-7CC808779E85}" srcOrd="1" destOrd="0" presId="urn:microsoft.com/office/officeart/2005/8/layout/hierarchy6"/>
    <dgm:cxn modelId="{B5E5C127-C968-47E3-B048-13DE8566A302}" type="presParOf" srcId="{742C3D20-1426-4949-8138-7CC808779E85}" destId="{466E099A-49E9-4438-B74A-BC5B87573951}" srcOrd="0" destOrd="0" presId="urn:microsoft.com/office/officeart/2005/8/layout/hierarchy6"/>
    <dgm:cxn modelId="{C02A3738-9F79-49DD-8DFB-EDF424508DF0}" type="presParOf" srcId="{742C3D20-1426-4949-8138-7CC808779E85}" destId="{156C93B8-B340-4929-9331-6C6228C5A776}" srcOrd="1" destOrd="0" presId="urn:microsoft.com/office/officeart/2005/8/layout/hierarchy6"/>
    <dgm:cxn modelId="{C33F5DA2-C807-4B1F-9BFF-B458FFDE405E}" type="presParOf" srcId="{156C93B8-B340-4929-9331-6C6228C5A776}" destId="{0F444727-074C-4E53-B736-D45800AD4A4B}" srcOrd="0" destOrd="0" presId="urn:microsoft.com/office/officeart/2005/8/layout/hierarchy6"/>
    <dgm:cxn modelId="{294B2578-D7CC-4AF5-BFC2-506EC16ECF27}" type="presParOf" srcId="{156C93B8-B340-4929-9331-6C6228C5A776}" destId="{5527DC38-A8B3-4696-993F-180543D7AD63}" srcOrd="1" destOrd="0" presId="urn:microsoft.com/office/officeart/2005/8/layout/hierarchy6"/>
    <dgm:cxn modelId="{73763BB1-222A-4960-B951-ABD82FA43219}" type="presParOf" srcId="{5527DC38-A8B3-4696-993F-180543D7AD63}" destId="{01540E5C-F35D-4C4F-90F4-30FC5C5C9EFD}" srcOrd="0" destOrd="0" presId="urn:microsoft.com/office/officeart/2005/8/layout/hierarchy6"/>
    <dgm:cxn modelId="{3D170301-D16B-469F-8CD5-13E70D96CF51}" type="presParOf" srcId="{5527DC38-A8B3-4696-993F-180543D7AD63}" destId="{CC6A8951-794C-4C1C-8D8E-C41CAB158CA9}" srcOrd="1" destOrd="0" presId="urn:microsoft.com/office/officeart/2005/8/layout/hierarchy6"/>
    <dgm:cxn modelId="{219051D6-309A-4977-9F0F-F2D3E7C01761}" type="presParOf" srcId="{16F580A5-76F6-4C1F-BE58-56DB4123496F}" destId="{BE7F4E5D-E6CD-487E-8C50-E127D8D26CD2}" srcOrd="2" destOrd="0" presId="urn:microsoft.com/office/officeart/2005/8/layout/hierarchy6"/>
    <dgm:cxn modelId="{D0D2B982-3920-428C-A349-20DF0B1ED2B9}" type="presParOf" srcId="{16F580A5-76F6-4C1F-BE58-56DB4123496F}" destId="{44E6CDA2-E184-41D9-8727-15A618E14302}" srcOrd="3" destOrd="0" presId="urn:microsoft.com/office/officeart/2005/8/layout/hierarchy6"/>
    <dgm:cxn modelId="{8E6557A5-B39F-4FAE-B489-FDAC5393D889}" type="presParOf" srcId="{44E6CDA2-E184-41D9-8727-15A618E14302}" destId="{23309A5A-245F-49A1-BF23-735B26941F33}" srcOrd="0" destOrd="0" presId="urn:microsoft.com/office/officeart/2005/8/layout/hierarchy6"/>
    <dgm:cxn modelId="{7F5543E1-3B71-4CDC-82B7-AE58ED59E394}" type="presParOf" srcId="{44E6CDA2-E184-41D9-8727-15A618E14302}" destId="{39463938-B373-4887-89A0-58CAE06341CE}" srcOrd="1" destOrd="0" presId="urn:microsoft.com/office/officeart/2005/8/layout/hierarchy6"/>
    <dgm:cxn modelId="{735A1F40-5EFA-4779-ADB7-06BEB48A8A21}" type="presParOf" srcId="{39463938-B373-4887-89A0-58CAE06341CE}" destId="{5422E1DB-B63A-4C3E-BAB5-AC6A428DD4C7}" srcOrd="0" destOrd="0" presId="urn:microsoft.com/office/officeart/2005/8/layout/hierarchy6"/>
    <dgm:cxn modelId="{EAC82DCB-F7F3-4A55-9ECA-2D34EFDC6203}" type="presParOf" srcId="{39463938-B373-4887-89A0-58CAE06341CE}" destId="{40ABD48C-F53A-45A4-B017-EB8402A6EF39}" srcOrd="1" destOrd="0" presId="urn:microsoft.com/office/officeart/2005/8/layout/hierarchy6"/>
    <dgm:cxn modelId="{28ECFC25-643B-4A5B-848C-7F32DEA9A1D6}" type="presParOf" srcId="{40ABD48C-F53A-45A4-B017-EB8402A6EF39}" destId="{1C6F2A22-1163-4FF9-95EC-37D5405DB62C}" srcOrd="0" destOrd="0" presId="urn:microsoft.com/office/officeart/2005/8/layout/hierarchy6"/>
    <dgm:cxn modelId="{147F5C4E-2DB6-4C8C-B15B-3F63B361EB08}" type="presParOf" srcId="{40ABD48C-F53A-45A4-B017-EB8402A6EF39}" destId="{E1600414-E299-4FE4-B517-8B83E3CD9C4C}" srcOrd="1" destOrd="0" presId="urn:microsoft.com/office/officeart/2005/8/layout/hierarchy6"/>
    <dgm:cxn modelId="{CED4EC16-9A20-4243-8A21-A3564E461D0D}" type="presParOf" srcId="{16F580A5-76F6-4C1F-BE58-56DB4123496F}" destId="{63F92FA8-BB81-4B5C-B057-45E8F36D42AB}" srcOrd="4" destOrd="0" presId="urn:microsoft.com/office/officeart/2005/8/layout/hierarchy6"/>
    <dgm:cxn modelId="{B69F01B0-98D7-46D3-BD20-B0A5813017DB}" type="presParOf" srcId="{16F580A5-76F6-4C1F-BE58-56DB4123496F}" destId="{111B742A-E7EF-4CE7-AE48-08BCB3C32CC8}" srcOrd="5" destOrd="0" presId="urn:microsoft.com/office/officeart/2005/8/layout/hierarchy6"/>
    <dgm:cxn modelId="{6C316B79-BB6F-428D-8A74-4A2A610CA168}" type="presParOf" srcId="{111B742A-E7EF-4CE7-AE48-08BCB3C32CC8}" destId="{222409BF-B6AD-4E2F-B7B9-76CF95F5C83A}" srcOrd="0" destOrd="0" presId="urn:microsoft.com/office/officeart/2005/8/layout/hierarchy6"/>
    <dgm:cxn modelId="{E0CEB6E3-4F8B-4887-AF3E-360FCE7C2B5C}" type="presParOf" srcId="{111B742A-E7EF-4CE7-AE48-08BCB3C32CC8}" destId="{01E73852-FC06-4674-989A-AAE3B4ACFF08}" srcOrd="1" destOrd="0" presId="urn:microsoft.com/office/officeart/2005/8/layout/hierarchy6"/>
    <dgm:cxn modelId="{62B42DBD-5C46-4AAA-81C8-885601343C4F}" type="presParOf" srcId="{01E73852-FC06-4674-989A-AAE3B4ACFF08}" destId="{C3E1A6A3-894D-40F6-94E1-11678A1219D8}" srcOrd="0" destOrd="0" presId="urn:microsoft.com/office/officeart/2005/8/layout/hierarchy6"/>
    <dgm:cxn modelId="{A719B40F-4646-4065-B5C6-C7340EA5007E}" type="presParOf" srcId="{01E73852-FC06-4674-989A-AAE3B4ACFF08}" destId="{4B4569D1-EAF3-4723-A0DD-A9ED3EFCC564}" srcOrd="1" destOrd="0" presId="urn:microsoft.com/office/officeart/2005/8/layout/hierarchy6"/>
    <dgm:cxn modelId="{9CDBAA7F-F7BC-4363-893A-33451A7542FC}" type="presParOf" srcId="{4B4569D1-EAF3-4723-A0DD-A9ED3EFCC564}" destId="{94BDABD9-4BA8-4A30-BC6B-13AAD082BEAD}" srcOrd="0" destOrd="0" presId="urn:microsoft.com/office/officeart/2005/8/layout/hierarchy6"/>
    <dgm:cxn modelId="{291CAD62-23B1-4642-9F69-8726241BDFC8}" type="presParOf" srcId="{4B4569D1-EAF3-4723-A0DD-A9ED3EFCC564}" destId="{CBD6AED8-AE4F-4747-A49D-A9AF0AAB6337}" srcOrd="1" destOrd="0" presId="urn:microsoft.com/office/officeart/2005/8/layout/hierarchy6"/>
    <dgm:cxn modelId="{32B65559-3EAF-4F85-B793-E6F6D5D733AD}" type="presParOf" srcId="{FCA46F4F-E367-4F6E-A27F-AE45C4379621}" destId="{469DB52F-03B1-4016-AD1D-E43DD6377F57}" srcOrd="1" destOrd="0" presId="urn:microsoft.com/office/officeart/2005/8/layout/hierarchy6"/>
    <dgm:cxn modelId="{8167686A-7B05-4B70-B9A7-024264DAFF67}" type="presParOf" srcId="{469DB52F-03B1-4016-AD1D-E43DD6377F57}" destId="{0A19558D-21BA-4A8D-A92C-24A79A984ED0}" srcOrd="0" destOrd="0" presId="urn:microsoft.com/office/officeart/2005/8/layout/hierarchy6"/>
    <dgm:cxn modelId="{D2E52F83-1CCB-4E87-A922-F5AC6ACC6E9A}" type="presParOf" srcId="{0A19558D-21BA-4A8D-A92C-24A79A984ED0}" destId="{857E5CB8-D80F-48AC-8EE0-3EEB42702593}" srcOrd="0" destOrd="0" presId="urn:microsoft.com/office/officeart/2005/8/layout/hierarchy6"/>
    <dgm:cxn modelId="{A12B48D8-83BF-4907-B8CF-5814633B0249}" type="presParOf" srcId="{0A19558D-21BA-4A8D-A92C-24A79A984ED0}" destId="{886588CA-625E-4CF3-A8A1-4E4B8232F324}" srcOrd="1" destOrd="0" presId="urn:microsoft.com/office/officeart/2005/8/layout/hierarchy6"/>
    <dgm:cxn modelId="{8789E59C-5436-4B00-B62A-AF035C0D2B09}" type="presParOf" srcId="{469DB52F-03B1-4016-AD1D-E43DD6377F57}" destId="{5D337B4B-C72D-4794-AB49-2659D5B44075}" srcOrd="1" destOrd="0" presId="urn:microsoft.com/office/officeart/2005/8/layout/hierarchy6"/>
    <dgm:cxn modelId="{F2056367-A1FB-4030-8BEF-7805DE943230}" type="presParOf" srcId="{5D337B4B-C72D-4794-AB49-2659D5B44075}" destId="{7EA68795-E80E-480D-9727-FED905C46F81}" srcOrd="0" destOrd="0" presId="urn:microsoft.com/office/officeart/2005/8/layout/hierarchy6"/>
    <dgm:cxn modelId="{E3242049-BE15-4D67-9843-06A29CEDC5A9}" type="presParOf" srcId="{469DB52F-03B1-4016-AD1D-E43DD6377F57}" destId="{5153CBBB-17DF-4B24-9C33-0C3CF55C4EA7}" srcOrd="2" destOrd="0" presId="urn:microsoft.com/office/officeart/2005/8/layout/hierarchy6"/>
    <dgm:cxn modelId="{FEEADC6E-B2CD-467C-9B0C-F542E48BFDE1}" type="presParOf" srcId="{5153CBBB-17DF-4B24-9C33-0C3CF55C4EA7}" destId="{6AE26CF7-3B1A-46C8-AC89-04CF77D18008}" srcOrd="0" destOrd="0" presId="urn:microsoft.com/office/officeart/2005/8/layout/hierarchy6"/>
    <dgm:cxn modelId="{2C55B1D2-78A1-4792-B6FC-269BBC276E03}" type="presParOf" srcId="{5153CBBB-17DF-4B24-9C33-0C3CF55C4EA7}" destId="{88ACBAC0-C4FF-4111-A3BD-3E746A49924D}" srcOrd="1" destOrd="0" presId="urn:microsoft.com/office/officeart/2005/8/layout/hierarchy6"/>
    <dgm:cxn modelId="{BB8C991E-DF17-4CD0-B8E9-44675D65D1BF}" type="presParOf" srcId="{469DB52F-03B1-4016-AD1D-E43DD6377F57}" destId="{FE9996B9-3692-439D-81FF-7AB0DEFA9874}" srcOrd="3" destOrd="0" presId="urn:microsoft.com/office/officeart/2005/8/layout/hierarchy6"/>
    <dgm:cxn modelId="{3AFC4588-1C79-4880-8F11-94424B440EEC}" type="presParOf" srcId="{FE9996B9-3692-439D-81FF-7AB0DEFA9874}" destId="{5A796F08-3516-483D-B75D-A86901CAD7B4}" srcOrd="0" destOrd="0" presId="urn:microsoft.com/office/officeart/2005/8/layout/hierarchy6"/>
    <dgm:cxn modelId="{2E0D8BA1-4451-4853-8A4B-B0DDFC650D7F}" type="presParOf" srcId="{469DB52F-03B1-4016-AD1D-E43DD6377F57}" destId="{69C46738-EBC4-4869-9B9E-DDB9F1958596}" srcOrd="4" destOrd="0" presId="urn:microsoft.com/office/officeart/2005/8/layout/hierarchy6"/>
    <dgm:cxn modelId="{68E6BF4C-B380-4A5A-A334-657B5FA25F42}" type="presParOf" srcId="{69C46738-EBC4-4869-9B9E-DDB9F1958596}" destId="{41CA92ED-7D04-4AAF-94CA-A38DEBA6DD2D}" srcOrd="0" destOrd="0" presId="urn:microsoft.com/office/officeart/2005/8/layout/hierarchy6"/>
    <dgm:cxn modelId="{CF02A59D-ABBE-4A26-BDFA-A24F6D165125}" type="presParOf" srcId="{69C46738-EBC4-4869-9B9E-DDB9F1958596}" destId="{8DEC1B68-6ED2-49FD-8656-EC47CFEFCFBB}" srcOrd="1" destOrd="0" presId="urn:microsoft.com/office/officeart/2005/8/layout/hierarchy6"/>
    <dgm:cxn modelId="{AB5F27E8-1928-4F88-BC73-86D6C08539FE}" type="presParOf" srcId="{469DB52F-03B1-4016-AD1D-E43DD6377F57}" destId="{367E269F-C20D-4C61-B4DD-E386CF73FABE}" srcOrd="5" destOrd="0" presId="urn:microsoft.com/office/officeart/2005/8/layout/hierarchy6"/>
    <dgm:cxn modelId="{0388E45C-EC17-42BC-9C34-01D35E633EA2}" type="presParOf" srcId="{367E269F-C20D-4C61-B4DD-E386CF73FABE}" destId="{11E048C3-E529-430D-A364-52A2B8CC03B6}" srcOrd="0" destOrd="0" presId="urn:microsoft.com/office/officeart/2005/8/layout/hierarchy6"/>
    <dgm:cxn modelId="{D3E608B2-44BF-41E2-A915-1C4A4FF7D429}" type="presParOf" srcId="{469DB52F-03B1-4016-AD1D-E43DD6377F57}" destId="{3814685B-FC26-40D7-98CF-C3F49D6FA891}" srcOrd="6" destOrd="0" presId="urn:microsoft.com/office/officeart/2005/8/layout/hierarchy6"/>
    <dgm:cxn modelId="{9AB47B89-CC27-493F-8224-E96957C3E101}" type="presParOf" srcId="{3814685B-FC26-40D7-98CF-C3F49D6FA891}" destId="{19DE4B54-2C46-45C7-AC77-DF62F8C609C0}" srcOrd="0" destOrd="0" presId="urn:microsoft.com/office/officeart/2005/8/layout/hierarchy6"/>
    <dgm:cxn modelId="{94D939E8-AFF5-4845-9C19-537827D64CC7}" type="presParOf" srcId="{3814685B-FC26-40D7-98CF-C3F49D6FA891}" destId="{010A5CFF-E533-4115-BC6B-3863D5889E4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EB030-E96F-4792-9BC6-3A5801850E5C}" type="doc">
      <dgm:prSet loTypeId="urn:microsoft.com/office/officeart/2005/8/layout/radial5" loCatId="relationship" qsTypeId="urn:microsoft.com/office/officeart/2005/8/quickstyle/simple1#3" qsCatId="simple" csTypeId="urn:microsoft.com/office/officeart/2005/8/colors/accent1_2#5" csCatId="accent1" phldr="1"/>
      <dgm:spPr/>
      <dgm:t>
        <a:bodyPr/>
        <a:lstStyle/>
        <a:p>
          <a:endParaRPr lang="nn-NO"/>
        </a:p>
      </dgm:t>
    </dgm:pt>
    <dgm:pt modelId="{87BCE7F3-0156-4F94-881E-BDAC4E849972}">
      <dgm:prSet phldrT="[Text]"/>
      <dgm:spPr>
        <a:solidFill>
          <a:srgbClr val="004B82"/>
        </a:solidFill>
      </dgm:spPr>
      <dgm:t>
        <a:bodyPr/>
        <a:lstStyle/>
        <a:p>
          <a:r>
            <a:rPr lang="nn-NO" dirty="0" smtClean="0"/>
            <a:t>Object data</a:t>
          </a:r>
          <a:endParaRPr lang="nn-NO" dirty="0"/>
        </a:p>
      </dgm:t>
    </dgm:pt>
    <dgm:pt modelId="{828A81B5-1805-41EF-91B6-D2B023AC0D9A}" type="parTrans" cxnId="{21EAFB86-125F-46C1-BE82-172CCA023DA8}">
      <dgm:prSet/>
      <dgm:spPr/>
      <dgm:t>
        <a:bodyPr/>
        <a:lstStyle/>
        <a:p>
          <a:endParaRPr lang="nn-NO"/>
        </a:p>
      </dgm:t>
    </dgm:pt>
    <dgm:pt modelId="{26858F42-459C-4BC2-9605-18D1B38DDC47}" type="sibTrans" cxnId="{21EAFB86-125F-46C1-BE82-172CCA023DA8}">
      <dgm:prSet/>
      <dgm:spPr/>
      <dgm:t>
        <a:bodyPr/>
        <a:lstStyle/>
        <a:p>
          <a:endParaRPr lang="nn-NO"/>
        </a:p>
      </dgm:t>
    </dgm:pt>
    <dgm:pt modelId="{7DA02D33-0FC0-4E8B-B60A-31E79E871383}">
      <dgm:prSet phldrT="[Text]" custT="1"/>
      <dgm:spPr>
        <a:solidFill>
          <a:srgbClr val="004B82"/>
        </a:solidFill>
      </dgm:spPr>
      <dgm:t>
        <a:bodyPr/>
        <a:lstStyle/>
        <a:p>
          <a:r>
            <a:rPr lang="nn-NO" sz="1800" b="0" dirty="0" smtClean="0"/>
            <a:t>Persons and roles</a:t>
          </a:r>
          <a:br>
            <a:rPr lang="nn-NO" sz="1800" b="0" dirty="0" smtClean="0"/>
          </a:br>
          <a:r>
            <a:rPr lang="nn-NO" sz="1800" b="0" dirty="0" smtClean="0"/>
            <a:t>metadata</a:t>
          </a:r>
          <a:endParaRPr lang="nn-NO" sz="1800" b="0" dirty="0"/>
        </a:p>
      </dgm:t>
    </dgm:pt>
    <dgm:pt modelId="{959FD428-C09B-4FF5-8C49-9BA3F6AD4C5F}" type="parTrans" cxnId="{03DAC995-45B6-45CC-95EA-F78724D67D61}">
      <dgm:prSet/>
      <dgm:spPr/>
      <dgm:t>
        <a:bodyPr/>
        <a:lstStyle/>
        <a:p>
          <a:endParaRPr lang="nn-NO"/>
        </a:p>
      </dgm:t>
    </dgm:pt>
    <dgm:pt modelId="{9452F098-AB31-4F48-8162-19CE8C01A8F1}" type="sibTrans" cxnId="{03DAC995-45B6-45CC-95EA-F78724D67D61}">
      <dgm:prSet/>
      <dgm:spPr/>
      <dgm:t>
        <a:bodyPr/>
        <a:lstStyle/>
        <a:p>
          <a:endParaRPr lang="nn-NO"/>
        </a:p>
      </dgm:t>
    </dgm:pt>
    <dgm:pt modelId="{1C5C1ECD-4F82-457D-960A-31DD50AB2A46}">
      <dgm:prSet phldrT="[Text]" custT="1"/>
      <dgm:spPr>
        <a:solidFill>
          <a:srgbClr val="004B82"/>
        </a:solidFill>
      </dgm:spPr>
      <dgm:t>
        <a:bodyPr/>
        <a:lstStyle/>
        <a:p>
          <a:r>
            <a:rPr lang="nn-NO" sz="1800" b="0" dirty="0" smtClean="0"/>
            <a:t>Topical</a:t>
          </a:r>
        </a:p>
        <a:p>
          <a:r>
            <a:rPr lang="nn-NO" sz="1800" b="0" dirty="0" smtClean="0"/>
            <a:t>metadata</a:t>
          </a:r>
          <a:endParaRPr lang="nn-NO" sz="1800" b="0" dirty="0"/>
        </a:p>
      </dgm:t>
    </dgm:pt>
    <dgm:pt modelId="{0F6C26B2-F21C-480F-AB7F-BAD53082A42F}" type="parTrans" cxnId="{01357186-F857-4AC3-8930-BFA60EC42A93}">
      <dgm:prSet/>
      <dgm:spPr/>
      <dgm:t>
        <a:bodyPr/>
        <a:lstStyle/>
        <a:p>
          <a:endParaRPr lang="nn-NO"/>
        </a:p>
      </dgm:t>
    </dgm:pt>
    <dgm:pt modelId="{FD67219C-C7D5-47F5-9FD0-1838FEEC303E}" type="sibTrans" cxnId="{01357186-F857-4AC3-8930-BFA60EC42A93}">
      <dgm:prSet/>
      <dgm:spPr/>
      <dgm:t>
        <a:bodyPr/>
        <a:lstStyle/>
        <a:p>
          <a:endParaRPr lang="nn-NO"/>
        </a:p>
      </dgm:t>
    </dgm:pt>
    <dgm:pt modelId="{C97EFCE5-BA16-4979-8C29-EEB2AD3E9856}">
      <dgm:prSet phldrT="[Text]" custT="1"/>
      <dgm:spPr>
        <a:solidFill>
          <a:srgbClr val="004B82"/>
        </a:solidFill>
      </dgm:spPr>
      <dgm:t>
        <a:bodyPr/>
        <a:lstStyle/>
        <a:p>
          <a:r>
            <a:rPr lang="nn-NO" sz="1800" b="0" dirty="0" smtClean="0"/>
            <a:t>Geography and coverage metadata</a:t>
          </a:r>
          <a:endParaRPr lang="nn-NO" sz="1800" b="0" dirty="0"/>
        </a:p>
      </dgm:t>
    </dgm:pt>
    <dgm:pt modelId="{3E1EE6B1-2FBD-4595-853D-6E39F0D904C4}" type="parTrans" cxnId="{9C98396B-6BA5-4731-AAF0-532249A4EC3C}">
      <dgm:prSet/>
      <dgm:spPr/>
      <dgm:t>
        <a:bodyPr/>
        <a:lstStyle/>
        <a:p>
          <a:endParaRPr lang="nn-NO"/>
        </a:p>
      </dgm:t>
    </dgm:pt>
    <dgm:pt modelId="{BAA25345-6A14-4056-89DF-9EEFF78AAA4F}" type="sibTrans" cxnId="{9C98396B-6BA5-4731-AAF0-532249A4EC3C}">
      <dgm:prSet/>
      <dgm:spPr/>
      <dgm:t>
        <a:bodyPr/>
        <a:lstStyle/>
        <a:p>
          <a:endParaRPr lang="nn-NO"/>
        </a:p>
      </dgm:t>
    </dgm:pt>
    <dgm:pt modelId="{DB51D910-C252-4348-AD1C-48F989FDB860}">
      <dgm:prSet phldrT="[Text]" custT="1"/>
      <dgm:spPr>
        <a:solidFill>
          <a:srgbClr val="004B82"/>
        </a:solidFill>
      </dgm:spPr>
      <dgm:t>
        <a:bodyPr/>
        <a:lstStyle/>
        <a:p>
          <a:r>
            <a:rPr lang="nn-NO" sz="1800" b="0" dirty="0" smtClean="0"/>
            <a:t>Temporal metadata</a:t>
          </a:r>
          <a:endParaRPr lang="nn-NO" sz="1800" b="0" dirty="0"/>
        </a:p>
      </dgm:t>
    </dgm:pt>
    <dgm:pt modelId="{4B0070F8-1146-49C9-964A-BD57EFD6C19B}" type="parTrans" cxnId="{0492A197-014A-4FE4-9575-2FA5D193AA47}">
      <dgm:prSet/>
      <dgm:spPr/>
      <dgm:t>
        <a:bodyPr/>
        <a:lstStyle/>
        <a:p>
          <a:endParaRPr lang="nn-NO"/>
        </a:p>
      </dgm:t>
    </dgm:pt>
    <dgm:pt modelId="{9447AE2D-0738-4C97-8CDE-5DE430E2CC91}" type="sibTrans" cxnId="{0492A197-014A-4FE4-9575-2FA5D193AA47}">
      <dgm:prSet/>
      <dgm:spPr/>
      <dgm:t>
        <a:bodyPr/>
        <a:lstStyle/>
        <a:p>
          <a:endParaRPr lang="nn-NO"/>
        </a:p>
      </dgm:t>
    </dgm:pt>
    <dgm:pt modelId="{50630A9A-A78C-4A21-A6CA-5A0D67FE6D53}">
      <dgm:prSet phldrT="[Text]"/>
      <dgm:spPr/>
      <dgm:t>
        <a:bodyPr/>
        <a:lstStyle/>
        <a:p>
          <a:endParaRPr lang="nn-NO" dirty="0"/>
        </a:p>
      </dgm:t>
    </dgm:pt>
    <dgm:pt modelId="{ED7488CD-6A83-45CB-B017-EF323F954655}" type="sibTrans" cxnId="{8EF17CAF-5A62-48F3-9B62-10C3AE4AE15C}">
      <dgm:prSet/>
      <dgm:spPr/>
      <dgm:t>
        <a:bodyPr/>
        <a:lstStyle/>
        <a:p>
          <a:endParaRPr lang="nn-NO"/>
        </a:p>
      </dgm:t>
    </dgm:pt>
    <dgm:pt modelId="{C1AB0267-216A-4AB7-8487-13BCA034F85D}" type="parTrans" cxnId="{8EF17CAF-5A62-48F3-9B62-10C3AE4AE15C}">
      <dgm:prSet/>
      <dgm:spPr/>
      <dgm:t>
        <a:bodyPr/>
        <a:lstStyle/>
        <a:p>
          <a:endParaRPr lang="nn-NO"/>
        </a:p>
      </dgm:t>
    </dgm:pt>
    <dgm:pt modelId="{D81AA2A5-05F6-4A6A-B009-EE972E76EA17}" type="pres">
      <dgm:prSet presAssocID="{55BEB030-E96F-4792-9BC6-3A5801850E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A620EB-29A8-4828-AE87-3A07D82BE6C0}" type="pres">
      <dgm:prSet presAssocID="{87BCE7F3-0156-4F94-881E-BDAC4E849972}" presName="centerShape" presStyleLbl="node0" presStyleIdx="0" presStyleCnt="1"/>
      <dgm:spPr/>
      <dgm:t>
        <a:bodyPr/>
        <a:lstStyle/>
        <a:p>
          <a:endParaRPr lang="nn-NO"/>
        </a:p>
      </dgm:t>
    </dgm:pt>
    <dgm:pt modelId="{2AA24A4A-56F4-4CC5-B1A4-653D5B27EE84}" type="pres">
      <dgm:prSet presAssocID="{959FD428-C09B-4FF5-8C49-9BA3F6AD4C5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CC639DCD-87A4-40A7-B93B-8688F189B0AE}" type="pres">
      <dgm:prSet presAssocID="{959FD428-C09B-4FF5-8C49-9BA3F6AD4C5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B68E517-B81A-48EF-8507-440D2110072C}" type="pres">
      <dgm:prSet presAssocID="{7DA02D33-0FC0-4E8B-B60A-31E79E8713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6A239-E543-4764-B644-1A17EBEDF420}" type="pres">
      <dgm:prSet presAssocID="{0F6C26B2-F21C-480F-AB7F-BAD53082A42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DF4236E-5F06-47AB-B1D8-B0B0C682ED32}" type="pres">
      <dgm:prSet presAssocID="{0F6C26B2-F21C-480F-AB7F-BAD53082A42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451016E-6967-49A4-8790-0919B6303830}" type="pres">
      <dgm:prSet presAssocID="{1C5C1ECD-4F82-457D-960A-31DD50AB2A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  <dgm:pt modelId="{480A897D-0A6B-4DC6-B0A0-6B7B0EEE1E52}" type="pres">
      <dgm:prSet presAssocID="{3E1EE6B1-2FBD-4595-853D-6E39F0D904C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C1185CCA-6A99-40AF-8F5C-A16E9EFA9366}" type="pres">
      <dgm:prSet presAssocID="{3E1EE6B1-2FBD-4595-853D-6E39F0D904C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53621A2-4BE9-4693-A4EB-54BBACB18819}" type="pres">
      <dgm:prSet presAssocID="{C97EFCE5-BA16-4979-8C29-EEB2AD3E98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7C907-DC6A-4F64-A432-BE054EFA0F22}" type="pres">
      <dgm:prSet presAssocID="{4B0070F8-1146-49C9-964A-BD57EFD6C19B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8EE475F-28BE-49C9-B19A-DE1FF21F6A40}" type="pres">
      <dgm:prSet presAssocID="{4B0070F8-1146-49C9-964A-BD57EFD6C19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28D3F9D-2D3A-458C-BBB1-989075615B83}" type="pres">
      <dgm:prSet presAssocID="{DB51D910-C252-4348-AD1C-48F989FDB8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n-NO"/>
        </a:p>
      </dgm:t>
    </dgm:pt>
  </dgm:ptLst>
  <dgm:cxnLst>
    <dgm:cxn modelId="{D8201663-FD16-45B1-A2B9-FFC6CF00C91F}" type="presOf" srcId="{3E1EE6B1-2FBD-4595-853D-6E39F0D904C4}" destId="{C1185CCA-6A99-40AF-8F5C-A16E9EFA9366}" srcOrd="1" destOrd="0" presId="urn:microsoft.com/office/officeart/2005/8/layout/radial5"/>
    <dgm:cxn modelId="{8404FBA7-5354-4B5A-A86B-BC4FB0455601}" type="presOf" srcId="{7DA02D33-0FC0-4E8B-B60A-31E79E871383}" destId="{2B68E517-B81A-48EF-8507-440D2110072C}" srcOrd="0" destOrd="0" presId="urn:microsoft.com/office/officeart/2005/8/layout/radial5"/>
    <dgm:cxn modelId="{50F80898-BC34-4CD2-98D3-9BBD858A8595}" type="presOf" srcId="{DB51D910-C252-4348-AD1C-48F989FDB860}" destId="{828D3F9D-2D3A-458C-BBB1-989075615B83}" srcOrd="0" destOrd="0" presId="urn:microsoft.com/office/officeart/2005/8/layout/radial5"/>
    <dgm:cxn modelId="{D7E662C0-1839-4B95-A941-6533C4FD09A7}" type="presOf" srcId="{0F6C26B2-F21C-480F-AB7F-BAD53082A42F}" destId="{0B06A239-E543-4764-B644-1A17EBEDF420}" srcOrd="0" destOrd="0" presId="urn:microsoft.com/office/officeart/2005/8/layout/radial5"/>
    <dgm:cxn modelId="{C3AF8589-41F6-4806-8889-CE047725CE81}" type="presOf" srcId="{4B0070F8-1146-49C9-964A-BD57EFD6C19B}" destId="{A387C907-DC6A-4F64-A432-BE054EFA0F22}" srcOrd="0" destOrd="0" presId="urn:microsoft.com/office/officeart/2005/8/layout/radial5"/>
    <dgm:cxn modelId="{02597315-01DE-48BF-B4D0-827F4AE6FBF8}" type="presOf" srcId="{3E1EE6B1-2FBD-4595-853D-6E39F0D904C4}" destId="{480A897D-0A6B-4DC6-B0A0-6B7B0EEE1E52}" srcOrd="0" destOrd="0" presId="urn:microsoft.com/office/officeart/2005/8/layout/radial5"/>
    <dgm:cxn modelId="{8EF17CAF-5A62-48F3-9B62-10C3AE4AE15C}" srcId="{55BEB030-E96F-4792-9BC6-3A5801850E5C}" destId="{50630A9A-A78C-4A21-A6CA-5A0D67FE6D53}" srcOrd="1" destOrd="0" parTransId="{C1AB0267-216A-4AB7-8487-13BCA034F85D}" sibTransId="{ED7488CD-6A83-45CB-B017-EF323F954655}"/>
    <dgm:cxn modelId="{B724655D-5B7D-43FA-96AD-4AF8ECB0380D}" type="presOf" srcId="{55BEB030-E96F-4792-9BC6-3A5801850E5C}" destId="{D81AA2A5-05F6-4A6A-B009-EE972E76EA17}" srcOrd="0" destOrd="0" presId="urn:microsoft.com/office/officeart/2005/8/layout/radial5"/>
    <dgm:cxn modelId="{36AAADCB-AE57-4143-AF55-AB4ABD8049C1}" type="presOf" srcId="{4B0070F8-1146-49C9-964A-BD57EFD6C19B}" destId="{A8EE475F-28BE-49C9-B19A-DE1FF21F6A40}" srcOrd="1" destOrd="0" presId="urn:microsoft.com/office/officeart/2005/8/layout/radial5"/>
    <dgm:cxn modelId="{87A1FAFE-05FF-415A-8D6B-EB21CA238837}" type="presOf" srcId="{87BCE7F3-0156-4F94-881E-BDAC4E849972}" destId="{62A620EB-29A8-4828-AE87-3A07D82BE6C0}" srcOrd="0" destOrd="0" presId="urn:microsoft.com/office/officeart/2005/8/layout/radial5"/>
    <dgm:cxn modelId="{03DAC995-45B6-45CC-95EA-F78724D67D61}" srcId="{87BCE7F3-0156-4F94-881E-BDAC4E849972}" destId="{7DA02D33-0FC0-4E8B-B60A-31E79E871383}" srcOrd="0" destOrd="0" parTransId="{959FD428-C09B-4FF5-8C49-9BA3F6AD4C5F}" sibTransId="{9452F098-AB31-4F48-8162-19CE8C01A8F1}"/>
    <dgm:cxn modelId="{7729CC49-D186-41A7-9CAE-FBE80AF4D69B}" type="presOf" srcId="{959FD428-C09B-4FF5-8C49-9BA3F6AD4C5F}" destId="{CC639DCD-87A4-40A7-B93B-8688F189B0AE}" srcOrd="1" destOrd="0" presId="urn:microsoft.com/office/officeart/2005/8/layout/radial5"/>
    <dgm:cxn modelId="{01357186-F857-4AC3-8930-BFA60EC42A93}" srcId="{87BCE7F3-0156-4F94-881E-BDAC4E849972}" destId="{1C5C1ECD-4F82-457D-960A-31DD50AB2A46}" srcOrd="1" destOrd="0" parTransId="{0F6C26B2-F21C-480F-AB7F-BAD53082A42F}" sibTransId="{FD67219C-C7D5-47F5-9FD0-1838FEEC303E}"/>
    <dgm:cxn modelId="{1E25BD5F-9086-4A05-BFC4-72731CDE755C}" type="presOf" srcId="{0F6C26B2-F21C-480F-AB7F-BAD53082A42F}" destId="{EDF4236E-5F06-47AB-B1D8-B0B0C682ED32}" srcOrd="1" destOrd="0" presId="urn:microsoft.com/office/officeart/2005/8/layout/radial5"/>
    <dgm:cxn modelId="{9C8E71BA-8F50-41B0-8D93-89048F0C8FEA}" type="presOf" srcId="{C97EFCE5-BA16-4979-8C29-EEB2AD3E9856}" destId="{B53621A2-4BE9-4693-A4EB-54BBACB18819}" srcOrd="0" destOrd="0" presId="urn:microsoft.com/office/officeart/2005/8/layout/radial5"/>
    <dgm:cxn modelId="{0492A197-014A-4FE4-9575-2FA5D193AA47}" srcId="{87BCE7F3-0156-4F94-881E-BDAC4E849972}" destId="{DB51D910-C252-4348-AD1C-48F989FDB860}" srcOrd="3" destOrd="0" parTransId="{4B0070F8-1146-49C9-964A-BD57EFD6C19B}" sibTransId="{9447AE2D-0738-4C97-8CDE-5DE430E2CC91}"/>
    <dgm:cxn modelId="{21EAFB86-125F-46C1-BE82-172CCA023DA8}" srcId="{55BEB030-E96F-4792-9BC6-3A5801850E5C}" destId="{87BCE7F3-0156-4F94-881E-BDAC4E849972}" srcOrd="0" destOrd="0" parTransId="{828A81B5-1805-41EF-91B6-D2B023AC0D9A}" sibTransId="{26858F42-459C-4BC2-9605-18D1B38DDC47}"/>
    <dgm:cxn modelId="{BB02D749-B747-4E83-8BFA-4A4FA5F8F83B}" type="presOf" srcId="{959FD428-C09B-4FF5-8C49-9BA3F6AD4C5F}" destId="{2AA24A4A-56F4-4CC5-B1A4-653D5B27EE84}" srcOrd="0" destOrd="0" presId="urn:microsoft.com/office/officeart/2005/8/layout/radial5"/>
    <dgm:cxn modelId="{9C98396B-6BA5-4731-AAF0-532249A4EC3C}" srcId="{87BCE7F3-0156-4F94-881E-BDAC4E849972}" destId="{C97EFCE5-BA16-4979-8C29-EEB2AD3E9856}" srcOrd="2" destOrd="0" parTransId="{3E1EE6B1-2FBD-4595-853D-6E39F0D904C4}" sibTransId="{BAA25345-6A14-4056-89DF-9EEFF78AAA4F}"/>
    <dgm:cxn modelId="{2FD34C63-963D-4AEC-830A-093F0B38788C}" type="presOf" srcId="{1C5C1ECD-4F82-457D-960A-31DD50AB2A46}" destId="{A451016E-6967-49A4-8790-0919B6303830}" srcOrd="0" destOrd="0" presId="urn:microsoft.com/office/officeart/2005/8/layout/radial5"/>
    <dgm:cxn modelId="{7D603A2E-5766-4B9A-AA15-8F42DA6270DE}" type="presParOf" srcId="{D81AA2A5-05F6-4A6A-B009-EE972E76EA17}" destId="{62A620EB-29A8-4828-AE87-3A07D82BE6C0}" srcOrd="0" destOrd="0" presId="urn:microsoft.com/office/officeart/2005/8/layout/radial5"/>
    <dgm:cxn modelId="{5E06C271-8452-42E8-8717-D39DD6BC9560}" type="presParOf" srcId="{D81AA2A5-05F6-4A6A-B009-EE972E76EA17}" destId="{2AA24A4A-56F4-4CC5-B1A4-653D5B27EE84}" srcOrd="1" destOrd="0" presId="urn:microsoft.com/office/officeart/2005/8/layout/radial5"/>
    <dgm:cxn modelId="{A71043B9-21CA-4A0A-A3D3-A5906977CB01}" type="presParOf" srcId="{2AA24A4A-56F4-4CC5-B1A4-653D5B27EE84}" destId="{CC639DCD-87A4-40A7-B93B-8688F189B0AE}" srcOrd="0" destOrd="0" presId="urn:microsoft.com/office/officeart/2005/8/layout/radial5"/>
    <dgm:cxn modelId="{F6DDC7B2-743D-49CB-88B9-D4032ADDBA98}" type="presParOf" srcId="{D81AA2A5-05F6-4A6A-B009-EE972E76EA17}" destId="{2B68E517-B81A-48EF-8507-440D2110072C}" srcOrd="2" destOrd="0" presId="urn:microsoft.com/office/officeart/2005/8/layout/radial5"/>
    <dgm:cxn modelId="{4155CA4C-F3CC-450F-A192-1668E1AEC631}" type="presParOf" srcId="{D81AA2A5-05F6-4A6A-B009-EE972E76EA17}" destId="{0B06A239-E543-4764-B644-1A17EBEDF420}" srcOrd="3" destOrd="0" presId="urn:microsoft.com/office/officeart/2005/8/layout/radial5"/>
    <dgm:cxn modelId="{FB69198A-C45B-4811-A341-5240FEED644E}" type="presParOf" srcId="{0B06A239-E543-4764-B644-1A17EBEDF420}" destId="{EDF4236E-5F06-47AB-B1D8-B0B0C682ED32}" srcOrd="0" destOrd="0" presId="urn:microsoft.com/office/officeart/2005/8/layout/radial5"/>
    <dgm:cxn modelId="{D5F37444-5481-403B-A120-C683E523401D}" type="presParOf" srcId="{D81AA2A5-05F6-4A6A-B009-EE972E76EA17}" destId="{A451016E-6967-49A4-8790-0919B6303830}" srcOrd="4" destOrd="0" presId="urn:microsoft.com/office/officeart/2005/8/layout/radial5"/>
    <dgm:cxn modelId="{40FED4D8-66A4-4E19-99EA-487BB00DC905}" type="presParOf" srcId="{D81AA2A5-05F6-4A6A-B009-EE972E76EA17}" destId="{480A897D-0A6B-4DC6-B0A0-6B7B0EEE1E52}" srcOrd="5" destOrd="0" presId="urn:microsoft.com/office/officeart/2005/8/layout/radial5"/>
    <dgm:cxn modelId="{F9A7D111-DC72-47A4-A791-6E254584DADD}" type="presParOf" srcId="{480A897D-0A6B-4DC6-B0A0-6B7B0EEE1E52}" destId="{C1185CCA-6A99-40AF-8F5C-A16E9EFA9366}" srcOrd="0" destOrd="0" presId="urn:microsoft.com/office/officeart/2005/8/layout/radial5"/>
    <dgm:cxn modelId="{2D5859B3-105F-4AD3-BB8E-EAB636A1B9DF}" type="presParOf" srcId="{D81AA2A5-05F6-4A6A-B009-EE972E76EA17}" destId="{B53621A2-4BE9-4693-A4EB-54BBACB18819}" srcOrd="6" destOrd="0" presId="urn:microsoft.com/office/officeart/2005/8/layout/radial5"/>
    <dgm:cxn modelId="{87D203A8-BB8D-47A8-9C7E-B488B33800EE}" type="presParOf" srcId="{D81AA2A5-05F6-4A6A-B009-EE972E76EA17}" destId="{A387C907-DC6A-4F64-A432-BE054EFA0F22}" srcOrd="7" destOrd="0" presId="urn:microsoft.com/office/officeart/2005/8/layout/radial5"/>
    <dgm:cxn modelId="{026A0CF3-F1FB-437B-B300-1ED4A8811192}" type="presParOf" srcId="{A387C907-DC6A-4F64-A432-BE054EFA0F22}" destId="{A8EE475F-28BE-49C9-B19A-DE1FF21F6A40}" srcOrd="0" destOrd="0" presId="urn:microsoft.com/office/officeart/2005/8/layout/radial5"/>
    <dgm:cxn modelId="{AA9327F5-4711-4507-BEAD-AC9F8D5AA894}" type="presParOf" srcId="{D81AA2A5-05F6-4A6A-B009-EE972E76EA17}" destId="{828D3F9D-2D3A-458C-BBB1-989075615B8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CE9CF-D777-471F-AFAE-BEBB87A1023C}">
      <dsp:nvSpPr>
        <dsp:cNvPr id="0" name=""/>
        <dsp:cNvSpPr/>
      </dsp:nvSpPr>
      <dsp:spPr>
        <a:xfrm rot="16200000">
          <a:off x="797321" y="-797321"/>
          <a:ext cx="2520156" cy="4114800"/>
        </a:xfrm>
        <a:prstGeom prst="round1Rect">
          <a:avLst/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Content collections</a:t>
          </a:r>
          <a:br>
            <a:rPr lang="nb-NO" sz="1800" kern="1200" dirty="0" smtClean="0"/>
          </a:br>
          <a:r>
            <a:rPr lang="nb-NO" sz="1800" kern="1200" dirty="0" smtClean="0"/>
            <a:t>items and resources</a:t>
          </a:r>
          <a:endParaRPr lang="nn-NO" sz="1800" kern="1200" dirty="0"/>
        </a:p>
      </dsp:txBody>
      <dsp:txXfrm rot="5400000">
        <a:off x="0" y="0"/>
        <a:ext cx="4114800" cy="1890117"/>
      </dsp:txXfrm>
    </dsp:sp>
    <dsp:sp modelId="{E4947E3D-DD7B-45C5-B495-71CD8D348E7F}">
      <dsp:nvSpPr>
        <dsp:cNvPr id="0" name=""/>
        <dsp:cNvSpPr/>
      </dsp:nvSpPr>
      <dsp:spPr>
        <a:xfrm>
          <a:off x="4114800" y="0"/>
          <a:ext cx="4114800" cy="2520156"/>
        </a:xfrm>
        <a:prstGeom prst="round1Rect">
          <a:avLst/>
        </a:prstGeom>
        <a:solidFill>
          <a:srgbClr val="004B8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Content providers, mediators</a:t>
          </a:r>
          <a:br>
            <a:rPr lang="nb-NO" sz="1800" kern="1200" dirty="0" smtClean="0"/>
          </a:br>
          <a:r>
            <a:rPr lang="nb-NO" sz="1800" kern="1200" dirty="0" smtClean="0"/>
            <a:t>and aggregators</a:t>
          </a:r>
          <a:endParaRPr lang="nn-NO" sz="1800" kern="1200" dirty="0"/>
        </a:p>
      </dsp:txBody>
      <dsp:txXfrm>
        <a:off x="4114800" y="0"/>
        <a:ext cx="4114800" cy="1890117"/>
      </dsp:txXfrm>
    </dsp:sp>
    <dsp:sp modelId="{39640333-9403-4CC0-968C-6F5479971A5E}">
      <dsp:nvSpPr>
        <dsp:cNvPr id="0" name=""/>
        <dsp:cNvSpPr/>
      </dsp:nvSpPr>
      <dsp:spPr>
        <a:xfrm rot="10800000">
          <a:off x="0" y="2520156"/>
          <a:ext cx="4114800" cy="2520156"/>
        </a:xfrm>
        <a:prstGeom prst="round1Rect">
          <a:avLst/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Machine-to-machine</a:t>
          </a:r>
          <a:br>
            <a:rPr lang="nb-NO" sz="1800" kern="1200" dirty="0" smtClean="0"/>
          </a:br>
          <a:r>
            <a:rPr lang="nb-NO" sz="1800" kern="1200" dirty="0" smtClean="0"/>
            <a:t>technologies</a:t>
          </a:r>
          <a:endParaRPr lang="nn-NO" sz="1800" kern="1200" dirty="0"/>
        </a:p>
      </dsp:txBody>
      <dsp:txXfrm rot="10800000">
        <a:off x="0" y="3150195"/>
        <a:ext cx="4114800" cy="1890117"/>
      </dsp:txXfrm>
    </dsp:sp>
    <dsp:sp modelId="{C8E38E28-9845-4415-BD6A-6CB8B16FB719}">
      <dsp:nvSpPr>
        <dsp:cNvPr id="0" name=""/>
        <dsp:cNvSpPr/>
      </dsp:nvSpPr>
      <dsp:spPr>
        <a:xfrm rot="5400000">
          <a:off x="4912121" y="1722834"/>
          <a:ext cx="2520156" cy="4114800"/>
        </a:xfrm>
        <a:prstGeom prst="round1Rect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End-user service</a:t>
          </a:r>
          <a:br>
            <a:rPr lang="nb-NO" sz="1800" kern="1200" dirty="0" smtClean="0"/>
          </a:br>
          <a:r>
            <a:rPr lang="nb-NO" sz="1800" kern="1200" dirty="0" smtClean="0"/>
            <a:t>technologies</a:t>
          </a:r>
          <a:endParaRPr lang="nn-NO" sz="1800" kern="1200" dirty="0"/>
        </a:p>
      </dsp:txBody>
      <dsp:txXfrm rot="-5400000">
        <a:off x="4114800" y="3150195"/>
        <a:ext cx="4114800" cy="1890117"/>
      </dsp:txXfrm>
    </dsp:sp>
    <dsp:sp modelId="{2EB18BC6-2CF2-4AC9-976E-AFCA4959D12C}">
      <dsp:nvSpPr>
        <dsp:cNvPr id="0" name=""/>
        <dsp:cNvSpPr/>
      </dsp:nvSpPr>
      <dsp:spPr>
        <a:xfrm>
          <a:off x="2880359" y="1890117"/>
          <a:ext cx="2468880" cy="1260078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b="1" kern="1200" dirty="0" smtClean="0"/>
            <a:t>EDLocal content provider organisation</a:t>
          </a:r>
          <a:endParaRPr lang="nn-NO" sz="1800" b="1" kern="1200" dirty="0"/>
        </a:p>
      </dsp:txBody>
      <dsp:txXfrm>
        <a:off x="2941871" y="1951629"/>
        <a:ext cx="2345856" cy="1137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8C96A-2879-49F0-A076-E43BD808825D}">
      <dsp:nvSpPr>
        <dsp:cNvPr id="0" name=""/>
        <dsp:cNvSpPr/>
      </dsp:nvSpPr>
      <dsp:spPr>
        <a:xfrm>
          <a:off x="3616" y="464564"/>
          <a:ext cx="1581224" cy="9487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Content  &amp; Content Collections</a:t>
          </a:r>
          <a:endParaRPr lang="nn-NO" sz="1600" b="1" kern="1200" dirty="0"/>
        </a:p>
      </dsp:txBody>
      <dsp:txXfrm>
        <a:off x="31403" y="492351"/>
        <a:ext cx="1525650" cy="893160"/>
      </dsp:txXfrm>
    </dsp:sp>
    <dsp:sp modelId="{FAA94105-0686-4D9B-B59B-D424C2FFEEEF}">
      <dsp:nvSpPr>
        <dsp:cNvPr id="0" name=""/>
        <dsp:cNvSpPr/>
      </dsp:nvSpPr>
      <dsp:spPr>
        <a:xfrm>
          <a:off x="1723988" y="742860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300" kern="1200"/>
        </a:p>
      </dsp:txBody>
      <dsp:txXfrm>
        <a:off x="1723988" y="821289"/>
        <a:ext cx="234653" cy="235285"/>
      </dsp:txXfrm>
    </dsp:sp>
    <dsp:sp modelId="{E01B91A0-EE1F-4ED3-A233-B4778D7CA176}">
      <dsp:nvSpPr>
        <dsp:cNvPr id="0" name=""/>
        <dsp:cNvSpPr/>
      </dsp:nvSpPr>
      <dsp:spPr>
        <a:xfrm>
          <a:off x="2217330" y="464564"/>
          <a:ext cx="1581224" cy="9487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Metadata extraction</a:t>
          </a:r>
          <a:endParaRPr lang="nn-NO" sz="1600" b="1" kern="1200" dirty="0"/>
        </a:p>
      </dsp:txBody>
      <dsp:txXfrm>
        <a:off x="2245117" y="492351"/>
        <a:ext cx="1525650" cy="893160"/>
      </dsp:txXfrm>
    </dsp:sp>
    <dsp:sp modelId="{519B158C-6068-44E9-A2DA-94A5BB43CE21}">
      <dsp:nvSpPr>
        <dsp:cNvPr id="0" name=""/>
        <dsp:cNvSpPr/>
      </dsp:nvSpPr>
      <dsp:spPr>
        <a:xfrm>
          <a:off x="3937702" y="742860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300" kern="1200"/>
        </a:p>
      </dsp:txBody>
      <dsp:txXfrm>
        <a:off x="3937702" y="821289"/>
        <a:ext cx="234653" cy="235285"/>
      </dsp:txXfrm>
    </dsp:sp>
    <dsp:sp modelId="{A49B0A52-EB10-410E-8CAD-E7D7924B1B74}">
      <dsp:nvSpPr>
        <dsp:cNvPr id="0" name=""/>
        <dsp:cNvSpPr/>
      </dsp:nvSpPr>
      <dsp:spPr>
        <a:xfrm>
          <a:off x="4431044" y="464564"/>
          <a:ext cx="1581224" cy="9487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Local classification shemas</a:t>
          </a:r>
          <a:endParaRPr lang="nn-NO" sz="1600" b="1" kern="1200" dirty="0"/>
        </a:p>
      </dsp:txBody>
      <dsp:txXfrm>
        <a:off x="4458831" y="492351"/>
        <a:ext cx="1525650" cy="893160"/>
      </dsp:txXfrm>
    </dsp:sp>
    <dsp:sp modelId="{78399673-4CE2-4D0E-86F8-CF740A2D0D5D}">
      <dsp:nvSpPr>
        <dsp:cNvPr id="0" name=""/>
        <dsp:cNvSpPr/>
      </dsp:nvSpPr>
      <dsp:spPr>
        <a:xfrm>
          <a:off x="6151417" y="742860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300" kern="1200"/>
        </a:p>
      </dsp:txBody>
      <dsp:txXfrm>
        <a:off x="6151417" y="821289"/>
        <a:ext cx="234653" cy="235285"/>
      </dsp:txXfrm>
    </dsp:sp>
    <dsp:sp modelId="{9A3281F1-2610-4783-9622-3017ACF2A3EE}">
      <dsp:nvSpPr>
        <dsp:cNvPr id="0" name=""/>
        <dsp:cNvSpPr/>
      </dsp:nvSpPr>
      <dsp:spPr>
        <a:xfrm>
          <a:off x="6644759" y="464564"/>
          <a:ext cx="1581224" cy="9487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Metadata harmonization &amp; cross mapping</a:t>
          </a:r>
          <a:endParaRPr lang="nn-NO" sz="1600" b="1" kern="1200" dirty="0"/>
        </a:p>
      </dsp:txBody>
      <dsp:txXfrm>
        <a:off x="6672546" y="492351"/>
        <a:ext cx="1525650" cy="893160"/>
      </dsp:txXfrm>
    </dsp:sp>
    <dsp:sp modelId="{33F3157E-D3BF-470B-9FAC-2845CA4E47C3}">
      <dsp:nvSpPr>
        <dsp:cNvPr id="0" name=""/>
        <dsp:cNvSpPr/>
      </dsp:nvSpPr>
      <dsp:spPr>
        <a:xfrm rot="5400000">
          <a:off x="7267761" y="1523985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300" kern="1200"/>
        </a:p>
      </dsp:txBody>
      <dsp:txXfrm rot="-5400000">
        <a:off x="7317728" y="1552447"/>
        <a:ext cx="235285" cy="234653"/>
      </dsp:txXfrm>
    </dsp:sp>
    <dsp:sp modelId="{8CB191B4-6E5A-4BEF-8B0D-9C19683123B5}">
      <dsp:nvSpPr>
        <dsp:cNvPr id="0" name=""/>
        <dsp:cNvSpPr/>
      </dsp:nvSpPr>
      <dsp:spPr>
        <a:xfrm>
          <a:off x="6644759" y="2045789"/>
          <a:ext cx="1581224" cy="948734"/>
        </a:xfrm>
        <a:prstGeom prst="roundRect">
          <a:avLst>
            <a:gd name="adj" fmla="val 10000"/>
          </a:avLst>
        </a:prstGeom>
        <a:solidFill>
          <a:srgbClr val="004B8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Controlled vocabularies</a:t>
          </a:r>
          <a:endParaRPr lang="nn-NO" sz="1600" b="1" kern="1200" dirty="0"/>
        </a:p>
      </dsp:txBody>
      <dsp:txXfrm>
        <a:off x="6672546" y="2073576"/>
        <a:ext cx="1525650" cy="893160"/>
      </dsp:txXfrm>
    </dsp:sp>
    <dsp:sp modelId="{45AB28D1-62B5-4B5D-967E-FEC0A59F99D4}">
      <dsp:nvSpPr>
        <dsp:cNvPr id="0" name=""/>
        <dsp:cNvSpPr/>
      </dsp:nvSpPr>
      <dsp:spPr>
        <a:xfrm rot="10800000">
          <a:off x="6170391" y="2324084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rgbClr val="004B8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300" kern="1200"/>
        </a:p>
      </dsp:txBody>
      <dsp:txXfrm rot="10800000">
        <a:off x="6270957" y="2402513"/>
        <a:ext cx="234653" cy="235285"/>
      </dsp:txXfrm>
    </dsp:sp>
    <dsp:sp modelId="{7D4D081D-EA99-4172-91E9-288C09C80C88}">
      <dsp:nvSpPr>
        <dsp:cNvPr id="0" name=""/>
        <dsp:cNvSpPr/>
      </dsp:nvSpPr>
      <dsp:spPr>
        <a:xfrm>
          <a:off x="4431044" y="2045789"/>
          <a:ext cx="1581224" cy="948734"/>
        </a:xfrm>
        <a:prstGeom prst="roundRect">
          <a:avLst>
            <a:gd name="adj" fmla="val 10000"/>
          </a:avLst>
        </a:prstGeom>
        <a:solidFill>
          <a:srgbClr val="004B8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Multi-linguality</a:t>
          </a:r>
          <a:endParaRPr lang="nn-NO" sz="1600" b="1" kern="1200" dirty="0"/>
        </a:p>
      </dsp:txBody>
      <dsp:txXfrm>
        <a:off x="4458831" y="2073576"/>
        <a:ext cx="1525650" cy="893160"/>
      </dsp:txXfrm>
    </dsp:sp>
    <dsp:sp modelId="{EE37851C-CD16-4327-B421-D4E0889ADECA}">
      <dsp:nvSpPr>
        <dsp:cNvPr id="0" name=""/>
        <dsp:cNvSpPr/>
      </dsp:nvSpPr>
      <dsp:spPr>
        <a:xfrm rot="10800000">
          <a:off x="3956677" y="2324084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rgbClr val="004B8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300" kern="1200"/>
        </a:p>
      </dsp:txBody>
      <dsp:txXfrm rot="10800000">
        <a:off x="4057243" y="2402513"/>
        <a:ext cx="234653" cy="235285"/>
      </dsp:txXfrm>
    </dsp:sp>
    <dsp:sp modelId="{B08F1017-1E30-4937-901D-ACF6E6BAB0A8}">
      <dsp:nvSpPr>
        <dsp:cNvPr id="0" name=""/>
        <dsp:cNvSpPr/>
      </dsp:nvSpPr>
      <dsp:spPr>
        <a:xfrm>
          <a:off x="2217330" y="2045789"/>
          <a:ext cx="1581224" cy="948734"/>
        </a:xfrm>
        <a:prstGeom prst="roundRect">
          <a:avLst>
            <a:gd name="adj" fmla="val 10000"/>
          </a:avLst>
        </a:prstGeom>
        <a:solidFill>
          <a:srgbClr val="004B8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Metadata enrichment</a:t>
          </a:r>
          <a:endParaRPr lang="nn-NO" sz="1600" b="1" kern="1200" dirty="0"/>
        </a:p>
      </dsp:txBody>
      <dsp:txXfrm>
        <a:off x="2245117" y="2073576"/>
        <a:ext cx="1525650" cy="893160"/>
      </dsp:txXfrm>
    </dsp:sp>
    <dsp:sp modelId="{2EB3E644-97AE-4F98-9B15-78BDC555C7C3}">
      <dsp:nvSpPr>
        <dsp:cNvPr id="0" name=""/>
        <dsp:cNvSpPr/>
      </dsp:nvSpPr>
      <dsp:spPr>
        <a:xfrm rot="10800000">
          <a:off x="1742963" y="2324084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rgbClr val="004B8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300" kern="1200"/>
        </a:p>
      </dsp:txBody>
      <dsp:txXfrm rot="10800000">
        <a:off x="1843529" y="2402513"/>
        <a:ext cx="234653" cy="235285"/>
      </dsp:txXfrm>
    </dsp:sp>
    <dsp:sp modelId="{40A3E905-AD73-43BA-8B35-0AA9F6D4BE90}">
      <dsp:nvSpPr>
        <dsp:cNvPr id="0" name=""/>
        <dsp:cNvSpPr/>
      </dsp:nvSpPr>
      <dsp:spPr>
        <a:xfrm>
          <a:off x="3616" y="2045789"/>
          <a:ext cx="1581224" cy="948734"/>
        </a:xfrm>
        <a:prstGeom prst="roundRect">
          <a:avLst>
            <a:gd name="adj" fmla="val 10000"/>
          </a:avLst>
        </a:prstGeom>
        <a:solidFill>
          <a:srgbClr val="004B8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IPR clearance</a:t>
          </a:r>
          <a:endParaRPr lang="nn-NO" sz="1600" b="1" kern="1200" dirty="0"/>
        </a:p>
      </dsp:txBody>
      <dsp:txXfrm>
        <a:off x="31403" y="2073576"/>
        <a:ext cx="1525650" cy="893160"/>
      </dsp:txXfrm>
    </dsp:sp>
    <dsp:sp modelId="{EBF49841-1A98-4901-8750-98F61AEE9252}">
      <dsp:nvSpPr>
        <dsp:cNvPr id="0" name=""/>
        <dsp:cNvSpPr/>
      </dsp:nvSpPr>
      <dsp:spPr>
        <a:xfrm rot="5400000">
          <a:off x="626618" y="31052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rgbClr val="004B8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300" kern="1200"/>
        </a:p>
      </dsp:txBody>
      <dsp:txXfrm rot="-5400000">
        <a:off x="676585" y="3133671"/>
        <a:ext cx="235285" cy="234653"/>
      </dsp:txXfrm>
    </dsp:sp>
    <dsp:sp modelId="{C5701756-9B01-4B0A-83EF-6DBB24405A9F}">
      <dsp:nvSpPr>
        <dsp:cNvPr id="0" name=""/>
        <dsp:cNvSpPr/>
      </dsp:nvSpPr>
      <dsp:spPr>
        <a:xfrm>
          <a:off x="3616" y="3627013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Assign Unique IDs</a:t>
          </a:r>
          <a:endParaRPr lang="nn-NO" sz="1600" b="1" kern="1200" dirty="0"/>
        </a:p>
      </dsp:txBody>
      <dsp:txXfrm>
        <a:off x="31403" y="3654800"/>
        <a:ext cx="1525650" cy="893160"/>
      </dsp:txXfrm>
    </dsp:sp>
    <dsp:sp modelId="{AF91BF34-3C4C-4B19-9B95-7327D59B60DE}">
      <dsp:nvSpPr>
        <dsp:cNvPr id="0" name=""/>
        <dsp:cNvSpPr/>
      </dsp:nvSpPr>
      <dsp:spPr>
        <a:xfrm>
          <a:off x="1723988" y="39053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300" kern="1200"/>
        </a:p>
      </dsp:txBody>
      <dsp:txXfrm>
        <a:off x="1723988" y="3983738"/>
        <a:ext cx="234653" cy="235285"/>
      </dsp:txXfrm>
    </dsp:sp>
    <dsp:sp modelId="{CC4E4E84-E5DC-47DA-8A91-8044F06BCF75}">
      <dsp:nvSpPr>
        <dsp:cNvPr id="0" name=""/>
        <dsp:cNvSpPr/>
      </dsp:nvSpPr>
      <dsp:spPr>
        <a:xfrm>
          <a:off x="2217330" y="3627013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Populate repository</a:t>
          </a:r>
          <a:endParaRPr lang="nn-NO" sz="1600" b="1" kern="1200" dirty="0"/>
        </a:p>
      </dsp:txBody>
      <dsp:txXfrm>
        <a:off x="2245117" y="3654800"/>
        <a:ext cx="1525650" cy="893160"/>
      </dsp:txXfrm>
    </dsp:sp>
    <dsp:sp modelId="{27BADCDD-F1A7-417D-9F29-3B0921CA637E}">
      <dsp:nvSpPr>
        <dsp:cNvPr id="0" name=""/>
        <dsp:cNvSpPr/>
      </dsp:nvSpPr>
      <dsp:spPr>
        <a:xfrm>
          <a:off x="3937702" y="39053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300" kern="1200"/>
        </a:p>
      </dsp:txBody>
      <dsp:txXfrm>
        <a:off x="3937702" y="3983738"/>
        <a:ext cx="234653" cy="235285"/>
      </dsp:txXfrm>
    </dsp:sp>
    <dsp:sp modelId="{D31D14A5-452B-4DC7-872A-D9A96370E254}">
      <dsp:nvSpPr>
        <dsp:cNvPr id="0" name=""/>
        <dsp:cNvSpPr/>
      </dsp:nvSpPr>
      <dsp:spPr>
        <a:xfrm>
          <a:off x="4431044" y="3627013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Authentication mechanisms</a:t>
          </a:r>
          <a:endParaRPr lang="nn-NO" sz="1600" b="1" kern="1200" dirty="0"/>
        </a:p>
      </dsp:txBody>
      <dsp:txXfrm>
        <a:off x="4458831" y="3654800"/>
        <a:ext cx="1525650" cy="893160"/>
      </dsp:txXfrm>
    </dsp:sp>
    <dsp:sp modelId="{9E9F748E-2972-4D14-BBB0-68280AE020ED}">
      <dsp:nvSpPr>
        <dsp:cNvPr id="0" name=""/>
        <dsp:cNvSpPr/>
      </dsp:nvSpPr>
      <dsp:spPr>
        <a:xfrm>
          <a:off x="6151417" y="3905309"/>
          <a:ext cx="335219" cy="39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300" kern="1200"/>
        </a:p>
      </dsp:txBody>
      <dsp:txXfrm>
        <a:off x="6151417" y="3983738"/>
        <a:ext cx="234653" cy="235285"/>
      </dsp:txXfrm>
    </dsp:sp>
    <dsp:sp modelId="{552A6618-AC74-4407-A70E-A5E8DA79F98F}">
      <dsp:nvSpPr>
        <dsp:cNvPr id="0" name=""/>
        <dsp:cNvSpPr/>
      </dsp:nvSpPr>
      <dsp:spPr>
        <a:xfrm>
          <a:off x="6644759" y="3627013"/>
          <a:ext cx="1581224" cy="94873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Europeana</a:t>
          </a:r>
          <a:endParaRPr lang="nn-NO" sz="1600" b="1" kern="1200" dirty="0"/>
        </a:p>
      </dsp:txBody>
      <dsp:txXfrm>
        <a:off x="6672546" y="3654800"/>
        <a:ext cx="1525650" cy="893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4B54-2C46-45C7-AC77-DF62F8C609C0}">
      <dsp:nvSpPr>
        <dsp:cNvPr id="0" name=""/>
        <dsp:cNvSpPr/>
      </dsp:nvSpPr>
      <dsp:spPr>
        <a:xfrm>
          <a:off x="0" y="3661370"/>
          <a:ext cx="8229600" cy="91297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900" kern="1200" dirty="0" smtClean="0"/>
            <a:t>Content level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900" kern="1200" dirty="0" smtClean="0"/>
            <a:t>(infinite)</a:t>
          </a:r>
          <a:endParaRPr lang="nn-NO" sz="1900" kern="1200" dirty="0"/>
        </a:p>
      </dsp:txBody>
      <dsp:txXfrm>
        <a:off x="0" y="3661370"/>
        <a:ext cx="2468880" cy="912971"/>
      </dsp:txXfrm>
    </dsp:sp>
    <dsp:sp modelId="{41CA92ED-7D04-4AAF-94CA-A38DEBA6DD2D}">
      <dsp:nvSpPr>
        <dsp:cNvPr id="0" name=""/>
        <dsp:cNvSpPr/>
      </dsp:nvSpPr>
      <dsp:spPr>
        <a:xfrm>
          <a:off x="0" y="2596237"/>
          <a:ext cx="8229600" cy="91297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900" kern="1200" dirty="0" smtClean="0"/>
            <a:t>Local level</a:t>
          </a:r>
          <a:br>
            <a:rPr lang="nn-NO" sz="1900" kern="1200" dirty="0" smtClean="0"/>
          </a:br>
          <a:r>
            <a:rPr lang="nn-NO" sz="1900" kern="1200" dirty="0" smtClean="0"/>
            <a:t>(1000s)</a:t>
          </a:r>
          <a:endParaRPr lang="nn-NO" sz="1900" kern="1200" dirty="0"/>
        </a:p>
      </dsp:txBody>
      <dsp:txXfrm>
        <a:off x="0" y="2596237"/>
        <a:ext cx="2468880" cy="912971"/>
      </dsp:txXfrm>
    </dsp:sp>
    <dsp:sp modelId="{6AE26CF7-3B1A-46C8-AC89-04CF77D18008}">
      <dsp:nvSpPr>
        <dsp:cNvPr id="0" name=""/>
        <dsp:cNvSpPr/>
      </dsp:nvSpPr>
      <dsp:spPr>
        <a:xfrm>
          <a:off x="0" y="1531104"/>
          <a:ext cx="8229600" cy="91297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900" kern="1200" dirty="0" smtClean="0"/>
            <a:t>National level</a:t>
          </a:r>
          <a:br>
            <a:rPr lang="nn-NO" sz="1900" kern="1200" dirty="0" smtClean="0"/>
          </a:br>
          <a:r>
            <a:rPr lang="nn-NO" sz="1900" kern="1200" dirty="0" smtClean="0"/>
            <a:t>(10s)</a:t>
          </a:r>
          <a:endParaRPr lang="nn-NO" sz="1900" kern="1200" dirty="0"/>
        </a:p>
      </dsp:txBody>
      <dsp:txXfrm>
        <a:off x="0" y="1531104"/>
        <a:ext cx="2468880" cy="912971"/>
      </dsp:txXfrm>
    </dsp:sp>
    <dsp:sp modelId="{857E5CB8-D80F-48AC-8EE0-3EEB42702593}">
      <dsp:nvSpPr>
        <dsp:cNvPr id="0" name=""/>
        <dsp:cNvSpPr/>
      </dsp:nvSpPr>
      <dsp:spPr>
        <a:xfrm>
          <a:off x="0" y="465971"/>
          <a:ext cx="8229600" cy="91297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900" kern="1200" dirty="0" smtClean="0"/>
            <a:t>European level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900" kern="1200" dirty="0" smtClean="0"/>
            <a:t>(1)</a:t>
          </a:r>
          <a:endParaRPr lang="nn-NO" sz="1900" kern="1200" dirty="0"/>
        </a:p>
      </dsp:txBody>
      <dsp:txXfrm>
        <a:off x="0" y="465971"/>
        <a:ext cx="2468880" cy="912971"/>
      </dsp:txXfrm>
    </dsp:sp>
    <dsp:sp modelId="{602B64E9-464E-4737-A9A4-78432CCD75ED}">
      <dsp:nvSpPr>
        <dsp:cNvPr id="0" name=""/>
        <dsp:cNvSpPr/>
      </dsp:nvSpPr>
      <dsp:spPr>
        <a:xfrm>
          <a:off x="3351330" y="542052"/>
          <a:ext cx="2347648" cy="76080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600" b="1" kern="1200" dirty="0" smtClean="0"/>
            <a:t>European Digital Library Virtual Information Space</a:t>
          </a:r>
          <a:endParaRPr lang="nn-NO" sz="1600" b="1" kern="1200" dirty="0"/>
        </a:p>
      </dsp:txBody>
      <dsp:txXfrm>
        <a:off x="3373613" y="564335"/>
        <a:ext cx="2303082" cy="716243"/>
      </dsp:txXfrm>
    </dsp:sp>
    <dsp:sp modelId="{8F54DA00-4147-478E-89E5-362492EFDBE6}">
      <dsp:nvSpPr>
        <dsp:cNvPr id="0" name=""/>
        <dsp:cNvSpPr/>
      </dsp:nvSpPr>
      <dsp:spPr>
        <a:xfrm>
          <a:off x="3041576" y="1302861"/>
          <a:ext cx="1483578" cy="304323"/>
        </a:xfrm>
        <a:custGeom>
          <a:avLst/>
          <a:gdLst/>
          <a:ahLst/>
          <a:cxnLst/>
          <a:rect l="0" t="0" r="0" b="0"/>
          <a:pathLst>
            <a:path>
              <a:moveTo>
                <a:pt x="1483578" y="0"/>
              </a:moveTo>
              <a:lnTo>
                <a:pt x="1483578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B79B4-6B39-467E-A33B-A3D578212770}">
      <dsp:nvSpPr>
        <dsp:cNvPr id="0" name=""/>
        <dsp:cNvSpPr/>
      </dsp:nvSpPr>
      <dsp:spPr>
        <a:xfrm>
          <a:off x="2470969" y="1607185"/>
          <a:ext cx="1141214" cy="76080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500" b="1" kern="1200" dirty="0" smtClean="0"/>
            <a:t>National Archives</a:t>
          </a:r>
          <a:endParaRPr lang="nn-NO" sz="1500" b="1" kern="1200" dirty="0"/>
        </a:p>
      </dsp:txBody>
      <dsp:txXfrm>
        <a:off x="2493252" y="1629468"/>
        <a:ext cx="1096648" cy="716243"/>
      </dsp:txXfrm>
    </dsp:sp>
    <dsp:sp modelId="{F1FA105A-2E31-422E-B6AC-858404E04E0C}">
      <dsp:nvSpPr>
        <dsp:cNvPr id="0" name=""/>
        <dsp:cNvSpPr/>
      </dsp:nvSpPr>
      <dsp:spPr>
        <a:xfrm>
          <a:off x="4479434" y="1302861"/>
          <a:ext cx="91440" cy="30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4EF63-D8A0-480E-B63E-1F0A4A1DD89F}">
      <dsp:nvSpPr>
        <dsp:cNvPr id="0" name=""/>
        <dsp:cNvSpPr/>
      </dsp:nvSpPr>
      <dsp:spPr>
        <a:xfrm>
          <a:off x="3954547" y="1607185"/>
          <a:ext cx="1141214" cy="76080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500" b="1" kern="1200" dirty="0" smtClean="0"/>
            <a:t>National Libraries</a:t>
          </a:r>
          <a:endParaRPr lang="nn-NO" sz="1500" b="1" kern="1200" dirty="0"/>
        </a:p>
      </dsp:txBody>
      <dsp:txXfrm>
        <a:off x="3976830" y="1629468"/>
        <a:ext cx="1096648" cy="716243"/>
      </dsp:txXfrm>
    </dsp:sp>
    <dsp:sp modelId="{42BED78E-561A-44AF-B1F7-1DE5EBBBEC5A}">
      <dsp:nvSpPr>
        <dsp:cNvPr id="0" name=""/>
        <dsp:cNvSpPr/>
      </dsp:nvSpPr>
      <dsp:spPr>
        <a:xfrm>
          <a:off x="4525154" y="1302861"/>
          <a:ext cx="1483578" cy="30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1"/>
              </a:lnTo>
              <a:lnTo>
                <a:pt x="1483578" y="152161"/>
              </a:lnTo>
              <a:lnTo>
                <a:pt x="1483578" y="3043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A54D6-8784-4E0C-93F4-3B524DB5D59C}">
      <dsp:nvSpPr>
        <dsp:cNvPr id="0" name=""/>
        <dsp:cNvSpPr/>
      </dsp:nvSpPr>
      <dsp:spPr>
        <a:xfrm>
          <a:off x="5438126" y="1607185"/>
          <a:ext cx="1141214" cy="76080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500" b="1" kern="1200" dirty="0" smtClean="0"/>
            <a:t>Aggregated repositories</a:t>
          </a:r>
          <a:endParaRPr lang="nn-NO" sz="1500" b="1" kern="1200" dirty="0"/>
        </a:p>
      </dsp:txBody>
      <dsp:txXfrm>
        <a:off x="5460409" y="1629468"/>
        <a:ext cx="1096648" cy="716243"/>
      </dsp:txXfrm>
    </dsp:sp>
    <dsp:sp modelId="{88B0AD4F-E8E4-426C-8950-00DE9EB51285}">
      <dsp:nvSpPr>
        <dsp:cNvPr id="0" name=""/>
        <dsp:cNvSpPr/>
      </dsp:nvSpPr>
      <dsp:spPr>
        <a:xfrm>
          <a:off x="4525154" y="2367994"/>
          <a:ext cx="1483578" cy="304323"/>
        </a:xfrm>
        <a:custGeom>
          <a:avLst/>
          <a:gdLst/>
          <a:ahLst/>
          <a:cxnLst/>
          <a:rect l="0" t="0" r="0" b="0"/>
          <a:pathLst>
            <a:path>
              <a:moveTo>
                <a:pt x="1483578" y="0"/>
              </a:moveTo>
              <a:lnTo>
                <a:pt x="1483578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E099A-49E9-4438-B74A-BC5B87573951}">
      <dsp:nvSpPr>
        <dsp:cNvPr id="0" name=""/>
        <dsp:cNvSpPr/>
      </dsp:nvSpPr>
      <dsp:spPr>
        <a:xfrm>
          <a:off x="3954547" y="2672318"/>
          <a:ext cx="1141214" cy="760809"/>
        </a:xfrm>
        <a:prstGeom prst="roundRect">
          <a:avLst>
            <a:gd name="adj" fmla="val 10000"/>
          </a:avLst>
        </a:prstGeom>
        <a:solidFill>
          <a:srgbClr val="004B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500" b="1" kern="1200" dirty="0" smtClean="0"/>
            <a:t>Archives</a:t>
          </a:r>
          <a:endParaRPr lang="nn-NO" sz="1500" b="1" kern="1200" dirty="0"/>
        </a:p>
      </dsp:txBody>
      <dsp:txXfrm>
        <a:off x="3976830" y="2694601"/>
        <a:ext cx="1096648" cy="716243"/>
      </dsp:txXfrm>
    </dsp:sp>
    <dsp:sp modelId="{0F444727-074C-4E53-B736-D45800AD4A4B}">
      <dsp:nvSpPr>
        <dsp:cNvPr id="0" name=""/>
        <dsp:cNvSpPr/>
      </dsp:nvSpPr>
      <dsp:spPr>
        <a:xfrm>
          <a:off x="4479434" y="3433127"/>
          <a:ext cx="91440" cy="30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40E5C-F35D-4C4F-90F4-30FC5C5C9EFD}">
      <dsp:nvSpPr>
        <dsp:cNvPr id="0" name=""/>
        <dsp:cNvSpPr/>
      </dsp:nvSpPr>
      <dsp:spPr>
        <a:xfrm>
          <a:off x="3954547" y="3737451"/>
          <a:ext cx="1141214" cy="760809"/>
        </a:xfrm>
        <a:prstGeom prst="roundRect">
          <a:avLst>
            <a:gd name="adj" fmla="val 10000"/>
          </a:avLst>
        </a:prstGeom>
        <a:solidFill>
          <a:srgbClr val="82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500" b="1" kern="1200" dirty="0" smtClean="0"/>
            <a:t>Items &amp; Collections</a:t>
          </a:r>
          <a:endParaRPr lang="nn-NO" sz="1500" b="1" kern="1200" dirty="0"/>
        </a:p>
      </dsp:txBody>
      <dsp:txXfrm>
        <a:off x="3976830" y="3759734"/>
        <a:ext cx="1096648" cy="716243"/>
      </dsp:txXfrm>
    </dsp:sp>
    <dsp:sp modelId="{BE7F4E5D-E6CD-487E-8C50-E127D8D26CD2}">
      <dsp:nvSpPr>
        <dsp:cNvPr id="0" name=""/>
        <dsp:cNvSpPr/>
      </dsp:nvSpPr>
      <dsp:spPr>
        <a:xfrm>
          <a:off x="5963013" y="2367994"/>
          <a:ext cx="91440" cy="30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2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09A5A-245F-49A1-BF23-735B26941F33}">
      <dsp:nvSpPr>
        <dsp:cNvPr id="0" name=""/>
        <dsp:cNvSpPr/>
      </dsp:nvSpPr>
      <dsp:spPr>
        <a:xfrm>
          <a:off x="5438126" y="2672318"/>
          <a:ext cx="1141214" cy="760809"/>
        </a:xfrm>
        <a:prstGeom prst="roundRect">
          <a:avLst>
            <a:gd name="adj" fmla="val 10000"/>
          </a:avLst>
        </a:prstGeom>
        <a:solidFill>
          <a:srgbClr val="004B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500" b="1" kern="1200" dirty="0" smtClean="0"/>
            <a:t>Libraries</a:t>
          </a:r>
          <a:endParaRPr lang="nn-NO" sz="1500" b="1" kern="1200" dirty="0"/>
        </a:p>
      </dsp:txBody>
      <dsp:txXfrm>
        <a:off x="5460409" y="2694601"/>
        <a:ext cx="1096648" cy="716243"/>
      </dsp:txXfrm>
    </dsp:sp>
    <dsp:sp modelId="{5422E1DB-B63A-4C3E-BAB5-AC6A428DD4C7}">
      <dsp:nvSpPr>
        <dsp:cNvPr id="0" name=""/>
        <dsp:cNvSpPr/>
      </dsp:nvSpPr>
      <dsp:spPr>
        <a:xfrm>
          <a:off x="5963013" y="3433127"/>
          <a:ext cx="91440" cy="30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F2A22-1163-4FF9-95EC-37D5405DB62C}">
      <dsp:nvSpPr>
        <dsp:cNvPr id="0" name=""/>
        <dsp:cNvSpPr/>
      </dsp:nvSpPr>
      <dsp:spPr>
        <a:xfrm>
          <a:off x="5438126" y="3737451"/>
          <a:ext cx="1141214" cy="760809"/>
        </a:xfrm>
        <a:prstGeom prst="roundRect">
          <a:avLst>
            <a:gd name="adj" fmla="val 10000"/>
          </a:avLst>
        </a:prstGeom>
        <a:solidFill>
          <a:srgbClr val="82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500" b="1" kern="1200" dirty="0" smtClean="0"/>
            <a:t>Items &amp; Collections</a:t>
          </a:r>
          <a:endParaRPr lang="nn-NO" sz="1500" b="1" kern="1200" dirty="0"/>
        </a:p>
      </dsp:txBody>
      <dsp:txXfrm>
        <a:off x="5460409" y="3759734"/>
        <a:ext cx="1096648" cy="716243"/>
      </dsp:txXfrm>
    </dsp:sp>
    <dsp:sp modelId="{63F92FA8-BB81-4B5C-B057-45E8F36D42AB}">
      <dsp:nvSpPr>
        <dsp:cNvPr id="0" name=""/>
        <dsp:cNvSpPr/>
      </dsp:nvSpPr>
      <dsp:spPr>
        <a:xfrm>
          <a:off x="6008733" y="2367994"/>
          <a:ext cx="1483578" cy="30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1"/>
              </a:lnTo>
              <a:lnTo>
                <a:pt x="1483578" y="152161"/>
              </a:lnTo>
              <a:lnTo>
                <a:pt x="1483578" y="30432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409BF-B6AD-4E2F-B7B9-76CF95F5C83A}">
      <dsp:nvSpPr>
        <dsp:cNvPr id="0" name=""/>
        <dsp:cNvSpPr/>
      </dsp:nvSpPr>
      <dsp:spPr>
        <a:xfrm>
          <a:off x="6921704" y="2672318"/>
          <a:ext cx="1141214" cy="760809"/>
        </a:xfrm>
        <a:prstGeom prst="roundRect">
          <a:avLst>
            <a:gd name="adj" fmla="val 10000"/>
          </a:avLst>
        </a:prstGeom>
        <a:solidFill>
          <a:srgbClr val="004B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500" b="1" kern="1200" dirty="0" smtClean="0"/>
            <a:t>Museums</a:t>
          </a:r>
          <a:endParaRPr lang="nn-NO" sz="1500" b="1" kern="1200" dirty="0"/>
        </a:p>
      </dsp:txBody>
      <dsp:txXfrm>
        <a:off x="6943987" y="2694601"/>
        <a:ext cx="1096648" cy="716243"/>
      </dsp:txXfrm>
    </dsp:sp>
    <dsp:sp modelId="{C3E1A6A3-894D-40F6-94E1-11678A1219D8}">
      <dsp:nvSpPr>
        <dsp:cNvPr id="0" name=""/>
        <dsp:cNvSpPr/>
      </dsp:nvSpPr>
      <dsp:spPr>
        <a:xfrm>
          <a:off x="7446591" y="3433127"/>
          <a:ext cx="91440" cy="30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DABD9-4BA8-4A30-BC6B-13AAD082BEAD}">
      <dsp:nvSpPr>
        <dsp:cNvPr id="0" name=""/>
        <dsp:cNvSpPr/>
      </dsp:nvSpPr>
      <dsp:spPr>
        <a:xfrm>
          <a:off x="6921704" y="3737451"/>
          <a:ext cx="1141214" cy="760809"/>
        </a:xfrm>
        <a:prstGeom prst="roundRect">
          <a:avLst>
            <a:gd name="adj" fmla="val 10000"/>
          </a:avLst>
        </a:prstGeom>
        <a:solidFill>
          <a:srgbClr val="82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500" b="1" kern="1200" dirty="0" smtClean="0"/>
            <a:t>Items &amp; Collections</a:t>
          </a:r>
          <a:endParaRPr lang="nn-NO" sz="1500" b="1" kern="1200" dirty="0"/>
        </a:p>
      </dsp:txBody>
      <dsp:txXfrm>
        <a:off x="6943987" y="3759734"/>
        <a:ext cx="1096648" cy="716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620EB-29A8-4828-AE87-3A07D82BE6C0}">
      <dsp:nvSpPr>
        <dsp:cNvPr id="0" name=""/>
        <dsp:cNvSpPr/>
      </dsp:nvSpPr>
      <dsp:spPr>
        <a:xfrm>
          <a:off x="3452775" y="1858131"/>
          <a:ext cx="1324049" cy="1324049"/>
        </a:xfrm>
        <a:prstGeom prst="ellipse">
          <a:avLst/>
        </a:prstGeom>
        <a:solidFill>
          <a:srgbClr val="004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500" kern="1200" dirty="0" smtClean="0"/>
            <a:t>Object data</a:t>
          </a:r>
          <a:endParaRPr lang="nn-NO" sz="2500" kern="1200" dirty="0"/>
        </a:p>
      </dsp:txBody>
      <dsp:txXfrm>
        <a:off x="3646677" y="2052033"/>
        <a:ext cx="936245" cy="936245"/>
      </dsp:txXfrm>
    </dsp:sp>
    <dsp:sp modelId="{2AA24A4A-56F4-4CC5-B1A4-653D5B27EE84}">
      <dsp:nvSpPr>
        <dsp:cNvPr id="0" name=""/>
        <dsp:cNvSpPr/>
      </dsp:nvSpPr>
      <dsp:spPr>
        <a:xfrm rot="16200000">
          <a:off x="3974211" y="1375739"/>
          <a:ext cx="281177" cy="450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900" kern="1200"/>
        </a:p>
      </dsp:txBody>
      <dsp:txXfrm>
        <a:off x="4016388" y="1507951"/>
        <a:ext cx="196824" cy="270106"/>
      </dsp:txXfrm>
    </dsp:sp>
    <dsp:sp modelId="{2B68E517-B81A-48EF-8507-440D2110072C}">
      <dsp:nvSpPr>
        <dsp:cNvPr id="0" name=""/>
        <dsp:cNvSpPr/>
      </dsp:nvSpPr>
      <dsp:spPr>
        <a:xfrm>
          <a:off x="3452775" y="3559"/>
          <a:ext cx="1324049" cy="1324049"/>
        </a:xfrm>
        <a:prstGeom prst="ellipse">
          <a:avLst/>
        </a:prstGeom>
        <a:solidFill>
          <a:srgbClr val="004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b="0" kern="1200" dirty="0" smtClean="0"/>
            <a:t>Persons and roles</a:t>
          </a:r>
          <a:br>
            <a:rPr lang="nn-NO" sz="1800" b="0" kern="1200" dirty="0" smtClean="0"/>
          </a:br>
          <a:r>
            <a:rPr lang="nn-NO" sz="1800" b="0" kern="1200" dirty="0" smtClean="0"/>
            <a:t>metadata</a:t>
          </a:r>
          <a:endParaRPr lang="nn-NO" sz="1800" b="0" kern="1200" dirty="0"/>
        </a:p>
      </dsp:txBody>
      <dsp:txXfrm>
        <a:off x="3646677" y="197461"/>
        <a:ext cx="936245" cy="936245"/>
      </dsp:txXfrm>
    </dsp:sp>
    <dsp:sp modelId="{0B06A239-E543-4764-B644-1A17EBEDF420}">
      <dsp:nvSpPr>
        <dsp:cNvPr id="0" name=""/>
        <dsp:cNvSpPr/>
      </dsp:nvSpPr>
      <dsp:spPr>
        <a:xfrm>
          <a:off x="4893539" y="2295068"/>
          <a:ext cx="281177" cy="450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900" kern="1200"/>
        </a:p>
      </dsp:txBody>
      <dsp:txXfrm>
        <a:off x="4893539" y="2385103"/>
        <a:ext cx="196824" cy="270106"/>
      </dsp:txXfrm>
    </dsp:sp>
    <dsp:sp modelId="{A451016E-6967-49A4-8790-0919B6303830}">
      <dsp:nvSpPr>
        <dsp:cNvPr id="0" name=""/>
        <dsp:cNvSpPr/>
      </dsp:nvSpPr>
      <dsp:spPr>
        <a:xfrm>
          <a:off x="5307347" y="1858131"/>
          <a:ext cx="1324049" cy="1324049"/>
        </a:xfrm>
        <a:prstGeom prst="ellipse">
          <a:avLst/>
        </a:prstGeom>
        <a:solidFill>
          <a:srgbClr val="004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b="0" kern="1200" dirty="0" smtClean="0"/>
            <a:t>Topical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b="0" kern="1200" dirty="0" smtClean="0"/>
            <a:t>metadata</a:t>
          </a:r>
          <a:endParaRPr lang="nn-NO" sz="1800" b="0" kern="1200" dirty="0"/>
        </a:p>
      </dsp:txBody>
      <dsp:txXfrm>
        <a:off x="5501249" y="2052033"/>
        <a:ext cx="936245" cy="936245"/>
      </dsp:txXfrm>
    </dsp:sp>
    <dsp:sp modelId="{480A897D-0A6B-4DC6-B0A0-6B7B0EEE1E52}">
      <dsp:nvSpPr>
        <dsp:cNvPr id="0" name=""/>
        <dsp:cNvSpPr/>
      </dsp:nvSpPr>
      <dsp:spPr>
        <a:xfrm rot="5400000">
          <a:off x="3974211" y="3214396"/>
          <a:ext cx="281177" cy="450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900" kern="1200"/>
        </a:p>
      </dsp:txBody>
      <dsp:txXfrm>
        <a:off x="4016388" y="3262255"/>
        <a:ext cx="196824" cy="270106"/>
      </dsp:txXfrm>
    </dsp:sp>
    <dsp:sp modelId="{B53621A2-4BE9-4693-A4EB-54BBACB18819}">
      <dsp:nvSpPr>
        <dsp:cNvPr id="0" name=""/>
        <dsp:cNvSpPr/>
      </dsp:nvSpPr>
      <dsp:spPr>
        <a:xfrm>
          <a:off x="3452775" y="3712704"/>
          <a:ext cx="1324049" cy="1324049"/>
        </a:xfrm>
        <a:prstGeom prst="ellipse">
          <a:avLst/>
        </a:prstGeom>
        <a:solidFill>
          <a:srgbClr val="004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b="0" kern="1200" dirty="0" smtClean="0"/>
            <a:t>Geography and coverage metadata</a:t>
          </a:r>
          <a:endParaRPr lang="nn-NO" sz="1800" b="0" kern="1200" dirty="0"/>
        </a:p>
      </dsp:txBody>
      <dsp:txXfrm>
        <a:off x="3646677" y="3906606"/>
        <a:ext cx="936245" cy="936245"/>
      </dsp:txXfrm>
    </dsp:sp>
    <dsp:sp modelId="{A387C907-DC6A-4F64-A432-BE054EFA0F22}">
      <dsp:nvSpPr>
        <dsp:cNvPr id="0" name=""/>
        <dsp:cNvSpPr/>
      </dsp:nvSpPr>
      <dsp:spPr>
        <a:xfrm rot="10800000">
          <a:off x="3054882" y="2295068"/>
          <a:ext cx="281177" cy="4501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n-NO" sz="1900" kern="1200"/>
        </a:p>
      </dsp:txBody>
      <dsp:txXfrm rot="10800000">
        <a:off x="3139235" y="2385103"/>
        <a:ext cx="196824" cy="270106"/>
      </dsp:txXfrm>
    </dsp:sp>
    <dsp:sp modelId="{828D3F9D-2D3A-458C-BBB1-989075615B83}">
      <dsp:nvSpPr>
        <dsp:cNvPr id="0" name=""/>
        <dsp:cNvSpPr/>
      </dsp:nvSpPr>
      <dsp:spPr>
        <a:xfrm>
          <a:off x="1598202" y="1858131"/>
          <a:ext cx="1324049" cy="1324049"/>
        </a:xfrm>
        <a:prstGeom prst="ellipse">
          <a:avLst/>
        </a:prstGeom>
        <a:solidFill>
          <a:srgbClr val="004B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1800" b="0" kern="1200" dirty="0" smtClean="0"/>
            <a:t>Temporal metadata</a:t>
          </a:r>
          <a:endParaRPr lang="nn-NO" sz="1800" b="0" kern="1200" dirty="0"/>
        </a:p>
      </dsp:txBody>
      <dsp:txXfrm>
        <a:off x="1792104" y="2052033"/>
        <a:ext cx="936245" cy="936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036019-3AD2-4BD5-91A6-63213EE1299B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9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E45394-2A3D-4E08-845F-CEA57B7913B2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10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12F556-3E96-4B88-A349-C3D9030885CF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11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F019C1-6995-4A9D-B204-C8B14EB65807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12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72A62E-22F0-45B7-8020-929D72A2D6A0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13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058498" y="9741950"/>
            <a:ext cx="3084458" cy="47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27" tIns="47764" rIns="95527" bIns="47764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8994680-5CFA-4581-8E98-3BF9DBCAF64C}" type="slidenum">
              <a:rPr lang="en-GB" altLang="el-GR" sz="1300">
                <a:latin typeface="Times New Roman" pitchFamily="18" charset="0"/>
              </a:rPr>
              <a:pPr algn="r" eaLnBrk="1" hangingPunct="1"/>
              <a:t>14</a:t>
            </a:fld>
            <a:endParaRPr lang="en-GB" altLang="el-GR" sz="1300" dirty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4925" cy="3835400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7" y="4861155"/>
            <a:ext cx="5683589" cy="460582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alt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058498" y="9741950"/>
            <a:ext cx="3084458" cy="47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27" tIns="47764" rIns="95527" bIns="47764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2F8FE4D-8586-490F-98C3-C88C125DBA61}" type="slidenum">
              <a:rPr lang="en-GB" altLang="el-GR" sz="1300">
                <a:latin typeface="Times New Roman" pitchFamily="18" charset="0"/>
              </a:rPr>
              <a:pPr algn="r" eaLnBrk="1" hangingPunct="1"/>
              <a:t>15</a:t>
            </a:fld>
            <a:endParaRPr lang="en-GB" altLang="el-GR" sz="1300" dirty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4925" cy="3835400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7" y="4861155"/>
            <a:ext cx="5683589" cy="460582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alt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4058498" y="9741950"/>
            <a:ext cx="3084458" cy="47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27" tIns="47764" rIns="95527" bIns="47764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1BEBAD9-769D-4C14-8A03-06345CDE1A14}" type="slidenum">
              <a:rPr lang="en-GB" altLang="el-GR" sz="1300">
                <a:latin typeface="Times New Roman" pitchFamily="18" charset="0"/>
              </a:rPr>
              <a:pPr algn="r" eaLnBrk="1" hangingPunct="1"/>
              <a:t>16</a:t>
            </a:fld>
            <a:endParaRPr lang="en-GB" altLang="el-GR" sz="1300" dirty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4925" cy="3835400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7" y="4861155"/>
            <a:ext cx="5683589" cy="460582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altLang="el-G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5F36A2-D17B-4194-BB62-F60C61295203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17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0FB50E-D639-4E9D-AAB3-DBC0B96941F7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18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45753B-2102-408E-A017-1F68383FCC41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1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804BBF-3434-4C7E-90F3-9B73EAC37194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19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3D7EFF-0AAF-4E4A-90E7-C79D8664D825}" type="slidenum">
              <a:rPr lang="en-GB" altLang="el-GR" b="0" smtClean="0">
                <a:latin typeface="Times New Roman" pitchFamily="18" charset="0"/>
              </a:rPr>
              <a:pPr eaLnBrk="1" hangingPunct="1"/>
              <a:t>20</a:t>
            </a:fld>
            <a:endParaRPr lang="en-GB" altLang="el-GR" b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8D4D5F-1DAD-4E47-9497-40D38C5AA2DE}" type="slidenum">
              <a:rPr lang="en-GB" altLang="el-GR" b="0" smtClean="0">
                <a:latin typeface="Times New Roman" pitchFamily="18" charset="0"/>
              </a:rPr>
              <a:pPr eaLnBrk="1" hangingPunct="1"/>
              <a:t>21</a:t>
            </a:fld>
            <a:endParaRPr lang="en-GB" altLang="el-GR" b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B64C29-0AB6-425A-830D-ADB89DBA47C0}" type="slidenum">
              <a:rPr lang="en-GB" altLang="el-GR" b="0" smtClean="0">
                <a:latin typeface="Times New Roman" pitchFamily="18" charset="0"/>
              </a:rPr>
              <a:pPr eaLnBrk="1" hangingPunct="1"/>
              <a:t>22</a:t>
            </a:fld>
            <a:endParaRPr lang="en-GB" altLang="el-GR" b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1D9708-1DCD-49C0-971F-1C1A406FC476}" type="slidenum">
              <a:rPr lang="en-GB" altLang="el-GR" b="0" smtClean="0">
                <a:latin typeface="Times New Roman" pitchFamily="18" charset="0"/>
              </a:rPr>
              <a:pPr eaLnBrk="1" hangingPunct="1"/>
              <a:t>23</a:t>
            </a:fld>
            <a:endParaRPr lang="en-GB" altLang="el-GR" b="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3A9D01-90A3-4C95-A5FA-E2BB4C32C24D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24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0FB5A9-39A5-4B61-B8C9-E032A8E57188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25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3CA0EE-CDFC-4A1B-81CE-1516B330E6A7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26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E1426C-432B-471D-A108-23989EEE04DA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27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3780B8-E8F5-437E-8C2F-B275EF461930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28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98FC48-DD4C-46D0-BF0F-C0CFD95CC37A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2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058498" y="9741950"/>
            <a:ext cx="3084458" cy="47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27" tIns="47764" rIns="95527" bIns="47764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5FA2867-A462-423B-9A61-FD71E00FC541}" type="slidenum">
              <a:rPr lang="en-GB" altLang="el-GR" sz="1300" b="0">
                <a:latin typeface="Times New Roman" pitchFamily="18" charset="0"/>
                <a:cs typeface="Times New Roman" pitchFamily="18" charset="0"/>
              </a:rPr>
              <a:pPr algn="r" eaLnBrk="1" hangingPunct="1"/>
              <a:t>29</a:t>
            </a:fld>
            <a:endParaRPr lang="en-GB" altLang="el-GR" sz="1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7" y="4862792"/>
            <a:ext cx="5683589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4058498" y="9741950"/>
            <a:ext cx="3084458" cy="47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27" tIns="47764" rIns="95527" bIns="47764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EF3DD3E-F3F0-454D-B638-264B71FA7127}" type="slidenum">
              <a:rPr lang="en-GB" altLang="el-GR" sz="1300" b="0">
                <a:latin typeface="Times New Roman" pitchFamily="18" charset="0"/>
                <a:cs typeface="Times New Roman" pitchFamily="18" charset="0"/>
              </a:rPr>
              <a:pPr algn="r" eaLnBrk="1" hangingPunct="1"/>
              <a:t>30</a:t>
            </a:fld>
            <a:endParaRPr lang="en-GB" altLang="el-GR" sz="1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83" y="4861155"/>
            <a:ext cx="5210097" cy="460582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altLang="el-GR" sz="10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639BE0-3242-4910-98EF-CFB1537264BF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31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4725A0-29BF-443B-9270-7475F0BB0662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32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09C4EE-D3F7-4B04-9DD5-DE421FDE191D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33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FFA3FA-0569-4325-BB4A-0B10C5F96E92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34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799694-7074-4134-8549-44CEF557199A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35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7" y="4861155"/>
            <a:ext cx="5683589" cy="460582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46AB3B-75B6-436D-981A-BCAAEA10C7E4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36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7" y="4861155"/>
            <a:ext cx="5683589" cy="460582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E4245B-EF3A-46ED-9778-03C1B4D41395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37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7" y="4861155"/>
            <a:ext cx="5683589" cy="460582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AFAE74-14A7-49E6-822D-69FCEFC1273B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38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431E32-A87B-4535-8697-8C0BD72DB9D9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3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C8A73E-DD18-45C6-BAEA-BFA26C8633E6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39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96D602-A21C-4F72-980B-6B187F07F27B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40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0D9F5A-F22B-4C36-BC8A-781872962238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41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878BE5-6B41-4E3E-B1D9-EE23A065062C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42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23DCFA-A267-43FB-A28C-A5840DB25420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43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B45945-0022-40C4-BCEA-9E2CE9BDC87E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44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0C86FD-1EA4-4EBF-AE82-6537CE9BCA87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45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DB8C40-9E92-425D-A703-5D4C80C09A83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46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30D7DB-88B9-4F92-9EF4-D7BF3E32F0D1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47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A32A0A-BE13-453A-9CFE-1875178D5FFF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48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7" y="4861155"/>
            <a:ext cx="5683589" cy="460582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29CF68-8D75-4AC6-ADF3-7A17D2BC70C3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4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E29B30-0706-46FE-8E9B-87AFA794306E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49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B59E92-251A-4A99-8E04-CB177F28B803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50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206006-1976-437A-AFA1-693A29AA9E18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51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7" y="4862792"/>
            <a:ext cx="5683589" cy="460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BE183E0-9EC7-4196-A00A-1863437E363C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5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8497F2-F4FF-4372-BCD8-4420F6FFC44F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6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BCDB8C-9DA2-4E2E-9C03-D08547DDFD80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7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6160" indent="-29852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4092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71729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9366" indent="-238818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700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04639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82276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9913" indent="-23881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2B9988-26D9-49CB-91B2-C9C3CB7DDEF5}" type="slidenum">
              <a:rPr lang="en-GB" altLang="el-GR" b="0" smtClean="0">
                <a:latin typeface="Times New Roman" pitchFamily="18" charset="0"/>
                <a:cs typeface="Times New Roman" pitchFamily="18" charset="0"/>
              </a:rPr>
              <a:pPr eaLnBrk="1" hangingPunct="1"/>
              <a:t>8</a:t>
            </a:fld>
            <a:endParaRPr lang="en-GB" altLang="el-GR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ED25F-0403-48BA-ACDC-0170BAC12EFE}" type="datetimeFigureOut">
              <a:rPr lang="el-GR"/>
              <a:pPr>
                <a:defRPr/>
              </a:pPr>
              <a:t>16/4/2015</a:t>
            </a:fld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6A11F-36D6-4505-A3DC-1BAFAE42576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805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local.e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local.e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ita.grainger.uiuc.edu/registry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l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archives.gr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scadplus/leg/el/cha/c11328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../AppData/Local/Microsoft/Windows/Temporary%20Internet%20Files/AppData/Local/Microsoft/Documents%20and%20Settings/JPU010/Local%20Settings/Temporary%20Internet%20Files/OLKC6/PHD99244554_Festival_Mozart_concert_de_l_Orchestre_de_Chambre_de_l_ORTF.mp3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mailto:akoul@teiath.gr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koulouris.a@gmail.com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garou@libd.teithe.gr" TargetMode="External"/><Relationship Id="rId5" Type="http://schemas.openxmlformats.org/officeDocument/2006/relationships/hyperlink" Target="mailto:garoufallou@yahoo.co.uk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users.teiath.gr/akoul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.eu/scadplus/leg/el/cha/c11328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information_society/activities/digital_libraries/index_en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936103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Πολιτική πληροφόρησης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611559" y="2420888"/>
            <a:ext cx="8004955" cy="2808312"/>
          </a:xfrm>
        </p:spPr>
        <p:txBody>
          <a:bodyPr>
            <a:normAutofit fontScale="77500" lnSpcReduction="20000"/>
          </a:bodyPr>
          <a:lstStyle/>
          <a:p>
            <a:r>
              <a:rPr lang="el-GR" b="1" dirty="0" smtClean="0"/>
              <a:t>Ενότητα 9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Διάθεση ψηφιακού πολιτιστικού αποθέματος μέσω της Ευρωπαϊκής Ψηφιακής Πύλης Europeana</a:t>
            </a:r>
          </a:p>
          <a:p>
            <a:endParaRPr lang="en-US" dirty="0" smtClean="0"/>
          </a:p>
          <a:p>
            <a:r>
              <a:rPr lang="el-GR" sz="3100" dirty="0" smtClean="0"/>
              <a:t>Δρ </a:t>
            </a:r>
            <a:r>
              <a:rPr lang="el-GR" sz="3100" dirty="0"/>
              <a:t>Αλέξανδρος Κουλούρης</a:t>
            </a:r>
          </a:p>
          <a:p>
            <a:r>
              <a:rPr lang="el-GR" sz="3100" dirty="0"/>
              <a:t>Τμήμα Βιβλιοθηκονομίας &amp; Συστημάτων </a:t>
            </a:r>
            <a:r>
              <a:rPr lang="el-GR" sz="3100" dirty="0" smtClean="0"/>
              <a:t>Πληροφόρησης</a:t>
            </a:r>
          </a:p>
          <a:p>
            <a:pPr>
              <a:lnSpc>
                <a:spcPct val="120000"/>
              </a:lnSpc>
            </a:pPr>
            <a:r>
              <a:rPr lang="el-GR" altLang="el-GR" sz="3100" dirty="0"/>
              <a:t>Δρ. Εμμανουήλ Γαρουφάλλου </a:t>
            </a:r>
            <a:endParaRPr lang="en-US" altLang="el-GR" sz="31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l-GR" altLang="el-GR" sz="3100" dirty="0" smtClean="0"/>
              <a:t>Τεχνολογικό </a:t>
            </a:r>
            <a:r>
              <a:rPr lang="el-GR" altLang="el-GR" sz="3100" dirty="0"/>
              <a:t>Εκπαιδευτικό Ίδρυμα </a:t>
            </a:r>
            <a:r>
              <a:rPr lang="el-GR" altLang="el-GR" sz="3100" dirty="0" smtClean="0"/>
              <a:t>Θεσσαλονίκης</a:t>
            </a:r>
            <a:endParaRPr lang="el-GR" sz="3100" dirty="0" smtClean="0"/>
          </a:p>
        </p:txBody>
      </p:sp>
      <p:pic>
        <p:nvPicPr>
          <p:cNvPr id="12" name="Picture 11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b="1" dirty="0">
                <a:latin typeface="+mn-lt"/>
              </a:rPr>
              <a:t>Ανοικτά Ακαδημαϊκά </a:t>
            </a:r>
            <a:r>
              <a:rPr lang="el-GR" sz="1600" b="1" dirty="0" smtClean="0">
                <a:latin typeface="+mn-lt"/>
              </a:rPr>
              <a:t>Μαθήματα στο ΤΕΙ Αθήνας</a:t>
            </a:r>
            <a:endParaRPr lang="el-GR" sz="1600" b="1" dirty="0">
              <a:latin typeface="+mn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50568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dirty="0" smtClean="0"/>
              <a:t>EDL Foundation &amp; </a:t>
            </a:r>
            <a:r>
              <a:rPr lang="en-US" altLang="el-GR" dirty="0" smtClean="0"/>
              <a:t>EDLnet </a:t>
            </a:r>
            <a:r>
              <a:rPr lang="en-GB" altLang="el-GR" sz="3600" b="0" dirty="0">
                <a:solidFill>
                  <a:prstClr val="black"/>
                </a:solidFill>
              </a:rPr>
              <a:t>1/2</a:t>
            </a:r>
            <a:endParaRPr lang="el-GR" altLang="el-GR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l-GR" sz="2400" dirty="0" smtClean="0"/>
              <a:t>EDL Foundation – </a:t>
            </a:r>
            <a:r>
              <a:rPr lang="el-GR" altLang="el-GR" sz="2400" dirty="0" smtClean="0"/>
              <a:t>πρόσβαση στην ευρωπαϊκή πολιτιστική κληρονομιά μέσα από διαφορετικά συστήματα οργάνωσης των τεκμηρίων</a:t>
            </a:r>
          </a:p>
          <a:p>
            <a:r>
              <a:rPr lang="en-US" altLang="el-GR" sz="2400" b="1" dirty="0" smtClean="0">
                <a:solidFill>
                  <a:srgbClr val="004B82"/>
                </a:solidFill>
              </a:rPr>
              <a:t>EDLnet – </a:t>
            </a:r>
            <a:r>
              <a:rPr lang="el-GR" altLang="el-GR" sz="2400" b="1" dirty="0" smtClean="0">
                <a:solidFill>
                  <a:srgbClr val="004B82"/>
                </a:solidFill>
              </a:rPr>
              <a:t>(2007-2009), συμμετέχουν </a:t>
            </a:r>
            <a:r>
              <a:rPr lang="en-US" altLang="el-GR" sz="2400" b="1" dirty="0" smtClean="0">
                <a:solidFill>
                  <a:srgbClr val="004B82"/>
                </a:solidFill>
              </a:rPr>
              <a:t>90 </a:t>
            </a:r>
            <a:r>
              <a:rPr lang="el-GR" altLang="el-GR" sz="2400" b="1" dirty="0" smtClean="0">
                <a:solidFill>
                  <a:srgbClr val="004B82"/>
                </a:solidFill>
              </a:rPr>
              <a:t>εταίροι (βιβλιοθήκες, μουσεία, αρχεία, Ο/Α συλλογές, κ.λπ.) με σκοπό να δημιουργήσουν την Ευρωπαϊκή Βιβλιοθήκη </a:t>
            </a:r>
            <a:r>
              <a:rPr lang="en-US" altLang="el-GR" sz="2400" b="1" dirty="0" smtClean="0">
                <a:solidFill>
                  <a:srgbClr val="004B82"/>
                </a:solidFill>
              </a:rPr>
              <a:t>Europeana</a:t>
            </a:r>
          </a:p>
          <a:p>
            <a:endParaRPr lang="el-GR" altLang="el-GR" sz="2400" dirty="0" smtClean="0"/>
          </a:p>
          <a:p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8287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dirty="0" smtClean="0"/>
              <a:t>EDL Foundation &amp; </a:t>
            </a:r>
            <a:r>
              <a:rPr lang="en-US" altLang="el-GR" dirty="0" smtClean="0"/>
              <a:t>EDLnet 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2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/2</a:t>
            </a:r>
            <a:endParaRPr lang="el-GR" altLang="el-GR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Δημιουργία ενός πρωτοτύπου ΨΒ που αναπτύχθηκε και παρουσιάστηκε στο κοινό το Νοέμβριο του 2008</a:t>
            </a:r>
          </a:p>
          <a:p>
            <a:r>
              <a:rPr lang="el-GR" altLang="el-GR" sz="2800" dirty="0" smtClean="0"/>
              <a:t>Πολυγλωσσικότητα, 2 εκ. τεκμήρια (ήχου, εικόνας, βιβλία, αρχειακά τεκμήρια, φιλμ, κ.α.) σε 2 χρόνια (έως το 2008) και 6 εκ. έως το 2010. </a:t>
            </a:r>
          </a:p>
          <a:p>
            <a:r>
              <a:rPr lang="el-GR" altLang="el-GR" sz="2800" dirty="0" smtClean="0"/>
              <a:t>20 εκ. τεκμήρια έως το 2011?</a:t>
            </a:r>
          </a:p>
        </p:txBody>
      </p:sp>
    </p:spTree>
    <p:extLst>
      <p:ext uri="{BB962C8B-B14F-4D97-AF65-F5344CB8AC3E}">
        <p14:creationId xmlns:p14="http://schemas.microsoft.com/office/powerpoint/2010/main" val="28949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dirty="0" smtClean="0"/>
              <a:t> </a:t>
            </a:r>
            <a:r>
              <a:rPr lang="en-US" altLang="el-GR" dirty="0" smtClean="0"/>
              <a:t>EDLnet</a:t>
            </a:r>
            <a:r>
              <a:rPr lang="el-GR" altLang="el-GR" dirty="0" smtClean="0"/>
              <a:t> σε </a:t>
            </a:r>
            <a:r>
              <a:rPr lang="en-US" altLang="el-GR" dirty="0" smtClean="0"/>
              <a:t>Europeana.Net</a:t>
            </a:r>
            <a:endParaRPr lang="el-GR" altLang="el-GR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altLang="el-GR" sz="2400" dirty="0" smtClean="0"/>
              <a:t>Το πρόγραμμα διερευνεί πολιτικά, ανθρωπιστικά, τεχνικά και σημασιολογικά θέματα, τα οποία θα συμβάλουν στη δημιουργία ενός διαλειτουργικού συστήματος, ικανού να παρέχει πρόσβαση σε πλήρως ψηφιοποιημένο υλικό. </a:t>
            </a:r>
            <a:endParaRPr lang="en-US" altLang="el-GR" sz="2400" dirty="0" smtClean="0"/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«Ανάλυση κοινότητας». Μέσα από έρευνα ζητήθηκε η άποψη διαφορετικών «ειδών»  χρηστών, ώστε να δημιουργηθεί μια υπηρεσία </a:t>
            </a:r>
            <a:r>
              <a:rPr lang="en-US" altLang="el-GR" sz="2400" dirty="0" smtClean="0"/>
              <a:t>-</a:t>
            </a:r>
            <a:r>
              <a:rPr lang="el-GR" altLang="el-GR" sz="2400" dirty="0" smtClean="0"/>
              <a:t> </a:t>
            </a:r>
            <a:r>
              <a:rPr lang="en-US" altLang="el-GR" sz="2400" b="1" dirty="0" smtClean="0">
                <a:solidFill>
                  <a:srgbClr val="004B82"/>
                </a:solidFill>
              </a:rPr>
              <a:t>Europeana</a:t>
            </a:r>
            <a:r>
              <a:rPr lang="el-GR" altLang="el-GR" sz="2400" b="1" dirty="0" smtClean="0">
                <a:solidFill>
                  <a:srgbClr val="0000FF"/>
                </a:solidFill>
              </a:rPr>
              <a:t> </a:t>
            </a:r>
            <a:r>
              <a:rPr lang="en-US" altLang="el-GR" sz="2400" b="1" dirty="0" smtClean="0"/>
              <a:t>- </a:t>
            </a:r>
            <a:r>
              <a:rPr lang="el-GR" altLang="el-GR" sz="2400" dirty="0" smtClean="0"/>
              <a:t>που θα εξυπηρετεί το ευρύτερο κοινό και θα ανταποκρίνεται στις ανάγκες ερευνητών, φοιτητών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εκπαιδευτικών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και του ευρύτερου ευρωπαϊκού κοινού.</a:t>
            </a:r>
          </a:p>
        </p:txBody>
      </p:sp>
    </p:spTree>
    <p:extLst>
      <p:ext uri="{BB962C8B-B14F-4D97-AF65-F5344CB8AC3E}">
        <p14:creationId xmlns:p14="http://schemas.microsoft.com/office/powerpoint/2010/main" val="33006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Οι ευρωπαϊκές δράσεις της Δημόσιας Κεντρικής Βιβλιοθήκης Βέροιας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Από το 1993 συμμετοχή σε 7 προγράμματα με χρηματοδότηση της Ευρωπαϊκής Ένωσης </a:t>
            </a:r>
          </a:p>
          <a:p>
            <a:pPr lvl="1" eaLnBrk="1" hangingPunct="1"/>
            <a:r>
              <a:rPr lang="en-US" altLang="el-GR" sz="2400" dirty="0" smtClean="0">
                <a:solidFill>
                  <a:srgbClr val="004B82"/>
                </a:solidFill>
              </a:rPr>
              <a:t>MOBILE, PUBLICA</a:t>
            </a:r>
            <a:r>
              <a:rPr lang="el-GR" altLang="el-GR" sz="2400" dirty="0" smtClean="0">
                <a:solidFill>
                  <a:srgbClr val="004B82"/>
                </a:solidFill>
              </a:rPr>
              <a:t>-</a:t>
            </a:r>
            <a:r>
              <a:rPr lang="en-US" altLang="el-GR" sz="2400" dirty="0" smtClean="0">
                <a:solidFill>
                  <a:srgbClr val="004B82"/>
                </a:solidFill>
              </a:rPr>
              <a:t>XT, PULMAN, PLDP, ISTAR, CALIMERA, LIGHT</a:t>
            </a:r>
            <a:endParaRPr lang="el-GR" altLang="el-GR" sz="240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Οι ευρωπαϊκές δράσεις της ΔΚΒΒ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l-GR" sz="2800" dirty="0" smtClean="0"/>
              <a:t>Σήμερα  συμμετέχει:</a:t>
            </a:r>
          </a:p>
          <a:p>
            <a:pPr eaLnBrk="1" hangingPunct="1"/>
            <a:r>
              <a:rPr lang="en-US" altLang="el-GR" sz="2800" b="1" dirty="0" smtClean="0">
                <a:solidFill>
                  <a:srgbClr val="004B82"/>
                </a:solidFill>
              </a:rPr>
              <a:t>EDLnetwork</a:t>
            </a:r>
            <a:r>
              <a:rPr lang="en-US" altLang="el-GR" sz="2800" dirty="0" smtClean="0"/>
              <a:t>, </a:t>
            </a:r>
            <a:r>
              <a:rPr lang="el-GR" altLang="el-GR" sz="2800" dirty="0" smtClean="0"/>
              <a:t>Εθνικός αντιπρόσωπος</a:t>
            </a:r>
          </a:p>
          <a:p>
            <a:pPr eaLnBrk="1" hangingPunct="1"/>
            <a:r>
              <a:rPr lang="en-US" altLang="el-GR" sz="2800" b="1" dirty="0" smtClean="0">
                <a:solidFill>
                  <a:srgbClr val="004B82"/>
                </a:solidFill>
              </a:rPr>
              <a:t>EUROPEANALoca</a:t>
            </a:r>
            <a:r>
              <a:rPr lang="en-US" altLang="el-GR" sz="2800" dirty="0" smtClean="0">
                <a:solidFill>
                  <a:schemeClr val="hlink"/>
                </a:solidFill>
              </a:rPr>
              <a:t>l</a:t>
            </a:r>
            <a:r>
              <a:rPr lang="en-US" altLang="el-GR" sz="2800" dirty="0" smtClean="0"/>
              <a:t>, </a:t>
            </a:r>
            <a:r>
              <a:rPr lang="el-GR" altLang="el-GR" sz="2800" dirty="0" smtClean="0"/>
              <a:t>Εταίρος, βελτίωση προσβασιμότητας στο ψηφιακό περιεχόμενο</a:t>
            </a:r>
          </a:p>
          <a:p>
            <a:pPr eaLnBrk="1" hangingPunct="1"/>
            <a:r>
              <a:rPr lang="en-US" altLang="el-GR" sz="2800" b="1" dirty="0" smtClean="0">
                <a:solidFill>
                  <a:srgbClr val="004B82"/>
                </a:solidFill>
              </a:rPr>
              <a:t>ENTITLE</a:t>
            </a:r>
            <a:r>
              <a:rPr lang="en-US" altLang="el-GR" sz="2800" dirty="0" smtClean="0"/>
              <a:t>, </a:t>
            </a:r>
            <a:r>
              <a:rPr lang="el-GR" altLang="el-GR" sz="2800" dirty="0" smtClean="0"/>
              <a:t>Εταίρος – Δια βίου Εκπαίδευση μέσω βιβλιοθηκών</a:t>
            </a:r>
          </a:p>
          <a:p>
            <a:pPr eaLnBrk="1" hangingPunct="1"/>
            <a:r>
              <a:rPr lang="en-US" altLang="el-GR" sz="2800" b="1" dirty="0" smtClean="0">
                <a:solidFill>
                  <a:srgbClr val="004B82"/>
                </a:solidFill>
              </a:rPr>
              <a:t>UNTOLD</a:t>
            </a:r>
            <a:r>
              <a:rPr lang="en-US" altLang="el-GR" sz="2800" dirty="0" smtClean="0"/>
              <a:t>, </a:t>
            </a:r>
            <a:r>
              <a:rPr lang="el-GR" altLang="el-GR" sz="2800" dirty="0" smtClean="0"/>
              <a:t>Εταίρος – ανάπτυξη ψηφιακών βιωματικών αφηγήσεων από μετανάστες</a:t>
            </a:r>
          </a:p>
        </p:txBody>
      </p:sp>
    </p:spTree>
    <p:extLst>
      <p:ext uri="{BB962C8B-B14F-4D97-AF65-F5344CB8AC3E}">
        <p14:creationId xmlns:p14="http://schemas.microsoft.com/office/powerpoint/2010/main" val="28353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l-GR" sz="3600" dirty="0" smtClean="0">
                <a:sym typeface="Wingdings" pitchFamily="2" charset="2"/>
              </a:rPr>
              <a:t>Europeana.Net </a:t>
            </a:r>
            <a:r>
              <a:rPr lang="el-GR" altLang="el-GR" sz="3600" dirty="0" smtClean="0">
                <a:sym typeface="Wingdings" pitchFamily="2" charset="2"/>
              </a:rPr>
              <a:t>(</a:t>
            </a:r>
            <a:r>
              <a:rPr lang="en-US" altLang="el-GR" sz="3600" dirty="0" smtClean="0">
                <a:sym typeface="Wingdings" pitchFamily="2" charset="2"/>
              </a:rPr>
              <a:t>EDLnet)</a:t>
            </a:r>
            <a:br>
              <a:rPr lang="en-US" altLang="el-GR" sz="3600" dirty="0" smtClean="0">
                <a:sym typeface="Wingdings" pitchFamily="2" charset="2"/>
              </a:rPr>
            </a:br>
            <a:r>
              <a:rPr lang="en-GB" altLang="el-GR" sz="3600" dirty="0" smtClean="0">
                <a:sym typeface="Wingdings" pitchFamily="2" charset="2"/>
              </a:rPr>
              <a:t>(2007-</a:t>
            </a:r>
            <a:r>
              <a:rPr lang="el-GR" altLang="el-GR" sz="3600" dirty="0" smtClean="0">
                <a:sym typeface="Wingdings" pitchFamily="2" charset="2"/>
              </a:rPr>
              <a:t>200</a:t>
            </a:r>
            <a:r>
              <a:rPr lang="en-GB" altLang="el-GR" sz="3600" dirty="0" smtClean="0">
                <a:sym typeface="Wingdings" pitchFamily="2" charset="2"/>
              </a:rPr>
              <a:t>9)</a:t>
            </a:r>
            <a:endParaRPr lang="en-GB" altLang="el-GR" sz="3600" dirty="0" smtClean="0"/>
          </a:p>
        </p:txBody>
      </p:sp>
      <p:sp>
        <p:nvSpPr>
          <p:cNvPr id="18435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i="1" dirty="0" smtClean="0"/>
              <a:t>Ευρωπαϊκό θεματικό δίκτυο</a:t>
            </a:r>
            <a:endParaRPr lang="en-US" altLang="el-GR" sz="2400" i="1" dirty="0" smtClean="0"/>
          </a:p>
          <a:p>
            <a:pPr eaLnBrk="1" hangingPunct="1"/>
            <a:r>
              <a:rPr lang="el-GR" altLang="el-GR" sz="2400" dirty="0" smtClean="0"/>
              <a:t>Προωθεί την ανάπτυξη εμπιστοσύνης μεταξύ οργανισμών</a:t>
            </a:r>
            <a:endParaRPr lang="en-GB" altLang="el-GR" sz="2400" dirty="0" smtClean="0"/>
          </a:p>
          <a:p>
            <a:pPr eaLnBrk="1" hangingPunct="1"/>
            <a:r>
              <a:rPr lang="el-GR" altLang="el-GR" sz="2400" dirty="0" smtClean="0"/>
              <a:t>Δημιουργεί την οργανωτική δομή για την </a:t>
            </a:r>
            <a:r>
              <a:rPr lang="el-GR" altLang="el-GR" sz="2400" i="1" dirty="0" smtClean="0"/>
              <a:t>Ευρωπαϊκή Ψηφιακή Βιβλιοθήκη</a:t>
            </a:r>
            <a:r>
              <a:rPr lang="en-GB" altLang="el-GR" sz="2400" dirty="0" smtClean="0"/>
              <a:t> (Europeana)</a:t>
            </a:r>
          </a:p>
          <a:p>
            <a:pPr eaLnBrk="1" hangingPunct="1"/>
            <a:r>
              <a:rPr lang="el-GR" altLang="el-GR" sz="2400" dirty="0" smtClean="0"/>
              <a:t>Αντιμετωπίζει προβλήματα διαλειτουργικότητας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Προτείνει μια εφαρμόσιμη υλοποίηση της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Ευρωπαϊκής Ψηφιακής Βιβλιοθήκης</a:t>
            </a:r>
            <a:r>
              <a:rPr lang="en-GB" altLang="el-GR" sz="2400" dirty="0" smtClean="0"/>
              <a:t> 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000" dirty="0" smtClean="0"/>
              <a:t>Φτάνοντας ως τα μεμονωμένα αντικείμενα</a:t>
            </a:r>
            <a:endParaRPr lang="en-US" altLang="el-GR" sz="2000" dirty="0" smtClean="0"/>
          </a:p>
          <a:p>
            <a:pPr eaLnBrk="1" hangingPunct="1"/>
            <a:r>
              <a:rPr lang="el-GR" altLang="el-GR" sz="2400" dirty="0" smtClean="0"/>
              <a:t>Εντοπίζει θέματα για περαιτέρω έρευνα</a:t>
            </a:r>
            <a:endParaRPr lang="en-US" altLang="el-GR" sz="2400" dirty="0" smtClean="0"/>
          </a:p>
          <a:p>
            <a:pPr eaLnBrk="1" hangingPunct="1"/>
            <a:endParaRPr lang="en-GB" altLang="el-GR" sz="2800" dirty="0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4213" y="5084763"/>
            <a:ext cx="8207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el-GR" sz="4000" dirty="0">
              <a:solidFill>
                <a:srgbClr val="CC0000"/>
              </a:solidFill>
              <a:latin typeface="Univer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dirty="0" smtClean="0">
                <a:sym typeface="Wingdings" pitchFamily="2" charset="2"/>
              </a:rPr>
              <a:t>Europeana.Net (2007-</a:t>
            </a:r>
            <a:r>
              <a:rPr lang="el-GR" altLang="el-GR" dirty="0" smtClean="0">
                <a:sym typeface="Wingdings" pitchFamily="2" charset="2"/>
              </a:rPr>
              <a:t>200</a:t>
            </a:r>
            <a:r>
              <a:rPr lang="en-GB" altLang="el-GR" dirty="0" smtClean="0">
                <a:sym typeface="Wingdings" pitchFamily="2" charset="2"/>
              </a:rPr>
              <a:t>9</a:t>
            </a:r>
            <a:r>
              <a:rPr lang="en-GB" altLang="el-GR" dirty="0" smtClean="0">
                <a:sym typeface="Wingdings" pitchFamily="2" charset="2"/>
              </a:rPr>
              <a:t>)</a:t>
            </a:r>
            <a:r>
              <a:rPr lang="en-GB" altLang="el-GR" sz="3600" b="0" dirty="0">
                <a:solidFill>
                  <a:prstClr val="black"/>
                </a:solidFill>
              </a:rPr>
              <a:t> 1/2</a:t>
            </a:r>
            <a:r>
              <a:rPr lang="en-GB" altLang="el-GR" dirty="0" smtClean="0">
                <a:sym typeface="Wingdings" pitchFamily="2" charset="2"/>
              </a:rPr>
              <a:t> </a:t>
            </a:r>
            <a:endParaRPr lang="en-GB" altLang="el-GR" dirty="0" smtClean="0"/>
          </a:p>
        </p:txBody>
      </p:sp>
      <p:sp>
        <p:nvSpPr>
          <p:cNvPr id="19459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800" b="1" dirty="0" smtClean="0">
                <a:solidFill>
                  <a:srgbClr val="000000"/>
                </a:solidFill>
              </a:rPr>
              <a:t>Πέντε (5) Πακέτα Εργασίας: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800" dirty="0" smtClean="0"/>
              <a:t>WP1: Human, Political &amp; Intercommunity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l-GR" altLang="el-GR" sz="2800" dirty="0" smtClean="0"/>
              <a:t>		     Interoperability 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</a:pPr>
            <a:r>
              <a:rPr lang="el-GR" altLang="el-GR" sz="2800" b="1" dirty="0" smtClean="0">
                <a:solidFill>
                  <a:srgbClr val="820000"/>
                </a:solidFill>
              </a:rPr>
              <a:t>WP2: Technical &amp; Semantic Interoperability 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</a:pPr>
            <a:r>
              <a:rPr lang="el-GR" altLang="el-GR" sz="2800" b="1" dirty="0" smtClean="0">
                <a:solidFill>
                  <a:srgbClr val="820000"/>
                </a:solidFill>
              </a:rPr>
              <a:t>WP3: Users and Usability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800" dirty="0" smtClean="0"/>
              <a:t>WP4: Concertation and Dissemination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800" dirty="0" smtClean="0"/>
              <a:t>WP5: Management and Coordination</a:t>
            </a:r>
            <a:endParaRPr lang="en-US" altLang="el-GR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4213" y="5084763"/>
            <a:ext cx="8207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el-GR" sz="4000" dirty="0">
              <a:solidFill>
                <a:srgbClr val="CC0000"/>
              </a:solidFill>
              <a:latin typeface="Univer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dirty="0" smtClean="0">
                <a:sym typeface="Wingdings" pitchFamily="2" charset="2"/>
              </a:rPr>
              <a:t>Europeana.Net (2007-</a:t>
            </a:r>
            <a:r>
              <a:rPr lang="el-GR" altLang="el-GR" dirty="0" smtClean="0">
                <a:sym typeface="Wingdings" pitchFamily="2" charset="2"/>
              </a:rPr>
              <a:t>200</a:t>
            </a:r>
            <a:r>
              <a:rPr lang="en-GB" altLang="el-GR" dirty="0" smtClean="0">
                <a:sym typeface="Wingdings" pitchFamily="2" charset="2"/>
              </a:rPr>
              <a:t>9</a:t>
            </a:r>
            <a:r>
              <a:rPr lang="en-GB" altLang="el-GR" dirty="0" smtClean="0">
                <a:sym typeface="Wingdings" pitchFamily="2" charset="2"/>
              </a:rPr>
              <a:t>) </a:t>
            </a:r>
            <a:r>
              <a:rPr lang="en-GB" altLang="el-GR" sz="3600" b="0" dirty="0" smtClean="0">
                <a:solidFill>
                  <a:prstClr val="black"/>
                </a:solidFill>
                <a:sym typeface="Wingdings" pitchFamily="2" charset="2"/>
              </a:rPr>
              <a:t>2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/2</a:t>
            </a:r>
            <a:endParaRPr lang="en-GB" altLang="el-GR" dirty="0" smtClean="0"/>
          </a:p>
        </p:txBody>
      </p:sp>
      <p:sp>
        <p:nvSpPr>
          <p:cNvPr id="20483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800" b="1" dirty="0" smtClean="0">
                <a:solidFill>
                  <a:srgbClr val="000000"/>
                </a:solidFill>
              </a:rPr>
              <a:t>Πέντε (5) Ομάδες Εργασίας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l-GR" altLang="el-GR" sz="2800" b="1" dirty="0" smtClean="0">
                <a:solidFill>
                  <a:srgbClr val="000000"/>
                </a:solidFill>
              </a:rPr>
              <a:t>με τη συμμετοχή  ειδικών μετά από πρόσκληση</a:t>
            </a:r>
            <a:endParaRPr lang="en-US" altLang="el-GR" sz="28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buFont typeface="Calibri" panose="020F0502020204030204" pitchFamily="34" charset="0"/>
              <a:buChar char="−"/>
            </a:pPr>
            <a:r>
              <a:rPr lang="en-US" altLang="el-GR" sz="2000" i="1" dirty="0" smtClean="0">
                <a:solidFill>
                  <a:srgbClr val="000000"/>
                </a:solidFill>
              </a:rPr>
              <a:t>15 </a:t>
            </a:r>
            <a:r>
              <a:rPr lang="el-GR" altLang="el-GR" sz="2000" i="1" dirty="0" smtClean="0">
                <a:solidFill>
                  <a:srgbClr val="000000"/>
                </a:solidFill>
              </a:rPr>
              <a:t>«τακτικά» μέλη σε κάθε ομάδα, συμμετοχή όλων των ειδικών στη διαμόρφωση των τελικών αποτελεσμάτων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z="2000" dirty="0" smtClean="0"/>
              <a:t>WG 1: Political, human and inter-community interoperability 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</a:pPr>
            <a:r>
              <a:rPr lang="el-GR" altLang="el-GR" sz="2000" b="1" dirty="0" smtClean="0">
                <a:solidFill>
                  <a:srgbClr val="820000"/>
                </a:solidFill>
              </a:rPr>
              <a:t>WG 2.1: Standards and Interoperability of Standards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l-GR" altLang="el-GR" sz="2000" b="1" dirty="0" smtClean="0">
                <a:solidFill>
                  <a:srgbClr val="FF0000"/>
                </a:solidFill>
              </a:rPr>
              <a:t>		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      (focused on metadata) - </a:t>
            </a:r>
            <a:r>
              <a:rPr lang="en-GB" altLang="el-GR" sz="2000" b="1" dirty="0" smtClean="0">
                <a:solidFill>
                  <a:srgbClr val="004B82"/>
                </a:solidFill>
              </a:rPr>
              <a:t>Europeana Semantic Elements</a:t>
            </a:r>
            <a:r>
              <a:rPr lang="el-GR" altLang="el-GR" sz="2000" b="1" dirty="0" smtClean="0">
                <a:solidFill>
                  <a:srgbClr val="004B82"/>
                </a:solidFill>
              </a:rPr>
              <a:t> (</a:t>
            </a:r>
            <a:r>
              <a:rPr lang="en-US" altLang="el-GR" sz="2000" b="1" dirty="0" smtClean="0">
                <a:solidFill>
                  <a:srgbClr val="004B82"/>
                </a:solidFill>
              </a:rPr>
              <a:t>ESE)</a:t>
            </a:r>
            <a:endParaRPr lang="el-GR" altLang="el-GR" sz="2000" b="1" dirty="0" smtClean="0">
              <a:solidFill>
                <a:srgbClr val="004B82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l-GR" altLang="el-GR" sz="2000" dirty="0" smtClean="0"/>
              <a:t>WG 2.2: Semantic and Multilingual Interoperability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 sz="2000" dirty="0" smtClean="0"/>
              <a:t>WG 2.3: Technical Architecture 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</a:pPr>
            <a:r>
              <a:rPr lang="el-GR" altLang="el-GR" sz="2000" b="1" dirty="0" smtClean="0">
                <a:solidFill>
                  <a:srgbClr val="820000"/>
                </a:solidFill>
              </a:rPr>
              <a:t>WG 3: Users and usability </a:t>
            </a:r>
            <a:endParaRPr lang="en-US" altLang="el-GR" dirty="0" smtClean="0">
              <a:solidFill>
                <a:srgbClr val="82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4213" y="5084763"/>
            <a:ext cx="8207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el-GR" sz="4000" dirty="0">
              <a:solidFill>
                <a:srgbClr val="CC0000"/>
              </a:solidFill>
              <a:latin typeface="Univer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z="3600" dirty="0" smtClean="0"/>
              <a:t>EDLocal (EuropeanaLocal)</a:t>
            </a:r>
            <a:r>
              <a:rPr lang="en-US" altLang="el-GR" sz="2800" dirty="0" smtClean="0"/>
              <a:t/>
            </a:r>
            <a:br>
              <a:rPr lang="en-US" altLang="el-GR" sz="2800" dirty="0" smtClean="0"/>
            </a:br>
            <a:r>
              <a:rPr lang="en-GB" altLang="el-GR" sz="2400" dirty="0" smtClean="0"/>
              <a:t>(2008-</a:t>
            </a:r>
            <a:r>
              <a:rPr lang="el-GR" altLang="el-GR" sz="2400" dirty="0" smtClean="0"/>
              <a:t>20</a:t>
            </a:r>
            <a:r>
              <a:rPr lang="en-GB" altLang="el-GR" sz="2400" dirty="0" smtClean="0"/>
              <a:t>11</a:t>
            </a:r>
            <a:r>
              <a:rPr lang="en-GB" altLang="el-GR" sz="2400" dirty="0" smtClean="0"/>
              <a:t>) </a:t>
            </a:r>
            <a:r>
              <a:rPr lang="en-GB" altLang="el-GR" sz="2400" b="0" dirty="0"/>
              <a:t>1/2</a:t>
            </a:r>
            <a:endParaRPr lang="el-GR" altLang="el-GR" sz="2400" dirty="0" smtClean="0"/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Δίκτυο ορθής πρακτικής και βέλτιστων πρακτικών</a:t>
            </a:r>
            <a:endParaRPr lang="en-US" altLang="el-GR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Ψηφιακό περιεχόμενο τοπικών οργανισμών, βιβλιοθηκών, μουσείων, αρχείων, …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Ανάδειξη ψηφιοποιημένων συλλογών μέσω της πύλης </a:t>
            </a:r>
            <a:r>
              <a:rPr lang="en-US" altLang="el-GR" sz="2800" dirty="0" smtClean="0"/>
              <a:t>Europeana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Ανάπτυξη και προσφορά υπηρεσιών</a:t>
            </a:r>
            <a:endParaRPr lang="en-US" altLang="el-GR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Προώθηση προτύπων μέσω της </a:t>
            </a:r>
            <a:r>
              <a:rPr lang="en-US" altLang="el-GR" sz="2800" dirty="0" smtClean="0"/>
              <a:t>Europeana</a:t>
            </a:r>
          </a:p>
        </p:txBody>
      </p:sp>
      <p:sp>
        <p:nvSpPr>
          <p:cNvPr id="2" name="Rectangle 1"/>
          <p:cNvSpPr/>
          <p:nvPr/>
        </p:nvSpPr>
        <p:spPr>
          <a:xfrm>
            <a:off x="6548216" y="456321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dirty="0">
                <a:hlinkClick r:id="rId3"/>
              </a:rPr>
              <a:t>EDLocal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74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sz="3600" dirty="0" smtClean="0"/>
              <a:t>EDLocal (EuropeanaLocal)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GB" altLang="el-GR" sz="2400" dirty="0" smtClean="0"/>
              <a:t>(2008-</a:t>
            </a:r>
            <a:r>
              <a:rPr lang="el-GR" altLang="el-GR" sz="2400" dirty="0" smtClean="0"/>
              <a:t>20</a:t>
            </a:r>
            <a:r>
              <a:rPr lang="en-GB" altLang="el-GR" sz="2400" dirty="0" smtClean="0"/>
              <a:t>11</a:t>
            </a:r>
            <a:r>
              <a:rPr lang="en-GB" altLang="el-GR" sz="2400" dirty="0" smtClean="0"/>
              <a:t>) </a:t>
            </a:r>
            <a:r>
              <a:rPr lang="en-GB" altLang="el-GR" sz="2400" b="0" dirty="0"/>
              <a:t>2</a:t>
            </a:r>
            <a:r>
              <a:rPr lang="en-GB" altLang="el-GR" sz="2400" b="0" dirty="0" smtClean="0"/>
              <a:t>/2</a:t>
            </a:r>
            <a:endParaRPr lang="el-GR" altLang="el-GR" sz="2400" dirty="0" smtClean="0"/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Τοπική υποδομή περιεχομένου για συγκομιδή και ευρετηρίαση μεταδεδομένων</a:t>
            </a:r>
            <a:endParaRPr lang="en-US" altLang="el-GR" sz="2800" dirty="0" smtClean="0"/>
          </a:p>
          <a:p>
            <a:pPr lvl="1" eaLnBrk="1" hangingPunct="1"/>
            <a:r>
              <a:rPr lang="el-GR" altLang="el-GR" sz="2400" dirty="0" smtClean="0"/>
              <a:t>Σε ευρωπαϊκό δίκτυο αποθετηρίων </a:t>
            </a:r>
            <a:r>
              <a:rPr lang="en-US" altLang="el-GR" sz="2400" dirty="0" smtClean="0"/>
              <a:t>OAI-PMH</a:t>
            </a:r>
          </a:p>
          <a:p>
            <a:pPr lvl="1" eaLnBrk="1" hangingPunct="1"/>
            <a:r>
              <a:rPr lang="el-GR" altLang="el-GR" sz="2400" dirty="0" smtClean="0"/>
              <a:t>Που απεικονίζουν τα μεταδεδομένα στο κοινό </a:t>
            </a:r>
            <a:r>
              <a:rPr lang="en-US" altLang="el-GR" sz="2400" dirty="0" smtClean="0"/>
              <a:t>profile</a:t>
            </a:r>
          </a:p>
          <a:p>
            <a:pPr lvl="1" eaLnBrk="1" hangingPunct="1"/>
            <a:r>
              <a:rPr lang="el-GR" altLang="el-GR" sz="2400" dirty="0" smtClean="0"/>
              <a:t>Εναρμόνιση τοπικών λεξιλογίων με</a:t>
            </a:r>
            <a:r>
              <a:rPr lang="en-GB" altLang="el-GR" sz="2400" dirty="0" smtClean="0"/>
              <a:t> SKOS </a:t>
            </a:r>
            <a:endParaRPr lang="en-US" altLang="el-GR" sz="2400" dirty="0" smtClean="0"/>
          </a:p>
          <a:p>
            <a:pPr eaLnBrk="1" hangingPunct="1"/>
            <a:r>
              <a:rPr lang="el-GR" altLang="el-GR" sz="2800" dirty="0" smtClean="0"/>
              <a:t>Καθιέρωση εύκολων διαδικασιών</a:t>
            </a:r>
            <a:endParaRPr lang="en-US" altLang="el-GR" sz="2800" dirty="0" smtClean="0"/>
          </a:p>
          <a:p>
            <a:pPr lvl="1" eaLnBrk="1" hangingPunct="1"/>
            <a:r>
              <a:rPr lang="el-GR" altLang="el-GR" sz="2400" dirty="0" smtClean="0"/>
              <a:t>Για το</a:t>
            </a:r>
            <a:r>
              <a:rPr lang="en-US" altLang="el-GR" sz="2400" dirty="0" smtClean="0"/>
              <a:t> Europeana </a:t>
            </a:r>
            <a:r>
              <a:rPr lang="el-GR" altLang="el-GR" sz="2400" dirty="0" smtClean="0"/>
              <a:t>και άλλες υπηρεσίες (τουρισμός, εκπαίδευση, καθημερινότητα, έρευνα)</a:t>
            </a:r>
            <a:endParaRPr lang="en-US" altLang="el-GR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48216" y="5517232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dirty="0">
                <a:hlinkClick r:id="rId3"/>
              </a:rPr>
              <a:t>EDLocal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66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Europeana</a:t>
            </a:r>
            <a:endParaRPr lang="el-GR" altLang="el-GR" dirty="0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1" r="1350" b="6257"/>
          <a:stretch/>
        </p:blipFill>
        <p:spPr>
          <a:xfrm>
            <a:off x="293180" y="1196752"/>
            <a:ext cx="8557641" cy="4968552"/>
          </a:xfrm>
          <a:noFill/>
        </p:spPr>
      </p:pic>
    </p:spTree>
    <p:extLst>
      <p:ext uri="{BB962C8B-B14F-4D97-AF65-F5344CB8AC3E}">
        <p14:creationId xmlns:p14="http://schemas.microsoft.com/office/powerpoint/2010/main" val="26103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Ομάδα εργασίας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sz="2000" b="1" dirty="0" smtClean="0"/>
              <a:t>Υπεύθυνος προγράμματος:</a:t>
            </a:r>
            <a:endParaRPr lang="el-GR" altLang="el-GR" sz="2000" dirty="0" smtClean="0"/>
          </a:p>
          <a:p>
            <a:r>
              <a:rPr lang="el-GR" altLang="el-GR" sz="2000" i="1" dirty="0" smtClean="0"/>
              <a:t>Γιάννης Τροχόπουλος</a:t>
            </a:r>
            <a:r>
              <a:rPr lang="el-GR" altLang="el-GR" sz="2000" dirty="0" smtClean="0"/>
              <a:t>, Διευθυντής, Δημόσια Βιβλιοθήκη Βέροιας</a:t>
            </a:r>
            <a:endParaRPr lang="en-US" altLang="el-GR" sz="2000" dirty="0" smtClean="0"/>
          </a:p>
          <a:p>
            <a:r>
              <a:rPr lang="el-GR" altLang="el-GR" sz="2000" i="1" dirty="0" smtClean="0"/>
              <a:t>Γεώργιος Μπίκας</a:t>
            </a:r>
            <a:r>
              <a:rPr lang="el-GR" altLang="el-GR" sz="2000" dirty="0" smtClean="0"/>
              <a:t>, Διαχειριστής Συστημάτων, Δημόσια Βιβλιοθήκη Βέροιας</a:t>
            </a:r>
          </a:p>
          <a:p>
            <a:pPr>
              <a:buFontTx/>
              <a:buNone/>
            </a:pPr>
            <a:r>
              <a:rPr lang="el-GR" altLang="el-GR" sz="2000" b="1" dirty="0" smtClean="0"/>
              <a:t>Εξωτερικοί Συνεργάτες:</a:t>
            </a:r>
            <a:endParaRPr lang="el-GR" altLang="el-GR" sz="2000" dirty="0" smtClean="0"/>
          </a:p>
          <a:p>
            <a:r>
              <a:rPr lang="el-GR" altLang="el-GR" sz="2000" i="1" dirty="0" smtClean="0"/>
              <a:t>Δρ. Μανώλης Γαρουφάλλου</a:t>
            </a:r>
            <a:r>
              <a:rPr lang="el-GR" altLang="el-GR" sz="2000" dirty="0" smtClean="0"/>
              <a:t>, Καθηγητής Εφαρμογών, Τμήμα Βιβλιοθηκονομίας και Συστημάτων Πληροφόρησης, ΤΕΙ Θεσσαλονίκης</a:t>
            </a:r>
          </a:p>
          <a:p>
            <a:r>
              <a:rPr lang="el-GR" altLang="el-GR" sz="2000" i="1" dirty="0" smtClean="0"/>
              <a:t>Δρ. Σαράντος Καπιδάκης</a:t>
            </a:r>
            <a:r>
              <a:rPr lang="el-GR" altLang="el-GR" sz="2000" dirty="0" smtClean="0"/>
              <a:t>, Αναπληρωτής Καθηγητής, Τμήμα Αρχειονοµίας και Βιβλιοθηκονοµίας, Ιόνιο Πανεπιστήμιο</a:t>
            </a:r>
          </a:p>
          <a:p>
            <a:r>
              <a:rPr lang="el-GR" altLang="el-GR" sz="2000" i="1" dirty="0" smtClean="0"/>
              <a:t>Δρ. Αλέξανδρος Κουλούρης</a:t>
            </a:r>
            <a:r>
              <a:rPr lang="el-GR" altLang="el-GR" sz="2000" dirty="0" smtClean="0"/>
              <a:t> , Επιστημονικός  Συνεργάτης, Τμήμα Βιβλιοθηκονομίας και Συστημάτων Πληροφόρησης, ΤΕΙ Αθήνας</a:t>
            </a:r>
          </a:p>
          <a:p>
            <a:r>
              <a:rPr lang="el-GR" altLang="el-GR" sz="2000" i="1" dirty="0" smtClean="0"/>
              <a:t>Δρ. Δημήτρης Πρωτοψάλτου</a:t>
            </a:r>
            <a:r>
              <a:rPr lang="el-GR" altLang="el-GR" sz="2000" dirty="0" smtClean="0"/>
              <a:t>, Ερευνητής, MIRALab, University of Geneva</a:t>
            </a:r>
          </a:p>
          <a:p>
            <a:r>
              <a:rPr lang="el-GR" altLang="el-GR" sz="2000" i="1" dirty="0" smtClean="0"/>
              <a:t>Δρ. Ράνια Σιάτρη</a:t>
            </a:r>
            <a:r>
              <a:rPr lang="el-GR" altLang="el-GR" sz="2000" dirty="0" smtClean="0"/>
              <a:t>, Επιστημονικός  Συνεργάτης, Τμήμα Βιβλιοθηκονομίας και Συστημάτων Πληροφόρησης, ΤΕΙ Θεσσαλονίκης.</a:t>
            </a: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1274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Europeana.eu - </a:t>
            </a:r>
            <a:r>
              <a:rPr lang="el-GR" altLang="el-GR" dirty="0" smtClean="0"/>
              <a:t>γιατί</a:t>
            </a:r>
            <a:r>
              <a:rPr lang="el-GR" altLang="el-GR" dirty="0" smtClean="0"/>
              <a:t>;</a:t>
            </a:r>
            <a:r>
              <a:rPr lang="en-US" altLang="el-GR" dirty="0" smtClean="0"/>
              <a:t> 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1/3</a:t>
            </a:r>
            <a:r>
              <a:rPr lang="el-GR" altLang="el-GR" dirty="0" smtClean="0"/>
              <a:t> </a:t>
            </a:r>
            <a:endParaRPr lang="el-GR" altLang="el-GR" dirty="0" smtClean="0"/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Ενισχύει την Ε.Ε. στην οικονομία της γνώσης</a:t>
            </a:r>
          </a:p>
          <a:p>
            <a:pPr eaLnBrk="1" hangingPunct="1"/>
            <a:r>
              <a:rPr lang="el-GR" altLang="el-GR" sz="2800" dirty="0" smtClean="0"/>
              <a:t>Διατηρεί τα πολιτιστικά ιδρύματα που σχετίζονται με τις μελλοντικές γενεές</a:t>
            </a:r>
          </a:p>
          <a:p>
            <a:pPr eaLnBrk="1" hangingPunct="1"/>
            <a:r>
              <a:rPr lang="el-GR" altLang="el-GR" sz="2800" dirty="0" smtClean="0"/>
              <a:t>Αποδεικνύει την πολιτιστική ποικιλομορφία της Ευρώπης</a:t>
            </a:r>
          </a:p>
          <a:p>
            <a:pPr eaLnBrk="1" hangingPunct="1"/>
            <a:r>
              <a:rPr lang="el-GR" altLang="el-GR" sz="2800" dirty="0" smtClean="0"/>
              <a:t>Προβάλει την εθνική κληρονομιά διεθνώς</a:t>
            </a:r>
          </a:p>
          <a:p>
            <a:pPr eaLnBrk="1" hangingPunct="1"/>
            <a:endParaRPr lang="el-GR" altLang="el-GR" sz="2000" dirty="0" smtClean="0"/>
          </a:p>
          <a:p>
            <a:pPr eaLnBrk="1" hangingPunct="1"/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5855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Europeana.eu - </a:t>
            </a:r>
            <a:r>
              <a:rPr lang="el-GR" altLang="el-GR" dirty="0" smtClean="0"/>
              <a:t>γιατί</a:t>
            </a:r>
            <a:r>
              <a:rPr lang="el-GR" altLang="el-GR" dirty="0" smtClean="0"/>
              <a:t>;</a:t>
            </a:r>
            <a:r>
              <a:rPr lang="en-US" altLang="el-GR" dirty="0" smtClean="0"/>
              <a:t> </a:t>
            </a:r>
            <a:r>
              <a:rPr lang="en-GB" altLang="el-GR" sz="3600" b="0" dirty="0">
                <a:solidFill>
                  <a:prstClr val="black"/>
                </a:solidFill>
              </a:rPr>
              <a:t>2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/3</a:t>
            </a:r>
            <a:r>
              <a:rPr lang="el-GR" altLang="el-GR" dirty="0" smtClean="0"/>
              <a:t> </a:t>
            </a:r>
            <a:endParaRPr lang="el-GR" altLang="el-GR" dirty="0" smtClean="0"/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Κρατά ψηφιοποιημένα πολιτιστικά στοιχεία στο δημόσιο τομέα</a:t>
            </a:r>
          </a:p>
          <a:p>
            <a:pPr eaLnBrk="1" hangingPunct="1"/>
            <a:r>
              <a:rPr lang="el-GR" altLang="el-GR" sz="2800" dirty="0" smtClean="0"/>
              <a:t>Ενσωματώνει το περιεχόμενο του συνόλου των τομέων</a:t>
            </a:r>
          </a:p>
          <a:p>
            <a:pPr eaLnBrk="1" hangingPunct="1"/>
            <a:r>
              <a:rPr lang="el-GR" altLang="el-GR" sz="2800" dirty="0" smtClean="0"/>
              <a:t>Δίνει την πολυγλωσσική, πολυπολιτισμική ποικιλομορφία της Ευρώπης στον κόσμο</a:t>
            </a:r>
          </a:p>
          <a:p>
            <a:pPr eaLnBrk="1" hangingPunct="1"/>
            <a:r>
              <a:rPr lang="el-GR" altLang="el-GR" sz="2800" dirty="0" smtClean="0"/>
              <a:t>Προωθεί τον πολιτιστικό τουρισμό</a:t>
            </a:r>
          </a:p>
          <a:p>
            <a:pPr eaLnBrk="1" hangingPunct="1"/>
            <a:r>
              <a:rPr lang="el-GR" altLang="el-GR" sz="2800" dirty="0" smtClean="0"/>
              <a:t>Επενδύει στις δημιουργικές σας βιομηχανίες</a:t>
            </a:r>
          </a:p>
        </p:txBody>
      </p:sp>
    </p:spTree>
    <p:extLst>
      <p:ext uri="{BB962C8B-B14F-4D97-AF65-F5344CB8AC3E}">
        <p14:creationId xmlns:p14="http://schemas.microsoft.com/office/powerpoint/2010/main" val="803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Europeana.eu - </a:t>
            </a:r>
            <a:r>
              <a:rPr lang="el-GR" altLang="el-GR" dirty="0" smtClean="0"/>
              <a:t>γιατί</a:t>
            </a:r>
            <a:r>
              <a:rPr lang="el-GR" altLang="el-GR" dirty="0" smtClean="0"/>
              <a:t>;</a:t>
            </a:r>
            <a:r>
              <a:rPr lang="en-US" altLang="el-GR" dirty="0" smtClean="0"/>
              <a:t> </a:t>
            </a:r>
            <a:r>
              <a:rPr lang="en-GB" altLang="el-GR" sz="3600" b="0" dirty="0">
                <a:solidFill>
                  <a:prstClr val="black"/>
                </a:solidFill>
              </a:rPr>
              <a:t>3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/3</a:t>
            </a:r>
            <a:endParaRPr lang="el-GR" altLang="el-GR" dirty="0" smtClean="0"/>
          </a:p>
        </p:txBody>
      </p:sp>
      <p:sp>
        <p:nvSpPr>
          <p:cNvPr id="26627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Διασφαλίζει νέες επιχειρηματικές ευκαιρίες και νέες αγορές</a:t>
            </a:r>
          </a:p>
          <a:p>
            <a:pPr eaLnBrk="1" hangingPunct="1"/>
            <a:r>
              <a:rPr lang="el-GR" altLang="el-GR" sz="2800" dirty="0" smtClean="0"/>
              <a:t>Τα Ιδρύματα επωφελούνται από τα αποτελέσματα, π.χ.: ενισχυμένα μεταδεδομένα, διάχυση της πληροφορίας, άνοιγμα σε νέους χρήστες</a:t>
            </a:r>
            <a:r>
              <a:rPr lang="en-US" altLang="el-GR" sz="2800" dirty="0" smtClean="0"/>
              <a:t>, </a:t>
            </a:r>
            <a:r>
              <a:rPr lang="el-GR" altLang="el-GR" sz="2800" dirty="0" smtClean="0"/>
              <a:t>ανάπτυξη νέων υπηρεσιών, χρήση νέων τεχνολογιών πληροφόρησης</a:t>
            </a:r>
          </a:p>
        </p:txBody>
      </p:sp>
    </p:spTree>
    <p:extLst>
      <p:ext uri="{BB962C8B-B14F-4D97-AF65-F5344CB8AC3E}">
        <p14:creationId xmlns:p14="http://schemas.microsoft.com/office/powerpoint/2010/main" val="24821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Europeana.eu </a:t>
            </a:r>
            <a:r>
              <a:rPr lang="el-GR" altLang="el-GR" dirty="0" smtClean="0"/>
              <a:t>μετά τον 11/2008</a:t>
            </a: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4 νέα έργα παροχής περιεχομένου </a:t>
            </a:r>
            <a:r>
              <a:rPr lang="en-US" altLang="el-GR" sz="2800" dirty="0" smtClean="0"/>
              <a:t>EuropeanaLocal, EFG, Athena and APEnet</a:t>
            </a:r>
          </a:p>
          <a:p>
            <a:pPr lvl="1" eaLnBrk="1" hangingPunct="1">
              <a:tabLst>
                <a:tab pos="2157413" algn="l"/>
              </a:tabLst>
            </a:pPr>
            <a:r>
              <a:rPr lang="el-GR" altLang="el-GR" sz="2400" dirty="0" smtClean="0"/>
              <a:t>Υποστηρίζονται από 300.000 € συγχρηματοδότηση από το Ολλανδικό Υπουργείο Πολιτισμού, Παιδείας και Επιστημών</a:t>
            </a:r>
          </a:p>
          <a:p>
            <a:pPr eaLnBrk="1" hangingPunct="1"/>
            <a:r>
              <a:rPr lang="el-GR" altLang="el-GR" sz="2800" dirty="0" smtClean="0"/>
              <a:t>5 νέα έργα αρχίζουν στις αρχές του 2009: συμπεριλαμβανομένων των EUROPEANĂ V.1.0 και </a:t>
            </a:r>
            <a:r>
              <a:rPr lang="en-US" altLang="el-GR" sz="2800" dirty="0" smtClean="0"/>
              <a:t>EuropeanaConnect</a:t>
            </a:r>
          </a:p>
        </p:txBody>
      </p:sp>
    </p:spTree>
    <p:extLst>
      <p:ext uri="{BB962C8B-B14F-4D97-AF65-F5344CB8AC3E}">
        <p14:creationId xmlns:p14="http://schemas.microsoft.com/office/powerpoint/2010/main" val="5812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/>
        <p:txBody>
          <a:bodyPr bIns="91440" anchor="b">
            <a:normAutofit fontScale="90000"/>
          </a:bodyPr>
          <a:lstStyle/>
          <a:p>
            <a:pPr eaLnBrk="1" hangingPunct="1"/>
            <a:r>
              <a:rPr lang="en-US" altLang="el-GR" sz="3600" dirty="0" smtClean="0"/>
              <a:t>EuropeanaLocal partners</a:t>
            </a:r>
            <a:r>
              <a:rPr lang="el-GR" altLang="el-GR" sz="3600" dirty="0" smtClean="0"/>
              <a:t>: είδη οργανισμών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850" y="1557338"/>
            <a:ext cx="2519363" cy="1079500"/>
          </a:xfrm>
          <a:prstGeom prst="rect">
            <a:avLst/>
          </a:prstGeom>
          <a:solidFill>
            <a:srgbClr val="004B8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Ίδρυμα </a:t>
            </a:r>
            <a:r>
              <a:rPr lang="en-US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EDL</a:t>
            </a:r>
            <a:endParaRPr lang="el-GR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03575" y="1557338"/>
            <a:ext cx="2519363" cy="1079500"/>
          </a:xfrm>
          <a:prstGeom prst="rect">
            <a:avLst/>
          </a:prstGeom>
          <a:solidFill>
            <a:srgbClr val="004B8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Ένα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Υπουργείο Πολιτισμού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011863" y="1557338"/>
            <a:ext cx="2519362" cy="1079500"/>
          </a:xfrm>
          <a:prstGeom prst="rect">
            <a:avLst/>
          </a:prstGeom>
          <a:solidFill>
            <a:srgbClr val="004B8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Δύο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Εθνικές Βιβλιοθήκες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95288" y="2924175"/>
            <a:ext cx="2519362" cy="1079500"/>
          </a:xfrm>
          <a:prstGeom prst="rect">
            <a:avLst/>
          </a:prstGeom>
          <a:solidFill>
            <a:srgbClr val="004B8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Δύο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Εθνικά Μουσεία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203575" y="2924175"/>
            <a:ext cx="2519363" cy="1079500"/>
          </a:xfrm>
          <a:prstGeom prst="rect">
            <a:avLst/>
          </a:prstGeom>
          <a:solidFill>
            <a:srgbClr val="004B8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Τρεις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Πολιτιστικοί Οργανισμοί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Εθνικής Εμβέλειας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95288" y="4292600"/>
            <a:ext cx="2519362" cy="1079500"/>
          </a:xfrm>
          <a:prstGeom prst="rect">
            <a:avLst/>
          </a:prstGeom>
          <a:solidFill>
            <a:srgbClr val="004B8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Πέντε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Πολιτιστικά Ιδρύματα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Περιφερειακού Επιπέδου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203575" y="4294188"/>
            <a:ext cx="2519363" cy="1079500"/>
          </a:xfrm>
          <a:prstGeom prst="rect">
            <a:avLst/>
          </a:prstGeom>
          <a:solidFill>
            <a:srgbClr val="004B8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Ένα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Επαρχιακό Μουσείο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011863" y="2924175"/>
            <a:ext cx="2519362" cy="1079500"/>
          </a:xfrm>
          <a:prstGeom prst="rect">
            <a:avLst/>
          </a:prstGeom>
          <a:solidFill>
            <a:srgbClr val="004B8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Επτά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Δημόσιες Βιβλιοθήκες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011863" y="4292600"/>
            <a:ext cx="2519362" cy="1079500"/>
          </a:xfrm>
          <a:prstGeom prst="rect">
            <a:avLst/>
          </a:prstGeom>
          <a:solidFill>
            <a:srgbClr val="004B8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Ένα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Ερευνητικό Ίδρυμα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932363" y="5589588"/>
            <a:ext cx="2519362" cy="1079500"/>
          </a:xfrm>
          <a:prstGeom prst="rect">
            <a:avLst/>
          </a:prstGeom>
          <a:solidFill>
            <a:srgbClr val="004B8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Ένας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Παροχέας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Ψηφιακού Περιεχομένου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619250" y="5589588"/>
            <a:ext cx="2519363" cy="1079500"/>
          </a:xfrm>
          <a:prstGeom prst="rect">
            <a:avLst/>
          </a:prstGeom>
          <a:solidFill>
            <a:srgbClr val="004B8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Επτά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Εταιρίες </a:t>
            </a:r>
            <a:endParaRPr lang="en-US" altLang="el-GR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Ιδιωτικού Τομέα.</a:t>
            </a:r>
          </a:p>
        </p:txBody>
      </p:sp>
    </p:spTree>
    <p:extLst>
      <p:ext uri="{BB962C8B-B14F-4D97-AF65-F5344CB8AC3E}">
        <p14:creationId xmlns:p14="http://schemas.microsoft.com/office/powerpoint/2010/main" val="9163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Στόχοι του </a:t>
            </a:r>
            <a:r>
              <a:rPr lang="en-GB" altLang="el-GR" dirty="0" smtClean="0"/>
              <a:t>EuropeanaLocal</a:t>
            </a:r>
            <a:r>
              <a:rPr lang="en-GB" altLang="el-GR" sz="3600" b="0" dirty="0">
                <a:solidFill>
                  <a:prstClr val="black"/>
                </a:solidFill>
              </a:rPr>
              <a:t> 1/2</a:t>
            </a:r>
            <a:r>
              <a:rPr lang="en-GB" altLang="el-GR" dirty="0" smtClean="0"/>
              <a:t> </a:t>
            </a:r>
            <a:endParaRPr lang="el-GR" altLang="el-GR" dirty="0" smtClean="0"/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Βελτίωση διαλειτουργικότητας σε ψηφιακό περιεχόμενο αρχείων βιβλιοθηκών και μουσείων</a:t>
            </a:r>
            <a:r>
              <a:rPr lang="en-US" altLang="el-GR" sz="2800" dirty="0" smtClean="0"/>
              <a:t> </a:t>
            </a:r>
          </a:p>
          <a:p>
            <a:pPr eaLnBrk="1" hangingPunct="1"/>
            <a:r>
              <a:rPr lang="el-GR" altLang="el-GR" sz="2800" dirty="0" smtClean="0"/>
              <a:t>Βελτίωση διαθεσιμότητας στο περιεχόμενο</a:t>
            </a:r>
            <a:r>
              <a:rPr lang="en-GB" altLang="el-GR" sz="2800" dirty="0" smtClean="0"/>
              <a:t> </a:t>
            </a:r>
          </a:p>
          <a:p>
            <a:pPr lvl="1" eaLnBrk="1" hangingPunct="1"/>
            <a:r>
              <a:rPr lang="en-US" altLang="el-GR" sz="2400" dirty="0" smtClean="0"/>
              <a:t>20</a:t>
            </a:r>
            <a:r>
              <a:rPr lang="el-GR" altLang="el-GR" sz="2400" dirty="0" smtClean="0"/>
              <a:t>.000.000 αντικείμενα μόνο από τους εταίρους</a:t>
            </a:r>
            <a:r>
              <a:rPr lang="en-US" altLang="el-GR" sz="2400" dirty="0" smtClean="0"/>
              <a:t> </a:t>
            </a:r>
          </a:p>
          <a:p>
            <a:pPr lvl="1" eaLnBrk="1" hangingPunct="1"/>
            <a:r>
              <a:rPr lang="el-GR" altLang="el-GR" sz="2400" dirty="0" smtClean="0"/>
              <a:t>Αναδείξει την αξία του τοπικού περιεχομένου</a:t>
            </a:r>
            <a:endParaRPr lang="en-US" altLang="el-GR" sz="2400" dirty="0" smtClean="0"/>
          </a:p>
          <a:p>
            <a:pPr lvl="1" eaLnBrk="1" hangingPunct="1"/>
            <a:r>
              <a:rPr lang="el-GR" altLang="el-GR" sz="2400" dirty="0" smtClean="0"/>
              <a:t>Προωθήσει ψηφιοποίηση του τοπικού περιεχομένου</a:t>
            </a:r>
            <a:endParaRPr lang="en-US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3215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Στόχοι του </a:t>
            </a:r>
            <a:r>
              <a:rPr lang="en-GB" altLang="el-GR" dirty="0" smtClean="0"/>
              <a:t>EuropeanaLocal 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2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/2</a:t>
            </a:r>
            <a:endParaRPr lang="el-GR" altLang="el-GR" dirty="0" smtClean="0"/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Ανάπτυξη ευρωπαϊκού δικτύου αποθετηρίων</a:t>
            </a:r>
            <a:r>
              <a:rPr lang="en-US" altLang="el-GR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l-GR" sz="2400" dirty="0" smtClean="0"/>
              <a:t>(e.g. with national or regional digital libraries or cultural portals)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Καθιέρωση δικτύου συγκομιδής μεταδεδομένων των διαφόρων αποθετηρίων συμβατά με </a:t>
            </a:r>
            <a:r>
              <a:rPr lang="en-US" altLang="el-GR" sz="2800" dirty="0" smtClean="0"/>
              <a:t>OAI-PMH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Ολοκλήρωση του περιεχομένου με το μοντέλο της</a:t>
            </a:r>
            <a:r>
              <a:rPr lang="en-US" altLang="el-GR" sz="2800" dirty="0" smtClean="0"/>
              <a:t> Europeana</a:t>
            </a:r>
          </a:p>
        </p:txBody>
      </p:sp>
    </p:spTree>
    <p:extLst>
      <p:ext uri="{BB962C8B-B14F-4D97-AF65-F5344CB8AC3E}">
        <p14:creationId xmlns:p14="http://schemas.microsoft.com/office/powerpoint/2010/main" val="22062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Αναμενόμενα αποτελέσματα του </a:t>
            </a:r>
            <a:r>
              <a:rPr lang="en-GB" altLang="el-GR" dirty="0" smtClean="0"/>
              <a:t>EuropeanaLocal</a:t>
            </a:r>
            <a:r>
              <a:rPr lang="el-GR" altLang="el-GR" dirty="0" smtClean="0"/>
              <a:t> </a:t>
            </a:r>
            <a:r>
              <a:rPr lang="en-GB" altLang="el-GR" sz="3600" b="0" dirty="0">
                <a:solidFill>
                  <a:prstClr val="black"/>
                </a:solidFill>
              </a:rPr>
              <a:t>1/2</a:t>
            </a:r>
            <a:endParaRPr lang="el-GR" altLang="el-GR" dirty="0" smtClean="0"/>
          </a:p>
        </p:txBody>
      </p:sp>
      <p:sp>
        <p:nvSpPr>
          <p:cNvPr id="3174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Εδραίωση δικτύου αποθετηρίων </a:t>
            </a:r>
            <a:r>
              <a:rPr lang="en-US" altLang="el-GR" sz="2800" dirty="0" smtClean="0"/>
              <a:t>OAI-PMH</a:t>
            </a:r>
            <a:endParaRPr lang="el-GR" altLang="el-GR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Το οποίο συμπληρώνει αυτό της </a:t>
            </a:r>
            <a:r>
              <a:rPr lang="en-US" altLang="el-GR" sz="2800" dirty="0" smtClean="0"/>
              <a:t>Europeana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Ολοκληρωμένη πρότυπη υπηρεσία </a:t>
            </a:r>
            <a:r>
              <a:rPr lang="en-US" altLang="el-GR" sz="2800" dirty="0" smtClean="0"/>
              <a:t>Europeana, EuropeanaLocal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Συγκέντρωση περιεχομένου πολιτιστικής αξίας και ενδιαφέροντος σε εθνικό, τοπικό και περιφερειακό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9157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Αναμενόμενα αποτελέσματα του </a:t>
            </a:r>
            <a:r>
              <a:rPr lang="en-GB" altLang="el-GR" dirty="0" smtClean="0"/>
              <a:t>EuropeanaLocal 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2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/2</a:t>
            </a:r>
            <a:endParaRPr lang="el-GR" altLang="el-GR" dirty="0" smtClean="0"/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Μέχρι τώρα και για τα επόμενα 3 χρόνια 20.000.000 ψηφιακά τεκμήρια από 27 φορείς</a:t>
            </a:r>
          </a:p>
          <a:p>
            <a:pPr eaLnBrk="1" hangingPunct="1"/>
            <a:r>
              <a:rPr lang="el-GR" altLang="el-GR" sz="2800" dirty="0" smtClean="0"/>
              <a:t>Μεγάλος όγκος περιεχομένου</a:t>
            </a:r>
          </a:p>
          <a:p>
            <a:pPr eaLnBrk="1" hangingPunct="1"/>
            <a:r>
              <a:rPr lang="el-GR" altLang="el-GR" sz="2800" dirty="0" smtClean="0"/>
              <a:t>Πολυάριθμες ψηφιακές συλλογές που παραμένουν «ανεξερεύνητες»</a:t>
            </a:r>
          </a:p>
          <a:p>
            <a:pPr eaLnBrk="1" hangingPunct="1"/>
            <a:r>
              <a:rPr lang="el-GR" altLang="el-GR" sz="2800" dirty="0" smtClean="0"/>
              <a:t>Ανάδειξη τοπικού περιεχομένου «ανεκμετάλλευτων και κρυφών θησαυρών»</a:t>
            </a:r>
          </a:p>
          <a:p>
            <a:pPr lvl="1" eaLnBrk="1" hangingPunct="1"/>
            <a:r>
              <a:rPr lang="el-GR" altLang="el-GR" sz="2400" dirty="0" smtClean="0"/>
              <a:t>Από πολιτιστικούς οργανισμούς που το περιεχόμενό τους χάνεται</a:t>
            </a:r>
          </a:p>
        </p:txBody>
      </p:sp>
    </p:spTree>
    <p:extLst>
      <p:ext uri="{BB962C8B-B14F-4D97-AF65-F5344CB8AC3E}">
        <p14:creationId xmlns:p14="http://schemas.microsoft.com/office/powerpoint/2010/main" val="32983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… </a:t>
            </a:r>
            <a:r>
              <a:rPr lang="el-GR" altLang="el-GR" dirty="0" smtClean="0"/>
              <a:t>πριν την </a:t>
            </a:r>
            <a:r>
              <a:rPr lang="en-US" altLang="el-GR" dirty="0" smtClean="0"/>
              <a:t>Europeana</a:t>
            </a:r>
            <a:endParaRPr lang="el-GR" altLang="el-GR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sz="2200" dirty="0" smtClean="0"/>
              <a:t>Gabriel (GAteway and BRIdge to Europe's National Libraries) </a:t>
            </a:r>
            <a:r>
              <a:rPr lang="el-GR" altLang="el-GR" sz="2200" dirty="0" smtClean="0"/>
              <a:t>(</a:t>
            </a:r>
            <a:r>
              <a:rPr lang="en-US" altLang="el-GR" sz="2200" dirty="0" smtClean="0"/>
              <a:t>end </a:t>
            </a:r>
            <a:r>
              <a:rPr lang="el-GR" altLang="el-GR" sz="2200" dirty="0" smtClean="0"/>
              <a:t>2005), δημιουργία ενός δικτυακού τόπου των εθνικών βιβλιοθηκών</a:t>
            </a:r>
          </a:p>
          <a:p>
            <a:r>
              <a:rPr lang="en-GB" altLang="el-GR" sz="2200" b="1" dirty="0" smtClean="0"/>
              <a:t>TEL</a:t>
            </a:r>
            <a:r>
              <a:rPr lang="en-GB" altLang="el-GR" sz="2200" dirty="0" smtClean="0"/>
              <a:t> Project</a:t>
            </a:r>
            <a:r>
              <a:rPr lang="el-GR" altLang="el-GR" sz="2200" dirty="0" smtClean="0"/>
              <a:t> </a:t>
            </a:r>
            <a:r>
              <a:rPr lang="en-US" altLang="el-GR" sz="2200" dirty="0" smtClean="0"/>
              <a:t>(</a:t>
            </a:r>
            <a:r>
              <a:rPr lang="en-US" altLang="el-GR" sz="2200" b="1" dirty="0" smtClean="0"/>
              <a:t>The European Library</a:t>
            </a:r>
            <a:r>
              <a:rPr lang="en-US" altLang="el-GR" sz="2200" dirty="0" smtClean="0"/>
              <a:t>) </a:t>
            </a:r>
            <a:r>
              <a:rPr lang="el-GR" altLang="el-GR" sz="2200" dirty="0" smtClean="0"/>
              <a:t>(</a:t>
            </a:r>
            <a:r>
              <a:rPr lang="en-US" altLang="el-GR" sz="2200" dirty="0" smtClean="0"/>
              <a:t>2001-</a:t>
            </a:r>
            <a:r>
              <a:rPr lang="el-GR" altLang="el-GR" sz="2200" dirty="0" smtClean="0"/>
              <a:t>2004), δημιουργία ενός πλαισίου για την πρόσβαση των συλλογών των εθνικών βιβλιοθηκών</a:t>
            </a:r>
          </a:p>
          <a:p>
            <a:r>
              <a:rPr lang="en-GB" altLang="el-GR" sz="2200" dirty="0" smtClean="0"/>
              <a:t>TEL-ME-MOR</a:t>
            </a:r>
            <a:r>
              <a:rPr lang="el-GR" altLang="el-GR" sz="2200" dirty="0" smtClean="0"/>
              <a:t> </a:t>
            </a:r>
            <a:r>
              <a:rPr lang="en-US" altLang="el-GR" sz="2200" dirty="0" smtClean="0"/>
              <a:t>(</a:t>
            </a:r>
            <a:r>
              <a:rPr lang="en-US" altLang="el-GR" sz="2200" b="1" dirty="0" smtClean="0"/>
              <a:t>T</a:t>
            </a:r>
            <a:r>
              <a:rPr lang="en-US" altLang="el-GR" sz="2200" dirty="0" smtClean="0"/>
              <a:t>he </a:t>
            </a:r>
            <a:r>
              <a:rPr lang="en-US" altLang="el-GR" sz="2200" b="1" dirty="0" smtClean="0"/>
              <a:t>E</a:t>
            </a:r>
            <a:r>
              <a:rPr lang="en-US" altLang="el-GR" sz="2200" dirty="0" smtClean="0"/>
              <a:t>uropean </a:t>
            </a:r>
            <a:r>
              <a:rPr lang="en-US" altLang="el-GR" sz="2200" b="1" dirty="0" smtClean="0"/>
              <a:t>L</a:t>
            </a:r>
            <a:r>
              <a:rPr lang="en-US" altLang="el-GR" sz="2200" dirty="0" smtClean="0"/>
              <a:t>ibrary: </a:t>
            </a:r>
            <a:r>
              <a:rPr lang="en-US" altLang="el-GR" sz="2200" b="1" dirty="0" smtClean="0"/>
              <a:t>M</a:t>
            </a:r>
            <a:r>
              <a:rPr lang="en-US" altLang="el-GR" sz="2200" dirty="0" smtClean="0"/>
              <a:t>odular </a:t>
            </a:r>
            <a:r>
              <a:rPr lang="en-US" altLang="el-GR" sz="2200" b="1" dirty="0" smtClean="0"/>
              <a:t>E</a:t>
            </a:r>
            <a:r>
              <a:rPr lang="en-US" altLang="el-GR" sz="2200" dirty="0" smtClean="0"/>
              <a:t>xtensions for </a:t>
            </a:r>
            <a:r>
              <a:rPr lang="en-US" altLang="el-GR" sz="2200" b="1" dirty="0" smtClean="0"/>
              <a:t>M</a:t>
            </a:r>
            <a:r>
              <a:rPr lang="en-US" altLang="el-GR" sz="2200" dirty="0" smtClean="0"/>
              <a:t>ediating </a:t>
            </a:r>
            <a:r>
              <a:rPr lang="en-US" altLang="el-GR" sz="2200" b="1" dirty="0" smtClean="0"/>
              <a:t>O</a:t>
            </a:r>
            <a:r>
              <a:rPr lang="en-US" altLang="el-GR" sz="2200" dirty="0" smtClean="0"/>
              <a:t>nline </a:t>
            </a:r>
            <a:r>
              <a:rPr lang="en-US" altLang="el-GR" sz="2200" b="1" dirty="0" smtClean="0"/>
              <a:t>R</a:t>
            </a:r>
            <a:r>
              <a:rPr lang="en-US" altLang="el-GR" sz="2200" dirty="0" smtClean="0"/>
              <a:t>esources) </a:t>
            </a:r>
            <a:r>
              <a:rPr lang="el-GR" altLang="el-GR" sz="2200" dirty="0" smtClean="0"/>
              <a:t>(2005-</a:t>
            </a:r>
            <a:r>
              <a:rPr lang="en-US" altLang="el-GR" sz="2200" dirty="0" smtClean="0"/>
              <a:t>20</a:t>
            </a:r>
            <a:r>
              <a:rPr lang="el-GR" altLang="el-GR" sz="2200" dirty="0" smtClean="0"/>
              <a:t>07), υποστήριξη 10 εθνικών βιβλιοθηκών</a:t>
            </a:r>
            <a:endParaRPr lang="en-US" altLang="el-GR" sz="2200" dirty="0" smtClean="0"/>
          </a:p>
          <a:p>
            <a:r>
              <a:rPr lang="en-GB" altLang="el-GR" sz="2200" dirty="0" smtClean="0"/>
              <a:t>EDL project</a:t>
            </a:r>
            <a:r>
              <a:rPr lang="el-GR" altLang="el-GR" sz="2200" dirty="0" smtClean="0"/>
              <a:t> (2006-</a:t>
            </a:r>
            <a:r>
              <a:rPr lang="en-US" altLang="el-GR" sz="2200" dirty="0" smtClean="0"/>
              <a:t>20</a:t>
            </a:r>
            <a:r>
              <a:rPr lang="el-GR" altLang="el-GR" sz="2200" dirty="0" smtClean="0"/>
              <a:t>0</a:t>
            </a:r>
            <a:r>
              <a:rPr lang="en-US" altLang="el-GR" sz="2200" dirty="0" smtClean="0"/>
              <a:t>8</a:t>
            </a:r>
            <a:r>
              <a:rPr lang="el-GR" altLang="el-GR" sz="2200" dirty="0" smtClean="0"/>
              <a:t>), ενσωμάτωση των βιβλιογραφικών καταλόγων και των ψηφιακών συλλογών</a:t>
            </a:r>
            <a:endParaRPr lang="en-US" altLang="el-GR" sz="2200" dirty="0" smtClean="0"/>
          </a:p>
          <a:p>
            <a:r>
              <a:rPr lang="en-US" altLang="el-GR" sz="2200" dirty="0" smtClean="0"/>
              <a:t>TELplus (2007-2</a:t>
            </a:r>
            <a:r>
              <a:rPr lang="el-GR" altLang="el-GR" sz="2200" dirty="0" smtClean="0"/>
              <a:t>00</a:t>
            </a:r>
            <a:r>
              <a:rPr lang="en-US" altLang="el-GR" sz="2200" dirty="0" smtClean="0"/>
              <a:t>9), </a:t>
            </a:r>
            <a:r>
              <a:rPr lang="el-GR" altLang="el-GR" sz="2200" dirty="0" smtClean="0"/>
              <a:t>θα προσθέσει 22 εκ. πολυγλωσσικές σελίδες στο </a:t>
            </a:r>
            <a:r>
              <a:rPr lang="en-US" altLang="el-GR" sz="2200" dirty="0" smtClean="0"/>
              <a:t>TEL, </a:t>
            </a:r>
            <a:r>
              <a:rPr lang="el-GR" altLang="el-GR" sz="2200" dirty="0" smtClean="0"/>
              <a:t>και τις εθνικές συλλογές της Βουλγαρίας και Ρουμανίας </a:t>
            </a:r>
            <a:endParaRPr lang="en-US" altLang="el-GR" sz="2200" dirty="0" smtClean="0"/>
          </a:p>
          <a:p>
            <a:endParaRPr lang="el-GR" alt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3352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Ιστότοπος </a:t>
            </a:r>
            <a:r>
              <a:rPr lang="en-US" dirty="0" smtClean="0"/>
              <a:t>europeana</a:t>
            </a:r>
            <a:endParaRPr lang="el-GR" dirty="0"/>
          </a:p>
        </p:txBody>
      </p:sp>
      <p:pic>
        <p:nvPicPr>
          <p:cNvPr id="337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71" y="1196975"/>
            <a:ext cx="6302058" cy="5040313"/>
          </a:xfrm>
        </p:spPr>
      </p:pic>
    </p:spTree>
    <p:extLst>
      <p:ext uri="{BB962C8B-B14F-4D97-AF65-F5344CB8AC3E}">
        <p14:creationId xmlns:p14="http://schemas.microsoft.com/office/powerpoint/2010/main" val="30931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4"/>
          <p:cNvSpPr>
            <a:spLocks noChangeArrowheads="1"/>
          </p:cNvSpPr>
          <p:nvPr/>
        </p:nvSpPr>
        <p:spPr bwMode="auto">
          <a:xfrm>
            <a:off x="4067175" y="3284538"/>
            <a:ext cx="1152525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l-GR" altLang="el-GR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3429000" y="3213100"/>
            <a:ext cx="2590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de-DE" altLang="el-GR" sz="1400" dirty="0">
              <a:latin typeface="Univers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altLang="el-GR" sz="2000" dirty="0">
                <a:latin typeface="Univers" pitchFamily="34" charset="0"/>
                <a:cs typeface="Times New Roman" pitchFamily="18" charset="0"/>
              </a:rPr>
              <a:t>EuropeanaL</a:t>
            </a:r>
            <a:r>
              <a:rPr lang="en-US" altLang="el-GR" sz="2000" dirty="0">
                <a:latin typeface="Univers" pitchFamily="34" charset="0"/>
                <a:cs typeface="Times New Roman" pitchFamily="18" charset="0"/>
              </a:rPr>
              <a:t>ibrary</a:t>
            </a:r>
            <a:endParaRPr lang="de-DE" altLang="el-GR" sz="2000" dirty="0">
              <a:latin typeface="Univers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de-DE" altLang="el-GR" sz="1400" dirty="0">
              <a:latin typeface="Univers" pitchFamily="34" charset="0"/>
              <a:cs typeface="Times New Roman" pitchFamily="18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3635375" y="2205038"/>
            <a:ext cx="230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National Digital Library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6011863" y="2852738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ACE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7019925" y="3644900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Film Archive X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5651500" y="4652963"/>
            <a:ext cx="2663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Eurbica	National Archive 1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3276600" y="5373688"/>
            <a:ext cx="1150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MICHAEL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1835150" y="4508500"/>
            <a:ext cx="576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TEL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179388" y="5013325"/>
            <a:ext cx="2376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NL 1   NL 2   NL 3</a:t>
            </a:r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 flipH="1">
            <a:off x="3779838" y="4292600"/>
            <a:ext cx="6477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>
            <a:off x="5075238" y="4149725"/>
            <a:ext cx="7207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29" name="Line 15"/>
          <p:cNvSpPr>
            <a:spLocks noChangeShapeType="1"/>
          </p:cNvSpPr>
          <p:nvPr/>
        </p:nvSpPr>
        <p:spPr bwMode="auto">
          <a:xfrm>
            <a:off x="6372225" y="47974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30" name="Line 16"/>
          <p:cNvSpPr>
            <a:spLocks noChangeShapeType="1"/>
          </p:cNvSpPr>
          <p:nvPr/>
        </p:nvSpPr>
        <p:spPr bwMode="auto">
          <a:xfrm flipV="1">
            <a:off x="5148263" y="3068638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31" name="Line 17"/>
          <p:cNvSpPr>
            <a:spLocks noChangeShapeType="1"/>
          </p:cNvSpPr>
          <p:nvPr/>
        </p:nvSpPr>
        <p:spPr bwMode="auto">
          <a:xfrm flipV="1">
            <a:off x="5219700" y="37893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32" name="Line 18"/>
          <p:cNvSpPr>
            <a:spLocks noChangeShapeType="1"/>
          </p:cNvSpPr>
          <p:nvPr/>
        </p:nvSpPr>
        <p:spPr bwMode="auto">
          <a:xfrm flipH="1" flipV="1">
            <a:off x="1979613" y="2997200"/>
            <a:ext cx="20875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33" name="Text Box 19"/>
          <p:cNvSpPr txBox="1">
            <a:spLocks noChangeArrowheads="1"/>
          </p:cNvSpPr>
          <p:nvPr/>
        </p:nvSpPr>
        <p:spPr bwMode="auto">
          <a:xfrm>
            <a:off x="611188" y="3644900"/>
            <a:ext cx="115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l-GR" sz="1400" dirty="0">
                <a:solidFill>
                  <a:schemeClr val="hlink"/>
                </a:solidFill>
                <a:latin typeface="Univers" pitchFamily="34" charset="0"/>
                <a:cs typeface="Times New Roman" pitchFamily="18" charset="0"/>
              </a:rPr>
              <a:t>Museum X</a:t>
            </a:r>
          </a:p>
        </p:txBody>
      </p:sp>
      <p:sp>
        <p:nvSpPr>
          <p:cNvPr id="34834" name="Line 20"/>
          <p:cNvSpPr>
            <a:spLocks noChangeShapeType="1"/>
          </p:cNvSpPr>
          <p:nvPr/>
        </p:nvSpPr>
        <p:spPr bwMode="auto">
          <a:xfrm flipH="1" flipV="1">
            <a:off x="2268538" y="2205038"/>
            <a:ext cx="19431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 flipV="1">
            <a:off x="4643438" y="25654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36" name="Text Box 22"/>
          <p:cNvSpPr txBox="1">
            <a:spLocks noChangeArrowheads="1"/>
          </p:cNvSpPr>
          <p:nvPr/>
        </p:nvSpPr>
        <p:spPr bwMode="auto">
          <a:xfrm>
            <a:off x="971550" y="2781300"/>
            <a:ext cx="1008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l-GR" sz="1400" dirty="0">
                <a:solidFill>
                  <a:schemeClr val="hlink"/>
                </a:solidFill>
                <a:latin typeface="Univers" pitchFamily="34" charset="0"/>
                <a:cs typeface="Times New Roman" pitchFamily="18" charset="0"/>
              </a:rPr>
              <a:t>Archive X</a:t>
            </a:r>
          </a:p>
        </p:txBody>
      </p:sp>
      <p:sp>
        <p:nvSpPr>
          <p:cNvPr id="34837" name="Line 23"/>
          <p:cNvSpPr>
            <a:spLocks noChangeShapeType="1"/>
          </p:cNvSpPr>
          <p:nvPr/>
        </p:nvSpPr>
        <p:spPr bwMode="auto">
          <a:xfrm flipH="1">
            <a:off x="1763713" y="3789363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38" name="Line 24"/>
          <p:cNvSpPr>
            <a:spLocks noChangeShapeType="1"/>
          </p:cNvSpPr>
          <p:nvPr/>
        </p:nvSpPr>
        <p:spPr bwMode="auto">
          <a:xfrm flipH="1">
            <a:off x="2339975" y="4005263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39" name="Line 25"/>
          <p:cNvSpPr>
            <a:spLocks noChangeShapeType="1"/>
          </p:cNvSpPr>
          <p:nvPr/>
        </p:nvSpPr>
        <p:spPr bwMode="auto">
          <a:xfrm flipH="1">
            <a:off x="900113" y="4724400"/>
            <a:ext cx="9350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40" name="Line 26"/>
          <p:cNvSpPr>
            <a:spLocks noChangeShapeType="1"/>
          </p:cNvSpPr>
          <p:nvPr/>
        </p:nvSpPr>
        <p:spPr bwMode="auto">
          <a:xfrm flipH="1">
            <a:off x="1908175" y="4797425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41" name="Line 27"/>
          <p:cNvSpPr>
            <a:spLocks noChangeShapeType="1"/>
          </p:cNvSpPr>
          <p:nvPr/>
        </p:nvSpPr>
        <p:spPr bwMode="auto">
          <a:xfrm flipH="1">
            <a:off x="1476375" y="47974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42" name="Text Box 28"/>
          <p:cNvSpPr txBox="1">
            <a:spLocks noChangeArrowheads="1"/>
          </p:cNvSpPr>
          <p:nvPr/>
        </p:nvSpPr>
        <p:spPr bwMode="auto">
          <a:xfrm>
            <a:off x="6443663" y="5157788"/>
            <a:ext cx="194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National Archive 2</a:t>
            </a:r>
          </a:p>
        </p:txBody>
      </p:sp>
      <p:sp>
        <p:nvSpPr>
          <p:cNvPr id="34843" name="Line 29"/>
          <p:cNvSpPr>
            <a:spLocks noChangeShapeType="1"/>
          </p:cNvSpPr>
          <p:nvPr/>
        </p:nvSpPr>
        <p:spPr bwMode="auto">
          <a:xfrm>
            <a:off x="6156325" y="4941888"/>
            <a:ext cx="2873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44" name="Text Box 30"/>
          <p:cNvSpPr txBox="1">
            <a:spLocks noChangeArrowheads="1"/>
          </p:cNvSpPr>
          <p:nvPr/>
        </p:nvSpPr>
        <p:spPr bwMode="auto">
          <a:xfrm>
            <a:off x="6948488" y="2492375"/>
            <a:ext cx="21955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Film Archive 1</a:t>
            </a:r>
          </a:p>
          <a:p>
            <a:pPr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Film Archive 2</a:t>
            </a:r>
          </a:p>
          <a:p>
            <a:pPr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Film Archive 3</a:t>
            </a:r>
          </a:p>
        </p:txBody>
      </p:sp>
      <p:sp>
        <p:nvSpPr>
          <p:cNvPr id="34845" name="Line 31"/>
          <p:cNvSpPr>
            <a:spLocks noChangeShapeType="1"/>
          </p:cNvSpPr>
          <p:nvPr/>
        </p:nvSpPr>
        <p:spPr bwMode="auto">
          <a:xfrm flipV="1">
            <a:off x="6516688" y="26368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46" name="Line 32"/>
          <p:cNvSpPr>
            <a:spLocks noChangeShapeType="1"/>
          </p:cNvSpPr>
          <p:nvPr/>
        </p:nvSpPr>
        <p:spPr bwMode="auto">
          <a:xfrm flipV="1">
            <a:off x="6588125" y="2997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47" name="Line 33"/>
          <p:cNvSpPr>
            <a:spLocks noChangeShapeType="1"/>
          </p:cNvSpPr>
          <p:nvPr/>
        </p:nvSpPr>
        <p:spPr bwMode="auto">
          <a:xfrm>
            <a:off x="6588125" y="3141663"/>
            <a:ext cx="3603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48" name="Text Box 34"/>
          <p:cNvSpPr txBox="1">
            <a:spLocks noChangeArrowheads="1"/>
          </p:cNvSpPr>
          <p:nvPr/>
        </p:nvSpPr>
        <p:spPr bwMode="auto">
          <a:xfrm>
            <a:off x="5292725" y="5516563"/>
            <a:ext cx="194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National Archive 3</a:t>
            </a:r>
          </a:p>
        </p:txBody>
      </p:sp>
      <p:sp>
        <p:nvSpPr>
          <p:cNvPr id="34849" name="Line 35"/>
          <p:cNvSpPr>
            <a:spLocks noChangeShapeType="1"/>
          </p:cNvSpPr>
          <p:nvPr/>
        </p:nvSpPr>
        <p:spPr bwMode="auto">
          <a:xfrm flipH="1">
            <a:off x="5651500" y="4941888"/>
            <a:ext cx="287338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50" name="Text Box 36"/>
          <p:cNvSpPr txBox="1">
            <a:spLocks noChangeArrowheads="1"/>
          </p:cNvSpPr>
          <p:nvPr/>
        </p:nvSpPr>
        <p:spPr bwMode="auto">
          <a:xfrm>
            <a:off x="1331913" y="1989138"/>
            <a:ext cx="93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l-GR" sz="1400" dirty="0">
                <a:solidFill>
                  <a:schemeClr val="hlink"/>
                </a:solidFill>
                <a:latin typeface="Univers" pitchFamily="34" charset="0"/>
                <a:cs typeface="Times New Roman" pitchFamily="18" charset="0"/>
              </a:rPr>
              <a:t>Library X</a:t>
            </a:r>
          </a:p>
        </p:txBody>
      </p:sp>
      <p:sp>
        <p:nvSpPr>
          <p:cNvPr id="34851" name="Text Box 37"/>
          <p:cNvSpPr txBox="1">
            <a:spLocks noChangeArrowheads="1"/>
          </p:cNvSpPr>
          <p:nvPr/>
        </p:nvSpPr>
        <p:spPr bwMode="auto">
          <a:xfrm>
            <a:off x="4140200" y="1557338"/>
            <a:ext cx="273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el-GR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52" name="Text Box 38"/>
          <p:cNvSpPr txBox="1">
            <a:spLocks noChangeArrowheads="1"/>
          </p:cNvSpPr>
          <p:nvPr/>
        </p:nvSpPr>
        <p:spPr bwMode="auto">
          <a:xfrm>
            <a:off x="3276600" y="1628775"/>
            <a:ext cx="338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el-GR" sz="1400" dirty="0">
                <a:latin typeface="Univers" pitchFamily="34" charset="0"/>
                <a:cs typeface="Times New Roman" pitchFamily="18" charset="0"/>
              </a:rPr>
              <a:t>Museum A   Archive A   Library A</a:t>
            </a:r>
          </a:p>
        </p:txBody>
      </p:sp>
      <p:sp>
        <p:nvSpPr>
          <p:cNvPr id="34853" name="Line 39"/>
          <p:cNvSpPr>
            <a:spLocks noChangeShapeType="1"/>
          </p:cNvSpPr>
          <p:nvPr/>
        </p:nvSpPr>
        <p:spPr bwMode="auto">
          <a:xfrm>
            <a:off x="3995738" y="1916113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54" name="Line 40"/>
          <p:cNvSpPr>
            <a:spLocks noChangeShapeType="1"/>
          </p:cNvSpPr>
          <p:nvPr/>
        </p:nvSpPr>
        <p:spPr bwMode="auto">
          <a:xfrm flipH="1">
            <a:off x="4716463" y="1916113"/>
            <a:ext cx="714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55" name="Line 41"/>
          <p:cNvSpPr>
            <a:spLocks noChangeShapeType="1"/>
          </p:cNvSpPr>
          <p:nvPr/>
        </p:nvSpPr>
        <p:spPr bwMode="auto">
          <a:xfrm flipH="1">
            <a:off x="4859338" y="1916113"/>
            <a:ext cx="8651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56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tx1"/>
                </a:solidFill>
              </a:rPr>
              <a:t>Πιθανή δομή της</a:t>
            </a:r>
            <a:r>
              <a:rPr lang="en-GB" altLang="el-GR" dirty="0" smtClean="0">
                <a:solidFill>
                  <a:schemeClr val="tx1"/>
                </a:solidFill>
              </a:rPr>
              <a:t> Europeana</a:t>
            </a:r>
            <a:endParaRPr lang="en-GB" altLang="el-GR" dirty="0" smtClean="0"/>
          </a:p>
        </p:txBody>
      </p:sp>
      <p:sp>
        <p:nvSpPr>
          <p:cNvPr id="34857" name="Rectangle 4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l-GR" altLang="el-GR" sz="2800" dirty="0" smtClean="0"/>
              <a:t>Παρέχει αποθετήριο και εργαλεία</a:t>
            </a:r>
            <a:endParaRPr lang="en-GB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0212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Σημερινό ψηφιακό περιεχόμενο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Πολύ περιεχόμενο είναι ελεύθερα διαθέσιμο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Πολιτιστικό περιεχόμενο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Ταξιδιωτικές πληροφορίες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Ειδήσεις, καιρός, …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Εγκυκλοπαίδειες (</a:t>
            </a:r>
            <a:r>
              <a:rPr lang="en-US" altLang="el-GR" sz="2400" dirty="0" smtClean="0"/>
              <a:t>wikipedia)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dirty="0" smtClean="0"/>
              <a:t>…</a:t>
            </a:r>
            <a:endParaRPr lang="el-GR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Πρόοδος στις μηχανές αναζήτησης – δωρεάν υπηρεσίες πληροφόρησης</a:t>
            </a:r>
            <a:endParaRPr lang="en-US" altLang="el-GR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800" dirty="0" smtClean="0"/>
              <a:t>Αύξηση των τεχνολογικών υποδομών και του αριθμού των χρηστών</a:t>
            </a:r>
          </a:p>
        </p:txBody>
      </p:sp>
    </p:spTree>
    <p:extLst>
      <p:ext uri="{BB962C8B-B14F-4D97-AF65-F5344CB8AC3E}">
        <p14:creationId xmlns:p14="http://schemas.microsoft.com/office/powerpoint/2010/main" val="29151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dirty="0" smtClean="0"/>
              <a:t>Open Archive Initiative </a:t>
            </a:r>
            <a:r>
              <a:rPr lang="el-GR" altLang="el-GR" dirty="0" smtClean="0"/>
              <a:t>(</a:t>
            </a:r>
            <a:r>
              <a:rPr lang="en-US" altLang="el-GR" dirty="0" smtClean="0"/>
              <a:t>OAI)</a:t>
            </a:r>
            <a:endParaRPr lang="el-GR" altLang="el-GR" dirty="0" smtClean="0"/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>
                <a:cs typeface="Times New Roman" pitchFamily="18" charset="0"/>
              </a:rPr>
              <a:t>Το </a:t>
            </a:r>
            <a:r>
              <a:rPr lang="en-US" altLang="el-GR" sz="2800" dirty="0" smtClean="0">
                <a:cs typeface="Times New Roman" pitchFamily="18" charset="0"/>
              </a:rPr>
              <a:t>OAI</a:t>
            </a:r>
            <a:r>
              <a:rPr lang="el-GR" altLang="el-GR" sz="2800" dirty="0" smtClean="0">
                <a:cs typeface="Times New Roman" pitchFamily="18" charset="0"/>
              </a:rPr>
              <a:t> είναι διαδεδομένο πρωτόκολλο συλλογής μεταδεδομένων, και (έτσι) δημιουργίας συλλογών</a:t>
            </a:r>
          </a:p>
          <a:p>
            <a:r>
              <a:rPr lang="el-GR" altLang="el-GR" sz="2800" dirty="0" smtClean="0">
                <a:cs typeface="Times New Roman" pitchFamily="18" charset="0"/>
              </a:rPr>
              <a:t>Στο </a:t>
            </a:r>
            <a:r>
              <a:rPr lang="en-US" altLang="el-GR" sz="2800" dirty="0" smtClean="0">
                <a:cs typeface="Times New Roman" pitchFamily="18" charset="0"/>
              </a:rPr>
              <a:t>OAI Registry</a:t>
            </a:r>
            <a:r>
              <a:rPr lang="el-GR" altLang="el-GR" sz="2800" dirty="0" smtClean="0">
                <a:cs typeface="Times New Roman" pitchFamily="18" charset="0"/>
              </a:rPr>
              <a:t>,</a:t>
            </a:r>
            <a:r>
              <a:rPr lang="en-US" altLang="el-GR" sz="2800" dirty="0" smtClean="0">
                <a:cs typeface="Times New Roman" pitchFamily="18" charset="0"/>
              </a:rPr>
              <a:t> University of Illinois Urbana-Champaign [</a:t>
            </a:r>
            <a:r>
              <a:rPr lang="el-GR" altLang="el-GR" sz="2800" dirty="0" smtClean="0">
                <a:cs typeface="Times New Roman" pitchFamily="18" charset="0"/>
              </a:rPr>
              <a:t>Ιούλιος</a:t>
            </a:r>
            <a:r>
              <a:rPr lang="en-US" altLang="el-GR" sz="2800" dirty="0" smtClean="0">
                <a:cs typeface="Times New Roman" pitchFamily="18" charset="0"/>
              </a:rPr>
              <a:t> 2006]</a:t>
            </a:r>
          </a:p>
          <a:p>
            <a:r>
              <a:rPr lang="en-US" sz="2800" dirty="0">
                <a:hlinkClick r:id="rId3"/>
              </a:rPr>
              <a:t>The University of Illinois OAI-PMH Data Provider Registry</a:t>
            </a:r>
            <a:endParaRPr lang="en-US" sz="2800" dirty="0"/>
          </a:p>
          <a:p>
            <a:r>
              <a:rPr lang="en-US" altLang="el-GR" sz="2800" dirty="0" smtClean="0">
                <a:cs typeface="Times New Roman" pitchFamily="18" charset="0"/>
              </a:rPr>
              <a:t>1112 </a:t>
            </a:r>
            <a:r>
              <a:rPr lang="el-GR" altLang="el-GR" sz="2800" dirty="0" smtClean="0">
                <a:cs typeface="Times New Roman" pitchFamily="18" charset="0"/>
              </a:rPr>
              <a:t>ενεργά αποθετήρια</a:t>
            </a:r>
          </a:p>
          <a:p>
            <a:r>
              <a:rPr lang="el-GR" altLang="el-GR" sz="2800" dirty="0" smtClean="0">
                <a:cs typeface="Times New Roman" pitchFamily="18" charset="0"/>
              </a:rPr>
              <a:t>Με 183 διαφορετικά σχήματα μεταδεδομένων</a:t>
            </a:r>
            <a:endParaRPr lang="en-GB" altLang="el-GR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Τρέχουσες δυσκολίες:</a:t>
            </a:r>
            <a:br>
              <a:rPr lang="el-GR" altLang="el-GR" dirty="0" smtClean="0"/>
            </a:br>
            <a:r>
              <a:rPr lang="el-GR" altLang="el-GR" dirty="0" smtClean="0"/>
              <a:t>ταυτόχρονη πρόσβαση σε αρχεία</a:t>
            </a:r>
          </a:p>
        </p:txBody>
      </p:sp>
      <p:sp>
        <p:nvSpPr>
          <p:cNvPr id="3789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Κάθε αρχείο έχει τη δική του διεπαφή και τις δικές του υπηρεσίες</a:t>
            </a:r>
            <a:endParaRPr lang="en-GB" altLang="el-GR" sz="2800" dirty="0" smtClean="0"/>
          </a:p>
          <a:p>
            <a:pPr eaLnBrk="1" hangingPunct="1"/>
            <a:r>
              <a:rPr lang="el-GR" altLang="el-GR" sz="2800" dirty="0" smtClean="0"/>
              <a:t>Δεν είναι δυνατή η ταυτόχρονη πρόσβαση διαφορετικών αρχείων</a:t>
            </a:r>
            <a:endParaRPr lang="en-GB" altLang="el-GR" sz="2800" dirty="0" smtClean="0"/>
          </a:p>
          <a:p>
            <a:pPr eaLnBrk="1" hangingPunct="1"/>
            <a:r>
              <a:rPr lang="el-GR" altLang="el-GR" sz="2800" dirty="0" smtClean="0"/>
              <a:t>Χρειάζονται μηχανισμοί που υποστηρίζουν την διαλειτουργικότητα των αρχείων</a:t>
            </a:r>
            <a:endParaRPr lang="en-GB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5161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Σημαντικοί τύποι περιεχομένου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Αντικείμενα και συλλογές μεγάλης πολιτιστικής αξίας («θησαυροί») σε τοπικό επίπεδο</a:t>
            </a:r>
          </a:p>
          <a:p>
            <a:pPr eaLnBrk="1" hangingPunct="1"/>
            <a:r>
              <a:rPr lang="el-GR" altLang="el-GR" sz="2800" dirty="0" smtClean="0"/>
              <a:t>Ειδικές τοπικές συλλογές που κατέχουν μουσεία, βιβλιοθήκες, αρχεία, ή οπτικοακουστικά αρχεία</a:t>
            </a:r>
          </a:p>
          <a:p>
            <a:pPr eaLnBrk="1" hangingPunct="1"/>
            <a:r>
              <a:rPr lang="el-GR" altLang="el-GR" sz="2800" dirty="0" smtClean="0"/>
              <a:t>Εικόνες</a:t>
            </a:r>
          </a:p>
          <a:p>
            <a:pPr eaLnBrk="1" hangingPunct="1"/>
            <a:r>
              <a:rPr lang="el-GR" altLang="el-GR" sz="2800" dirty="0" smtClean="0"/>
              <a:t>Δημόσια «πολιτιστικά» αρχεία, σε τοπικούς φορείς</a:t>
            </a:r>
            <a:endParaRPr lang="en-US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0439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458788" y="332656"/>
            <a:ext cx="8229600" cy="908720"/>
          </a:xfrm>
        </p:spPr>
        <p:txBody>
          <a:bodyPr lIns="91436" tIns="45718" rIns="91436" bIns="45718" anchor="b">
            <a:spAutoFit/>
          </a:bodyPr>
          <a:lstStyle/>
          <a:p>
            <a:pPr eaLnBrk="1" hangingPunct="1"/>
            <a:r>
              <a:rPr lang="el-GR" altLang="el-GR" sz="4000" dirty="0" smtClean="0"/>
              <a:t>Δυσκολίες ενσωμάτωσης περιεχομένου</a:t>
            </a:r>
            <a:endParaRPr lang="nn-NO" altLang="el-GR" sz="4000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119378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221164" y="2922874"/>
            <a:ext cx="936122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Content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469716" y="2560746"/>
            <a:ext cx="959718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XML/HTTP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19714" y="2065446"/>
            <a:ext cx="924260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Resources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320901" y="1770171"/>
            <a:ext cx="98613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Collections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35"/>
          <p:cNvSpPr>
            <a:spLocks noChangeArrowheads="1"/>
          </p:cNvSpPr>
          <p:nvPr/>
        </p:nvSpPr>
        <p:spPr bwMode="auto">
          <a:xfrm>
            <a:off x="499336" y="2919521"/>
            <a:ext cx="1703254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Metadata harvesting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512330" y="1627296"/>
            <a:ext cx="1451840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Legacy databases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Rectangle 53"/>
          <p:cNvSpPr>
            <a:spLocks noChangeArrowheads="1"/>
          </p:cNvSpPr>
          <p:nvPr/>
        </p:nvSpPr>
        <p:spPr bwMode="auto">
          <a:xfrm>
            <a:off x="2186893" y="1493946"/>
            <a:ext cx="912590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Standards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1272712" y="2630596"/>
            <a:ext cx="59147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Items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Rectangle 57"/>
          <p:cNvSpPr>
            <a:spLocks noChangeArrowheads="1"/>
          </p:cNvSpPr>
          <p:nvPr/>
        </p:nvSpPr>
        <p:spPr bwMode="auto">
          <a:xfrm>
            <a:off x="3645106" y="2271821"/>
            <a:ext cx="42027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IPR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476022" y="2414696"/>
            <a:ext cx="897393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Metadata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" name="Rectangle 62"/>
          <p:cNvSpPr>
            <a:spLocks noChangeArrowheads="1"/>
          </p:cNvSpPr>
          <p:nvPr/>
        </p:nvSpPr>
        <p:spPr bwMode="auto">
          <a:xfrm>
            <a:off x="1666709" y="3210033"/>
            <a:ext cx="497220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OCR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Rectangle 66"/>
          <p:cNvSpPr>
            <a:spLocks noChangeArrowheads="1"/>
          </p:cNvSpPr>
          <p:nvPr/>
        </p:nvSpPr>
        <p:spPr bwMode="auto">
          <a:xfrm>
            <a:off x="990267" y="3183046"/>
            <a:ext cx="695992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Mining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7567831" y="3341796"/>
            <a:ext cx="107430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Commission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5063441" y="2341671"/>
            <a:ext cx="75543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EDLocal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6404087" y="1484421"/>
            <a:ext cx="768127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Michael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5908086" y="3341796"/>
            <a:ext cx="1333090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EDL Foundation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491779" y="2484546"/>
            <a:ext cx="1799243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Committee of Regions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4996407" y="2886183"/>
            <a:ext cx="110539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National Cps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4773074" y="1636821"/>
            <a:ext cx="167747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Ministries of Culture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6288944" y="2851258"/>
            <a:ext cx="857125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Local Cps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Rectangle 46"/>
          <p:cNvSpPr>
            <a:spLocks noChangeArrowheads="1"/>
          </p:cNvSpPr>
          <p:nvPr/>
        </p:nvSpPr>
        <p:spPr bwMode="auto">
          <a:xfrm>
            <a:off x="7448992" y="2770296"/>
            <a:ext cx="1113542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Regional Cps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" name="Rectangle 55"/>
          <p:cNvSpPr>
            <a:spLocks noChangeArrowheads="1"/>
          </p:cNvSpPr>
          <p:nvPr/>
        </p:nvSpPr>
        <p:spPr bwMode="auto">
          <a:xfrm>
            <a:off x="4724810" y="2597258"/>
            <a:ext cx="1553343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National initiatives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7008738" y="3056046"/>
            <a:ext cx="158129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Thematic networks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/>
        </p:nvSpPr>
        <p:spPr bwMode="auto">
          <a:xfrm>
            <a:off x="7914942" y="1698733"/>
            <a:ext cx="794417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Minerva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/>
        </p:nvSpPr>
        <p:spPr bwMode="auto">
          <a:xfrm>
            <a:off x="7266909" y="1698733"/>
            <a:ext cx="43630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TEL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54072" y="4745146"/>
            <a:ext cx="73811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Tagging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094987" y="5770671"/>
            <a:ext cx="117920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Folksonomies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806460" y="4421296"/>
            <a:ext cx="97311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Ontologies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1512688" y="4127608"/>
            <a:ext cx="536974" cy="307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OWL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1516005" y="4745146"/>
            <a:ext cx="474778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RDF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440370" y="4137133"/>
            <a:ext cx="863923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OAI-PMH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1956904" y="4342099"/>
            <a:ext cx="1482105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SemanticWeb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2091266" y="3913296"/>
            <a:ext cx="1003832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Meta noise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9" name="Rectangle 49"/>
          <p:cNvSpPr>
            <a:spLocks noChangeArrowheads="1"/>
          </p:cNvSpPr>
          <p:nvPr/>
        </p:nvSpPr>
        <p:spPr bwMode="auto">
          <a:xfrm>
            <a:off x="2102842" y="5842108"/>
            <a:ext cx="1045767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Taxonomies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3184489" y="5342046"/>
            <a:ext cx="112719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Collabularies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1" name="Rectangle 56"/>
          <p:cNvSpPr>
            <a:spLocks noChangeArrowheads="1"/>
          </p:cNvSpPr>
          <p:nvPr/>
        </p:nvSpPr>
        <p:spPr bwMode="auto">
          <a:xfrm>
            <a:off x="1513421" y="5556358"/>
            <a:ext cx="1278459" cy="307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Search engines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2" name="Rectangle 60"/>
          <p:cNvSpPr>
            <a:spLocks noChangeArrowheads="1"/>
          </p:cNvSpPr>
          <p:nvPr/>
        </p:nvSpPr>
        <p:spPr bwMode="auto">
          <a:xfrm>
            <a:off x="398626" y="5342046"/>
            <a:ext cx="98074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Geography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3" name="Rectangle 65"/>
          <p:cNvSpPr>
            <a:spLocks noChangeArrowheads="1"/>
          </p:cNvSpPr>
          <p:nvPr/>
        </p:nvSpPr>
        <p:spPr bwMode="auto">
          <a:xfrm>
            <a:off x="578542" y="5770671"/>
            <a:ext cx="1173367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Deep content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6122867" y="4403833"/>
            <a:ext cx="115752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Web Services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6271603" y="4089686"/>
            <a:ext cx="963245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Web 2.0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6617019" y="4651483"/>
            <a:ext cx="129000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Future services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6870993" y="3913296"/>
            <a:ext cx="1813927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Syndication/RSS/Atom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8" name="Rectangle 38"/>
          <p:cNvSpPr>
            <a:spLocks noChangeArrowheads="1"/>
          </p:cNvSpPr>
          <p:nvPr/>
        </p:nvSpPr>
        <p:spPr bwMode="auto">
          <a:xfrm>
            <a:off x="6452753" y="5699233"/>
            <a:ext cx="959718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XML/HTTP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876940" y="5199171"/>
            <a:ext cx="59820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WIKIs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0" name="Rectangle 40"/>
          <p:cNvSpPr>
            <a:spLocks noChangeArrowheads="1"/>
          </p:cNvSpPr>
          <p:nvPr/>
        </p:nvSpPr>
        <p:spPr bwMode="auto">
          <a:xfrm>
            <a:off x="4612065" y="4841983"/>
            <a:ext cx="1113671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Participation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1" name="Rectangle 41"/>
          <p:cNvSpPr>
            <a:spLocks noChangeArrowheads="1"/>
          </p:cNvSpPr>
          <p:nvPr/>
        </p:nvSpPr>
        <p:spPr bwMode="auto">
          <a:xfrm>
            <a:off x="7556755" y="4341921"/>
            <a:ext cx="574164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Blogs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7530027" y="5484921"/>
            <a:ext cx="111815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Open Source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3" name="Rectangle 47"/>
          <p:cNvSpPr>
            <a:spLocks noChangeArrowheads="1"/>
          </p:cNvSpPr>
          <p:nvPr/>
        </p:nvSpPr>
        <p:spPr bwMode="auto">
          <a:xfrm>
            <a:off x="4649924" y="5770671"/>
            <a:ext cx="1741215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Multi-lingual services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4" name="Rectangle 48"/>
          <p:cNvSpPr>
            <a:spLocks noChangeArrowheads="1"/>
          </p:cNvSpPr>
          <p:nvPr/>
        </p:nvSpPr>
        <p:spPr bwMode="auto">
          <a:xfrm>
            <a:off x="4573081" y="4484796"/>
            <a:ext cx="138848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Business models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5908829" y="4694346"/>
            <a:ext cx="542617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AJAX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6" name="Rectangle 58"/>
          <p:cNvSpPr>
            <a:spLocks noChangeArrowheads="1"/>
          </p:cNvSpPr>
          <p:nvPr/>
        </p:nvSpPr>
        <p:spPr bwMode="auto">
          <a:xfrm>
            <a:off x="7729743" y="4984858"/>
            <a:ext cx="42027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IPR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6026468" y="3075274"/>
            <a:ext cx="850265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EDLnet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8" name="Rectangle 54"/>
          <p:cNvSpPr>
            <a:spLocks noChangeArrowheads="1"/>
          </p:cNvSpPr>
          <p:nvPr/>
        </p:nvSpPr>
        <p:spPr bwMode="auto">
          <a:xfrm>
            <a:off x="2677985" y="2770296"/>
            <a:ext cx="1598868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Application profiles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374693" y="3841858"/>
            <a:ext cx="1274677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Authentication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2069303" y="4699108"/>
            <a:ext cx="1908182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Controlled vocabularies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5185818" y="5484921"/>
            <a:ext cx="825002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Payment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3" name="Rectangle 28"/>
          <p:cNvSpPr>
            <a:spLocks noChangeArrowheads="1"/>
          </p:cNvSpPr>
          <p:nvPr/>
        </p:nvSpPr>
        <p:spPr bwMode="auto">
          <a:xfrm>
            <a:off x="4686471" y="1412983"/>
            <a:ext cx="591796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i2010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8044285" y="4627671"/>
            <a:ext cx="704007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Google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457415" y="1770171"/>
            <a:ext cx="737670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TELplus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246753" y="1412983"/>
            <a:ext cx="1157657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TEL-ME-MOR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7611022" y="2198796"/>
            <a:ext cx="973632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Europeana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2501542" y="4137133"/>
            <a:ext cx="688105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Fedora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629354" y="4994383"/>
            <a:ext cx="723243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DSpace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3448279" y="4494321"/>
            <a:ext cx="1039355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Greenstone</a:t>
            </a:r>
          </a:p>
        </p:txBody>
      </p:sp>
      <p:sp>
        <p:nvSpPr>
          <p:cNvPr id="71" name="Rectangle 21"/>
          <p:cNvSpPr>
            <a:spLocks noChangeArrowheads="1"/>
          </p:cNvSpPr>
          <p:nvPr/>
        </p:nvSpPr>
        <p:spPr bwMode="auto">
          <a:xfrm>
            <a:off x="1736552" y="2413108"/>
            <a:ext cx="551209" cy="30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>
            <a:spAutoFit/>
          </a:bodyPr>
          <a:lstStyle/>
          <a:p>
            <a:pPr algn="ctr">
              <a:defRPr/>
            </a:pPr>
            <a:r>
              <a:rPr lang="nb-NO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itchFamily="18" charset="0"/>
              </a:rPr>
              <a:t>SKOS</a:t>
            </a:r>
            <a:endParaRPr lang="en-GB" sz="14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08720"/>
          </a:xfrm>
        </p:spPr>
        <p:txBody>
          <a:bodyPr lIns="91436" tIns="45718" rIns="91436" bIns="45718" anchor="b">
            <a:spAutoFit/>
          </a:bodyPr>
          <a:lstStyle/>
          <a:p>
            <a:pPr eaLnBrk="1" hangingPunct="1"/>
            <a:r>
              <a:rPr lang="el-GR" altLang="el-GR" dirty="0" smtClean="0"/>
              <a:t>Βήματα διαδικασίας μετανάστευσης περιεχομένου</a:t>
            </a:r>
            <a:endParaRPr lang="nn-NO" altLang="el-GR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722270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25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 anchor="b">
            <a:spAutoFit/>
          </a:bodyPr>
          <a:lstStyle/>
          <a:p>
            <a:pPr eaLnBrk="1" hangingPunct="1"/>
            <a:r>
              <a:rPr lang="el-GR" altLang="el-GR" dirty="0" smtClean="0"/>
              <a:t>Κάτοχοι περιεχομένου </a:t>
            </a:r>
            <a:r>
              <a:rPr lang="nn-NO" altLang="el-GR" smtClean="0"/>
              <a:t>EDLocal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215365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392000" y="3834000"/>
            <a:ext cx="4145087" cy="190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n-NO" b="0"/>
          </a:p>
        </p:txBody>
      </p:sp>
    </p:spTree>
    <p:extLst>
      <p:ext uri="{BB962C8B-B14F-4D97-AF65-F5344CB8AC3E}">
        <p14:creationId xmlns:p14="http://schemas.microsoft.com/office/powerpoint/2010/main" val="9205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Ποιος μπορεί να συμμετέχει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Βιβλιοθήκες, αρχεία, μουσεία και άλλοι φορείς πολιτισμού με ψηφιοποιημένο περιεχόμενο (κείμενο, φωτογραφίες, βίντεο, ήχο, κ.λπ.)</a:t>
            </a:r>
          </a:p>
          <a:p>
            <a:pPr eaLnBrk="1" hangingPunct="1"/>
            <a:r>
              <a:rPr lang="el-GR" altLang="el-GR" sz="2800" dirty="0" smtClean="0"/>
              <a:t>Το όφελος: ανάδειξη περιεχομένου, αναγνώριση του έργου τους, κ.ά. </a:t>
            </a:r>
          </a:p>
          <a:p>
            <a:pPr eaLnBrk="1" hangingPunct="1"/>
            <a:r>
              <a:rPr lang="el-GR" altLang="el-GR" sz="2800" dirty="0" smtClean="0"/>
              <a:t>Υποχρεώσεις: τήρηση προτύπων (π.χ. </a:t>
            </a:r>
            <a:r>
              <a:rPr lang="en-US" altLang="el-GR" sz="2800" dirty="0" smtClean="0"/>
              <a:t>OAI-PMH)</a:t>
            </a:r>
            <a:r>
              <a:rPr lang="el-GR" altLang="el-GR" sz="2800" dirty="0" smtClean="0"/>
              <a:t> και διάθεση για συνεργασία</a:t>
            </a:r>
            <a:endParaRPr lang="en-GB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6783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200" b="1" dirty="0" smtClean="0"/>
              <a:t>Η Ευρωπαϊκή Βιβλιοθήκη</a:t>
            </a:r>
            <a:br>
              <a:rPr lang="el-GR" altLang="el-GR" sz="3200" b="1" dirty="0" smtClean="0"/>
            </a:br>
            <a:r>
              <a:rPr lang="el-GR" altLang="el-GR" sz="3200" b="1" dirty="0" smtClean="0"/>
              <a:t>(</a:t>
            </a:r>
            <a:r>
              <a:rPr lang="en-GB" altLang="el-GR" sz="3200" b="1" dirty="0" smtClean="0"/>
              <a:t>The European Library</a:t>
            </a:r>
            <a:r>
              <a:rPr lang="el-GR" altLang="el-GR" sz="3200" b="1" dirty="0" smtClean="0"/>
              <a:t> - </a:t>
            </a:r>
            <a:r>
              <a:rPr lang="en-US" altLang="el-GR" sz="3200" b="1" dirty="0" smtClean="0"/>
              <a:t>TEL</a:t>
            </a:r>
            <a:r>
              <a:rPr lang="el-GR" altLang="el-GR" sz="3200" b="1" dirty="0" smtClean="0"/>
              <a:t>)</a:t>
            </a:r>
            <a:endParaRPr lang="el-GR" altLang="el-GR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/>
              <a:t>Χρηματοδοτούμενο από την ΕΕ. Μη κερδοσκοπικός οργανισμός.</a:t>
            </a:r>
          </a:p>
          <a:p>
            <a:r>
              <a:rPr lang="el-GR" altLang="el-GR" sz="2400" dirty="0" smtClean="0"/>
              <a:t>Διαθέσιμη στο κοινό ως </a:t>
            </a:r>
            <a:r>
              <a:rPr lang="en-US" altLang="el-GR" sz="2400" dirty="0" smtClean="0"/>
              <a:t>online </a:t>
            </a:r>
            <a:r>
              <a:rPr lang="el-GR" altLang="el-GR" sz="2400" dirty="0" smtClean="0"/>
              <a:t>υπηρεσία τον Μάρτιο του 2005</a:t>
            </a:r>
          </a:p>
          <a:p>
            <a:r>
              <a:rPr lang="el-GR" altLang="el-GR" sz="2400" dirty="0" smtClean="0"/>
              <a:t>48 Ευρωπαϊκές Εθνικές Βιβλιοθήκες συμμετέχουν στην Ευρωπαϊκή Βιβλιοθήκη (</a:t>
            </a:r>
            <a:r>
              <a:rPr lang="en-GB" altLang="el-GR" sz="2400" dirty="0" smtClean="0"/>
              <a:t>The European Library</a:t>
            </a:r>
            <a:r>
              <a:rPr lang="el-GR" altLang="el-GR" sz="2400" dirty="0" smtClean="0"/>
              <a:t>), όλες μέλη του </a:t>
            </a:r>
            <a:r>
              <a:rPr lang="en-US" altLang="el-GR" sz="2400" dirty="0" smtClean="0"/>
              <a:t>Conference of European National Librarians (</a:t>
            </a:r>
            <a:r>
              <a:rPr lang="en-US" altLang="el-GR" sz="2400" dirty="0" smtClean="0">
                <a:hlinkClick r:id="rId3"/>
              </a:rPr>
              <a:t>CENL</a:t>
            </a:r>
            <a:r>
              <a:rPr lang="en-US" altLang="el-GR" sz="2400" dirty="0" smtClean="0"/>
              <a:t>)</a:t>
            </a:r>
            <a:endParaRPr lang="el-GR" altLang="el-GR" sz="2400" dirty="0" smtClean="0"/>
          </a:p>
          <a:p>
            <a:r>
              <a:rPr lang="el-GR" altLang="el-GR" sz="2400" dirty="0" smtClean="0"/>
              <a:t>Πηγές σε 32 γλώσσες (βιβλιογραφικές και ψηφιακές πηγές), πρόσβαση σε περισσότερα από 150 εκατομμύρια εγγραφών, από 172 συλλογές (31 ευρωπαϊκές εθνικές βιβλιοθήκες).</a:t>
            </a:r>
          </a:p>
          <a:p>
            <a:r>
              <a:rPr lang="el-GR" altLang="el-GR" sz="2400" dirty="0" smtClean="0"/>
              <a:t>Ποιοτικές και αξιόπιστες εγγραφές και τεκμήρια</a:t>
            </a:r>
          </a:p>
        </p:txBody>
      </p:sp>
    </p:spTree>
    <p:extLst>
      <p:ext uri="{BB962C8B-B14F-4D97-AF65-F5344CB8AC3E}">
        <p14:creationId xmlns:p14="http://schemas.microsoft.com/office/powerpoint/2010/main" val="6078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Γιατί να συνεισφέρουν οι τοπικοί φορείς</a:t>
            </a:r>
          </a:p>
        </p:txBody>
      </p:sp>
      <p:sp>
        <p:nvSpPr>
          <p:cNvPr id="4403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l-GR" dirty="0" smtClean="0"/>
              <a:t>Για να</a:t>
            </a:r>
            <a:r>
              <a:rPr lang="en-US" altLang="el-GR" dirty="0" smtClean="0"/>
              <a:t>:</a:t>
            </a:r>
            <a:r>
              <a:rPr lang="el-GR" altLang="el-GR" dirty="0" smtClean="0"/>
              <a:t> </a:t>
            </a:r>
          </a:p>
          <a:p>
            <a:pPr eaLnBrk="1" hangingPunct="1"/>
            <a:r>
              <a:rPr lang="el-GR" altLang="el-GR" dirty="0" smtClean="0"/>
              <a:t>υιοθετηθούν περισσότερο τα πρότυπα</a:t>
            </a:r>
          </a:p>
          <a:p>
            <a:pPr eaLnBrk="1" hangingPunct="1"/>
            <a:r>
              <a:rPr lang="el-GR" altLang="el-GR" dirty="0" smtClean="0"/>
              <a:t>αναδείξουν καλύτερα τους θησαυρούς τους </a:t>
            </a:r>
          </a:p>
          <a:p>
            <a:pPr eaLnBrk="1" hangingPunct="1"/>
            <a:r>
              <a:rPr lang="el-GR" altLang="el-GR" dirty="0" smtClean="0"/>
              <a:t>βελτιώσουν τις δεξιότητες του προσωπικού </a:t>
            </a:r>
          </a:p>
          <a:p>
            <a:pPr eaLnBrk="1" hangingPunct="1"/>
            <a:r>
              <a:rPr lang="el-GR" altLang="el-GR" dirty="0" smtClean="0"/>
              <a:t>εμπλουτίσουν – βελτιώσουν τα μεταδεδομένα</a:t>
            </a:r>
          </a:p>
          <a:p>
            <a:pPr eaLnBrk="1" hangingPunct="1"/>
            <a:r>
              <a:rPr lang="el-GR" altLang="el-GR" dirty="0" smtClean="0"/>
              <a:t>αναπτύξουν νέες υπηρεσίες</a:t>
            </a:r>
            <a:endParaRPr lang="en-GB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9135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 ρόλος της </a:t>
            </a:r>
            <a:r>
              <a:rPr lang="el-GR" altLang="el-GR" dirty="0" smtClean="0"/>
              <a:t>ΔΚΒΒ</a:t>
            </a:r>
            <a:r>
              <a:rPr lang="en-US" altLang="el-GR" dirty="0" smtClean="0"/>
              <a:t> </a:t>
            </a:r>
            <a:r>
              <a:rPr lang="en-GB" altLang="el-GR" sz="3600" b="0" dirty="0">
                <a:solidFill>
                  <a:prstClr val="black"/>
                </a:solidFill>
              </a:rPr>
              <a:t>1/2</a:t>
            </a:r>
            <a:endParaRPr lang="el-GR" altLang="el-GR" dirty="0" smtClean="0"/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b="1" dirty="0" smtClean="0"/>
              <a:t>Εταίρος συντονιστής του έργου</a:t>
            </a:r>
          </a:p>
          <a:p>
            <a:pPr eaLnBrk="1" hangingPunct="1"/>
            <a:r>
              <a:rPr lang="el-GR" altLang="el-GR" dirty="0" smtClean="0"/>
              <a:t>Δημιουργία αποθετηρίου </a:t>
            </a:r>
            <a:r>
              <a:rPr lang="en-US" altLang="el-GR" dirty="0" smtClean="0"/>
              <a:t>OAI-PMH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Συμβουλευτική υποστήριξη στους φορείς για την δημιουργία αναλόγων αποθετηρίων</a:t>
            </a:r>
          </a:p>
          <a:p>
            <a:pPr eaLnBrk="1" hangingPunct="1"/>
            <a:r>
              <a:rPr lang="el-GR" altLang="el-GR" dirty="0" smtClean="0"/>
              <a:t>Καθοδήγηση και συντονισμός τοπικών φορέων παροχής περιεχομένου</a:t>
            </a:r>
          </a:p>
          <a:p>
            <a:pPr eaLnBrk="1" hangingPunct="1"/>
            <a:r>
              <a:rPr lang="el-GR" altLang="el-GR" dirty="0" smtClean="0"/>
              <a:t>Υιοθέτηση και διάχυση προτύπων μέσω της </a:t>
            </a:r>
            <a:r>
              <a:rPr lang="en-US" altLang="el-GR" dirty="0" smtClean="0"/>
              <a:t>Europeana</a:t>
            </a:r>
          </a:p>
        </p:txBody>
      </p:sp>
    </p:spTree>
    <p:extLst>
      <p:ext uri="{BB962C8B-B14F-4D97-AF65-F5344CB8AC3E}">
        <p14:creationId xmlns:p14="http://schemas.microsoft.com/office/powerpoint/2010/main" val="1076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 ρόλος της </a:t>
            </a:r>
            <a:r>
              <a:rPr lang="el-GR" altLang="el-GR" dirty="0" smtClean="0"/>
              <a:t>ΔΚΒΒ</a:t>
            </a:r>
            <a:r>
              <a:rPr lang="en-US" altLang="el-GR" dirty="0" smtClean="0"/>
              <a:t> 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2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/2</a:t>
            </a:r>
            <a:endParaRPr lang="el-GR" altLang="el-GR" dirty="0" smtClean="0"/>
          </a:p>
        </p:txBody>
      </p:sp>
      <p:sp>
        <p:nvSpPr>
          <p:cNvPr id="460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altLang="el-GR" b="1" dirty="0" smtClean="0"/>
              <a:t>Εταίρος συντονιστής του έργου</a:t>
            </a:r>
          </a:p>
          <a:p>
            <a:pPr eaLnBrk="1" hangingPunct="1"/>
            <a:r>
              <a:rPr lang="el-GR" altLang="el-GR" dirty="0" smtClean="0"/>
              <a:t>Ανάπτυξη συνεργασιών με διάφορους φορείς για τη βελτίωση της προσβασιμότητας σε ελληνικό πολιτιστικό ψηφιοποιημένο περιεχόμενο</a:t>
            </a:r>
          </a:p>
          <a:p>
            <a:pPr eaLnBrk="1" hangingPunct="1"/>
            <a:r>
              <a:rPr lang="el-GR" altLang="el-GR" dirty="0" smtClean="0"/>
              <a:t>Συμμετοχή σε πρωτοβουλίες προώθησης και διάχυσης των αποτελεσμάτων της δράσης </a:t>
            </a:r>
            <a:r>
              <a:rPr lang="en-US" altLang="el-GR" dirty="0" smtClean="0"/>
              <a:t>EuropeanaLocal </a:t>
            </a:r>
            <a:r>
              <a:rPr lang="el-GR" altLang="el-GR" dirty="0" smtClean="0"/>
              <a:t>και της </a:t>
            </a:r>
            <a:r>
              <a:rPr lang="en-US" altLang="el-GR" dirty="0" smtClean="0"/>
              <a:t>Europeana</a:t>
            </a:r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551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200" b="1" dirty="0" smtClean="0"/>
              <a:t>Το Εργαστήριο Ψηφιακών Βιβλιοθηκών και Ηλεκτρονικής Δημοσίευσης και ο ρόλος του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l-GR" sz="2800" b="1" dirty="0" smtClean="0"/>
              <a:t>Φορέας παροχής τεχνογνωσίας</a:t>
            </a:r>
          </a:p>
          <a:p>
            <a:pPr eaLnBrk="1" hangingPunct="1"/>
            <a:r>
              <a:rPr lang="el-GR" altLang="el-GR" sz="2800" dirty="0" smtClean="0"/>
              <a:t>Συμμετέχει με μέλη-συνεργάτες του στο </a:t>
            </a:r>
            <a:r>
              <a:rPr lang="en-US" altLang="el-GR" sz="2800" dirty="0" smtClean="0"/>
              <a:t>EuropeanaLocal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Είναι από τα λίγα στην Ελλάδα Εργαστήρια που ασχολούνται με θέματα</a:t>
            </a:r>
          </a:p>
          <a:p>
            <a:pPr lvl="1" eaLnBrk="1" hangingPunct="1"/>
            <a:r>
              <a:rPr lang="el-GR" altLang="el-GR" sz="2400" dirty="0" smtClean="0"/>
              <a:t>Μεταδεδομένων, διαλειτουργικότητας, ψηφιακού περιεχομένου και διαχείρισής του, ψηφιοποίησης, πολιτικών (πρόσβασης, αναπαραγωγής, διάθεσης), προτύπων, κ.λπ.</a:t>
            </a:r>
          </a:p>
        </p:txBody>
      </p:sp>
    </p:spTree>
    <p:extLst>
      <p:ext uri="{BB962C8B-B14F-4D97-AF65-F5344CB8AC3E}">
        <p14:creationId xmlns:p14="http://schemas.microsoft.com/office/powerpoint/2010/main" val="22744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Χρονοδιάγραμμα δράσεων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l-GR" sz="2800" b="1" dirty="0" smtClean="0"/>
              <a:t>Μέχρι 03/2009</a:t>
            </a:r>
          </a:p>
          <a:p>
            <a:pPr eaLnBrk="1" hangingPunct="1"/>
            <a:r>
              <a:rPr lang="el-GR" altLang="el-GR" sz="2800" dirty="0" smtClean="0"/>
              <a:t>Αξιολόγηση ερωτηματολογίου (11/2008) και πιλοτική έρευνα</a:t>
            </a:r>
          </a:p>
          <a:p>
            <a:pPr eaLnBrk="1" hangingPunct="1"/>
            <a:r>
              <a:rPr lang="el-GR" altLang="el-GR" sz="2800" dirty="0" smtClean="0"/>
              <a:t>Συμπλήρωση ερωτηματολογίου από παροχείς  περιεχομένου (01/2009)</a:t>
            </a:r>
          </a:p>
        </p:txBody>
      </p:sp>
    </p:spTree>
    <p:extLst>
      <p:ext uri="{BB962C8B-B14F-4D97-AF65-F5344CB8AC3E}">
        <p14:creationId xmlns:p14="http://schemas.microsoft.com/office/powerpoint/2010/main" val="18825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Η κατάσταση σήμερα (03/2009)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Πιλοτική έρευνα και αξιολόγηση ερωτηματολογίου (11/2008)</a:t>
            </a:r>
          </a:p>
          <a:p>
            <a:pPr lvl="1"/>
            <a:r>
              <a:rPr lang="el-GR" altLang="el-GR" sz="2400" dirty="0" smtClean="0"/>
              <a:t>Σε 4 χώρες της Ε.Ε.</a:t>
            </a:r>
          </a:p>
          <a:p>
            <a:r>
              <a:rPr lang="el-GR" altLang="el-GR" sz="2800" dirty="0" smtClean="0"/>
              <a:t>Συμπλήρωση ερωτηματολογίου από παροχείς  περιεχομένου (01/2009)</a:t>
            </a:r>
          </a:p>
          <a:p>
            <a:r>
              <a:rPr lang="el-GR" altLang="el-GR" sz="2800" dirty="0" smtClean="0"/>
              <a:t>Και στις δύο δράσεις συμμετείχαν από την Ελλάδα οι φορείς που ακολουθούν στην επόμενη διαφάνεια</a:t>
            </a:r>
          </a:p>
        </p:txBody>
      </p:sp>
    </p:spTree>
    <p:extLst>
      <p:ext uri="{BB962C8B-B14F-4D97-AF65-F5344CB8AC3E}">
        <p14:creationId xmlns:p14="http://schemas.microsoft.com/office/powerpoint/2010/main" val="22201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Ελλάδα και φορείς περιεχομένου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Μέχρι σήμερα 03/2009, 7 φορείς</a:t>
            </a:r>
          </a:p>
          <a:p>
            <a:pPr lvl="1"/>
            <a:r>
              <a:rPr lang="el-GR" altLang="el-GR" sz="2400" i="1" dirty="0" smtClean="0"/>
              <a:t>Αμερικάνικη Γεωργική Σχολή</a:t>
            </a:r>
          </a:p>
          <a:p>
            <a:pPr lvl="1"/>
            <a:r>
              <a:rPr lang="el-GR" altLang="el-GR" sz="2400" i="1" dirty="0" smtClean="0"/>
              <a:t>Δημόσια Κεντρική Βιβλιοθήκη Βέροιας</a:t>
            </a:r>
          </a:p>
          <a:p>
            <a:pPr lvl="1"/>
            <a:r>
              <a:rPr lang="el-GR" altLang="el-GR" sz="2400" i="1" dirty="0" smtClean="0"/>
              <a:t>Εθνικό Κέντρο Τεκμηρίωσης</a:t>
            </a:r>
          </a:p>
          <a:p>
            <a:pPr lvl="1"/>
            <a:r>
              <a:rPr lang="el-GR" altLang="el-GR" sz="2400" i="1" dirty="0" smtClean="0"/>
              <a:t>Εθνικό Μετσόβιο Πολυτεχνείο</a:t>
            </a:r>
          </a:p>
          <a:p>
            <a:pPr lvl="1"/>
            <a:r>
              <a:rPr lang="el-GR" altLang="el-GR" sz="2400" i="1" dirty="0" smtClean="0"/>
              <a:t>Μέγαρο Μουσικής – Μεγάλη Μουσική Βιβλιοθήκη της Ελλάδος «Λίλιαν Βουδούρη»</a:t>
            </a:r>
          </a:p>
          <a:p>
            <a:pPr lvl="1"/>
            <a:r>
              <a:rPr lang="el-GR" altLang="el-GR" sz="2400" i="1" dirty="0" smtClean="0"/>
              <a:t>Τεχνικό Επιμελητήριο Ελλάδας – Περιφερειακό Τμήμα Κέρκυρας </a:t>
            </a:r>
            <a:endParaRPr lang="en-US" altLang="el-GR" sz="2400" i="1" dirty="0" smtClean="0"/>
          </a:p>
          <a:p>
            <a:pPr lvl="1"/>
            <a:r>
              <a:rPr lang="en-US" altLang="el-GR" sz="2400" i="1" dirty="0" smtClean="0">
                <a:hlinkClick r:id="rId3"/>
              </a:rPr>
              <a:t>openarchives.gr</a:t>
            </a:r>
            <a:r>
              <a:rPr lang="en-US" altLang="el-GR" sz="2400" i="1" dirty="0" smtClean="0"/>
              <a:t> </a:t>
            </a:r>
            <a:endParaRPr lang="el-GR" altLang="el-GR" sz="2400" i="1" dirty="0" smtClean="0"/>
          </a:p>
          <a:p>
            <a:endParaRPr lang="el-GR" alt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7432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 smtClean="0"/>
              <a:t>Τα αποτελέσματα των ερωτηματολογίων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dirty="0" smtClean="0"/>
              <a:t>Μη ολοκλήρωση διαδικασιών ψηφιοποίησης</a:t>
            </a:r>
          </a:p>
          <a:p>
            <a:pPr eaLnBrk="1" hangingPunct="1"/>
            <a:r>
              <a:rPr lang="el-GR" altLang="el-GR" sz="2800" dirty="0" smtClean="0"/>
              <a:t>Πολλά μορφότυπα (</a:t>
            </a:r>
            <a:r>
              <a:rPr lang="en-US" altLang="el-GR" sz="2800" dirty="0" smtClean="0"/>
              <a:t>bmp, jpeg, avi, pdf, </a:t>
            </a:r>
            <a:r>
              <a:rPr lang="el-GR" altLang="el-GR" sz="2800" dirty="0" smtClean="0"/>
              <a:t>κ.ά.)</a:t>
            </a:r>
          </a:p>
          <a:p>
            <a:pPr eaLnBrk="1" hangingPunct="1"/>
            <a:r>
              <a:rPr lang="el-GR" altLang="el-GR" sz="2800" dirty="0" smtClean="0"/>
              <a:t>Διαφορετικό περιεχόμενο (ήχος, εικόνα, κ.λπ.)</a:t>
            </a:r>
          </a:p>
          <a:p>
            <a:pPr eaLnBrk="1" hangingPunct="1"/>
            <a:r>
              <a:rPr lang="el-GR" altLang="el-GR" sz="2800" dirty="0" smtClean="0"/>
              <a:t>Προβλήματα σε θέματα διαλειτουργικότητας </a:t>
            </a:r>
            <a:r>
              <a:rPr lang="en-US" altLang="el-GR" sz="2800" dirty="0" smtClean="0"/>
              <a:t>(</a:t>
            </a:r>
            <a:r>
              <a:rPr lang="el-GR" altLang="el-GR" sz="2800" dirty="0" smtClean="0"/>
              <a:t>π.χ. </a:t>
            </a:r>
            <a:r>
              <a:rPr lang="en-US" altLang="el-GR" sz="2800" dirty="0" smtClean="0"/>
              <a:t>OAI-PMH)</a:t>
            </a:r>
          </a:p>
          <a:p>
            <a:pPr eaLnBrk="1" hangingPunct="1"/>
            <a:r>
              <a:rPr lang="el-GR" altLang="el-GR" sz="2800" dirty="0" smtClean="0"/>
              <a:t>Γι αυτό επιλέγονται, για την πρώτη φάση υλοποίησης του έργου, φορείς που τηρούν κάποιο ελάχιστο επίπεδο προτύπων</a:t>
            </a:r>
          </a:p>
        </p:txBody>
      </p:sp>
    </p:spTree>
    <p:extLst>
      <p:ext uri="{BB962C8B-B14F-4D97-AF65-F5344CB8AC3E}">
        <p14:creationId xmlns:p14="http://schemas.microsoft.com/office/powerpoint/2010/main" val="13725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Χρονοδιάγραμμα δράσεων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l-GR" sz="2800" b="1" dirty="0" smtClean="0"/>
              <a:t>Μέχρι 06/2011</a:t>
            </a:r>
          </a:p>
          <a:p>
            <a:pPr eaLnBrk="1" hangingPunct="1"/>
            <a:r>
              <a:rPr lang="el-GR" altLang="el-GR" sz="2800" dirty="0" smtClean="0"/>
              <a:t>Δημιουργία/αναβάθμιση αποθετηρίων (2009-2010)</a:t>
            </a:r>
          </a:p>
          <a:p>
            <a:pPr eaLnBrk="1" hangingPunct="1"/>
            <a:r>
              <a:rPr lang="el-GR" altLang="el-GR" sz="2800" dirty="0" smtClean="0"/>
              <a:t>Σύνδεση με τις μηχανές αναζητήσεων της </a:t>
            </a:r>
            <a:r>
              <a:rPr lang="en-GB" altLang="el-GR" sz="2800" dirty="0" smtClean="0"/>
              <a:t>Europeana</a:t>
            </a:r>
            <a:r>
              <a:rPr lang="el-GR" altLang="el-GR" sz="2800" dirty="0" smtClean="0"/>
              <a:t>-συγκομιδή μεταδεδομένων (2010-2011)</a:t>
            </a:r>
          </a:p>
        </p:txBody>
      </p:sp>
    </p:spTree>
    <p:extLst>
      <p:ext uri="{BB962C8B-B14F-4D97-AF65-F5344CB8AC3E}">
        <p14:creationId xmlns:p14="http://schemas.microsoft.com/office/powerpoint/2010/main" val="40707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 anchor="b">
            <a:spAutoFit/>
          </a:bodyPr>
          <a:lstStyle/>
          <a:p>
            <a:pPr eaLnBrk="1" hangingPunct="1"/>
            <a:r>
              <a:rPr lang="el-GR" altLang="el-GR" dirty="0" smtClean="0"/>
              <a:t>Εμπλουτισμός μεταδεδομένων</a:t>
            </a:r>
            <a:endParaRPr lang="nn-NO" altLang="el-GR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429486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5234354" y="996629"/>
            <a:ext cx="20002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n-NO" altLang="el-GR" sz="2000" b="0">
                <a:latin typeface="+mj-lt"/>
                <a:cs typeface="Times New Roman" pitchFamily="18" charset="0"/>
              </a:rPr>
              <a:t>Mainly manually entered but also process text to look for person names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7127177" y="2498412"/>
            <a:ext cx="20002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n-NO" altLang="el-GR" sz="2000" b="0">
                <a:latin typeface="+mj-lt"/>
                <a:cs typeface="Times New Roman" pitchFamily="18" charset="0"/>
              </a:rPr>
              <a:t>Similar technology as is applied by search engines, extracting keywords and assigning relevance according to frequency</a:t>
            </a:r>
          </a:p>
        </p:txBody>
      </p:sp>
      <p:sp>
        <p:nvSpPr>
          <p:cNvPr id="53254" name="TextBox 7"/>
          <p:cNvSpPr txBox="1">
            <a:spLocks noChangeArrowheads="1"/>
          </p:cNvSpPr>
          <p:nvPr/>
        </p:nvSpPr>
        <p:spPr bwMode="auto">
          <a:xfrm>
            <a:off x="1259632" y="4598110"/>
            <a:ext cx="26146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n-NO" altLang="el-GR" sz="2000" b="0" dirty="0">
                <a:latin typeface="+mj-lt"/>
                <a:cs typeface="Times New Roman" pitchFamily="18" charset="0"/>
              </a:rPr>
              <a:t>Coverage is specifi</a:t>
            </a:r>
            <a:r>
              <a:rPr lang="en-US" altLang="el-GR" sz="2000" b="0" dirty="0">
                <a:latin typeface="+mj-lt"/>
                <a:cs typeface="Times New Roman" pitchFamily="18" charset="0"/>
              </a:rPr>
              <a:t>c to </a:t>
            </a:r>
            <a:r>
              <a:rPr lang="nn-NO" altLang="el-GR" sz="2000" b="0" dirty="0">
                <a:latin typeface="+mj-lt"/>
                <a:cs typeface="Times New Roman" pitchFamily="18" charset="0"/>
              </a:rPr>
              <a:t>Europeana in any number of ways such as geographical names, administrative entities and coordinates. Need geo-metadata</a:t>
            </a:r>
          </a:p>
        </p:txBody>
      </p: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1115616" y="1556792"/>
            <a:ext cx="20002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n-NO" altLang="el-GR" sz="2000" b="0" dirty="0">
                <a:latin typeface="+mj-lt"/>
                <a:cs typeface="Times New Roman" pitchFamily="18" charset="0"/>
              </a:rPr>
              <a:t>Difficult to get disambiguous temporal metadata but possible</a:t>
            </a:r>
          </a:p>
        </p:txBody>
      </p:sp>
    </p:spTree>
    <p:extLst>
      <p:ext uri="{BB962C8B-B14F-4D97-AF65-F5344CB8AC3E}">
        <p14:creationId xmlns:p14="http://schemas.microsoft.com/office/powerpoint/2010/main" val="5289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 smtClean="0"/>
              <a:t>i-2010 </a:t>
            </a:r>
            <a:r>
              <a:rPr lang="en-GB" altLang="el-GR" sz="3600" b="0" dirty="0" smtClean="0"/>
              <a:t>1/2</a:t>
            </a:r>
            <a:endParaRPr lang="el-GR" altLang="el-GR" sz="3600" b="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b="1" dirty="0" smtClean="0"/>
              <a:t>i2010: η κοινωνία της πληροφορίας και τα μέσα ενημέρωσης στην υπηρεσία της ανάπτυξης και της απασχόλησης</a:t>
            </a:r>
            <a:endParaRPr lang="en-US" altLang="el-GR" sz="2400" b="1" dirty="0" smtClean="0"/>
          </a:p>
          <a:p>
            <a:pPr eaLnBrk="1" hangingPunct="1"/>
            <a:r>
              <a:rPr lang="el-GR" altLang="el-GR" sz="2400" dirty="0" smtClean="0"/>
              <a:t>Το i2010 είναι το νέο στρατηγικό πλαίσιο της Ευρωπαϊκής Επιτροπής που καθορίζει τις γενικές πολιτικές κατευθύνσεις για την κοινωνία της πληροφορίας και τα μέσα ενημέρωσης. Αυτή η νέα ενοποιημένη πολιτική αποσκοπεί κυρίως να ενθαρρύνει τη γνώση και την καινοτομία, ώστε να ενισχυθεί η ανάπτυξη καθώς και η δημιουργία περισσότερων και καλύτερης ποιότητας θέσεων απασχόλησης. Εντάσσεται στο πλαίσιο της αναθεωρημένης στρατηγικής της Λισαβόνας.</a:t>
            </a:r>
            <a:endParaRPr lang="en-US" altLang="el-GR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7380312" y="5454516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l-GR" dirty="0" smtClean="0">
                <a:hlinkClick r:id="rId3"/>
              </a:rPr>
              <a:t>i-2010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31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Συμπεράσματα</a:t>
            </a:r>
            <a:r>
              <a:rPr lang="en-US" altLang="el-GR" dirty="0" smtClean="0"/>
              <a:t> </a:t>
            </a:r>
            <a:r>
              <a:rPr lang="en-GB" altLang="el-GR" sz="3600" b="0" dirty="0">
                <a:solidFill>
                  <a:prstClr val="black"/>
                </a:solidFill>
              </a:rPr>
              <a:t>1/2</a:t>
            </a:r>
            <a:endParaRPr lang="el-GR" altLang="el-GR" dirty="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700"/>
              </a:spcBef>
              <a:buFontTx/>
              <a:buNone/>
            </a:pPr>
            <a:r>
              <a:rPr lang="el-GR" altLang="el-GR" sz="2800" dirty="0" smtClean="0"/>
              <a:t>Η ψηφιοποίηση έχει ήδη φέρει αποτελέσματα, αλλά:</a:t>
            </a:r>
          </a:p>
          <a:p>
            <a:pPr eaLnBrk="1" hangingPunct="1">
              <a:spcBef>
                <a:spcPts val="700"/>
              </a:spcBef>
            </a:pPr>
            <a:r>
              <a:rPr lang="el-GR" altLang="el-GR" sz="2800" dirty="0" smtClean="0"/>
              <a:t>Χρειαζόμαστε νέες νοοτροπίες και προσεγγίσεις στη χρήση του περιεχομένου, για να φτάσουμε στην ουσιαστική «Κοινωνία της Πληροφορίας»</a:t>
            </a:r>
          </a:p>
          <a:p>
            <a:pPr eaLnBrk="1" hangingPunct="1">
              <a:spcBef>
                <a:spcPts val="700"/>
              </a:spcBef>
            </a:pPr>
            <a:r>
              <a:rPr lang="el-GR" altLang="el-GR" sz="2800" dirty="0" smtClean="0"/>
              <a:t>Έχουμε ανάγκη για καλύτερη οργάνωση του περιεχομένου, και αποτελεσματικότητα στα εργαλεία αναζήτησης</a:t>
            </a:r>
          </a:p>
        </p:txBody>
      </p:sp>
    </p:spTree>
    <p:extLst>
      <p:ext uri="{BB962C8B-B14F-4D97-AF65-F5344CB8AC3E}">
        <p14:creationId xmlns:p14="http://schemas.microsoft.com/office/powerpoint/2010/main" val="17390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Συμπεράσματα</a:t>
            </a:r>
            <a:r>
              <a:rPr lang="en-US" altLang="el-GR" dirty="0" smtClean="0"/>
              <a:t> 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2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/2</a:t>
            </a:r>
            <a:endParaRPr lang="el-GR" altLang="el-GR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700"/>
              </a:spcBef>
            </a:pPr>
            <a:r>
              <a:rPr lang="el-GR" altLang="el-GR" sz="2800" dirty="0" smtClean="0"/>
              <a:t>Το </a:t>
            </a:r>
            <a:r>
              <a:rPr lang="en-US" altLang="el-GR" sz="2800" dirty="0" smtClean="0"/>
              <a:t>EuropeanaLocal </a:t>
            </a:r>
            <a:r>
              <a:rPr lang="el-GR" altLang="el-GR" sz="2800" dirty="0" smtClean="0"/>
              <a:t>δημιουργεί ένα περιβάλλον για να προβληθεί το περιεχόμενο και να προωθηθεί η διαλειτουργικότητά του</a:t>
            </a:r>
            <a:endParaRPr lang="en-US" altLang="el-GR" sz="2800" dirty="0" smtClean="0"/>
          </a:p>
          <a:p>
            <a:pPr eaLnBrk="1" hangingPunct="1">
              <a:spcBef>
                <a:spcPts val="700"/>
              </a:spcBef>
            </a:pPr>
            <a:r>
              <a:rPr lang="el-GR" altLang="el-GR" sz="2800" dirty="0" smtClean="0"/>
              <a:t>Απαιτείται εμπλουτισμός περιεχομένου</a:t>
            </a:r>
          </a:p>
          <a:p>
            <a:pPr eaLnBrk="1" hangingPunct="1">
              <a:spcBef>
                <a:spcPts val="700"/>
              </a:spcBef>
            </a:pPr>
            <a:r>
              <a:rPr lang="el-GR" altLang="el-GR" sz="2800" dirty="0" smtClean="0"/>
              <a:t>Θέλουμε ελληνικό περιεχόμενο και νέους φορείς!</a:t>
            </a:r>
          </a:p>
          <a:p>
            <a:pPr eaLnBrk="1" hangingPunct="1">
              <a:spcBef>
                <a:spcPts val="700"/>
              </a:spcBef>
            </a:pPr>
            <a:r>
              <a:rPr lang="el-GR" altLang="el-GR" sz="2800" dirty="0" smtClean="0"/>
              <a:t>Ακόμα και αν δεν έχετε αποθετήριο</a:t>
            </a:r>
          </a:p>
          <a:p>
            <a:pPr eaLnBrk="1" hangingPunct="1">
              <a:spcBef>
                <a:spcPts val="700"/>
              </a:spcBef>
            </a:pPr>
            <a:r>
              <a:rPr lang="el-GR" altLang="el-GR" sz="2800" dirty="0" smtClean="0"/>
              <a:t>Μπορείτε να ξεκινήσετε από σήμερα</a:t>
            </a:r>
          </a:p>
          <a:p>
            <a:pPr eaLnBrk="1" hangingPunct="1">
              <a:spcBef>
                <a:spcPts val="700"/>
              </a:spcBef>
            </a:pPr>
            <a:r>
              <a:rPr lang="el-GR" altLang="el-GR" sz="2800" dirty="0" smtClean="0"/>
              <a:t>Υπάρχει χρόνος…</a:t>
            </a:r>
          </a:p>
        </p:txBody>
      </p:sp>
    </p:spTree>
    <p:extLst>
      <p:ext uri="{BB962C8B-B14F-4D97-AF65-F5344CB8AC3E}">
        <p14:creationId xmlns:p14="http://schemas.microsoft.com/office/powerpoint/2010/main" val="9508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2971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2971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2771775" y="5516563"/>
            <a:ext cx="4032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el-GR" sz="6000" b="0">
                <a:solidFill>
                  <a:srgbClr val="00808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endParaRPr lang="en-US" altLang="el-GR" sz="6000" b="0" dirty="0">
              <a:solidFill>
                <a:srgbClr val="00808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1187450" y="5157788"/>
            <a:ext cx="26654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0" dirty="0">
                <a:latin typeface="+mn-lt"/>
                <a:cs typeface="Times New Roman" pitchFamily="18" charset="0"/>
              </a:rPr>
              <a:t>Σκέψου τον Πολιτισμό</a:t>
            </a:r>
          </a:p>
        </p:txBody>
      </p:sp>
    </p:spTree>
    <p:extLst>
      <p:ext uri="{BB962C8B-B14F-4D97-AF65-F5344CB8AC3E}">
        <p14:creationId xmlns:p14="http://schemas.microsoft.com/office/powerpoint/2010/main" val="14192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71500" y="3501008"/>
            <a:ext cx="80010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el-GR" altLang="el-GR" sz="2000" b="1" dirty="0" smtClean="0"/>
              <a:t>Δρ. Εμμανουήλ Γαρουφάλλου</a:t>
            </a:r>
          </a:p>
          <a:p>
            <a:pPr algn="ctr" fontAlgn="auto">
              <a:spcAft>
                <a:spcPts val="0"/>
              </a:spcAft>
              <a:buFontTx/>
              <a:buNone/>
            </a:pPr>
            <a:r>
              <a:rPr lang="en-US" altLang="el-GR" sz="2000" dirty="0" smtClean="0"/>
              <a:t>e-mail: </a:t>
            </a:r>
            <a:r>
              <a:rPr lang="en-US" altLang="el-GR" sz="2000" dirty="0" smtClean="0">
                <a:hlinkClick r:id="rId5"/>
              </a:rPr>
              <a:t>garoufallou@yahoo.co.uk</a:t>
            </a:r>
            <a:r>
              <a:rPr lang="en-US" altLang="el-GR" sz="2000" dirty="0" smtClean="0"/>
              <a:t>, </a:t>
            </a:r>
            <a:r>
              <a:rPr lang="en-US" altLang="el-GR" sz="2000" dirty="0" smtClean="0">
                <a:hlinkClick r:id="rId6"/>
              </a:rPr>
              <a:t>mgarou@libd.teithe.gr</a:t>
            </a:r>
            <a:endParaRPr lang="el-GR" altLang="el-GR" sz="2000" dirty="0" smtClean="0"/>
          </a:p>
          <a:p>
            <a:pPr algn="ctr" fontAlgn="auto">
              <a:spcAft>
                <a:spcPts val="0"/>
              </a:spcAft>
              <a:buFontTx/>
              <a:buNone/>
            </a:pPr>
            <a:endParaRPr lang="el-GR" altLang="el-GR" sz="2000" dirty="0" smtClean="0"/>
          </a:p>
          <a:p>
            <a:pPr algn="ctr" fontAlgn="auto">
              <a:spcAft>
                <a:spcPts val="0"/>
              </a:spcAft>
              <a:buFontTx/>
              <a:buNone/>
            </a:pPr>
            <a:r>
              <a:rPr lang="el-GR" altLang="el-GR" sz="2000" b="1" dirty="0" smtClean="0"/>
              <a:t>Δρ. Αλέξανδρος Κουλούρης</a:t>
            </a:r>
          </a:p>
          <a:p>
            <a:pPr algn="ctr" fontAlgn="auto">
              <a:spcAft>
                <a:spcPts val="0"/>
              </a:spcAft>
              <a:buFontTx/>
              <a:buNone/>
            </a:pPr>
            <a:r>
              <a:rPr lang="en-US" altLang="el-GR" sz="2000" dirty="0" smtClean="0"/>
              <a:t>e-mail: </a:t>
            </a:r>
            <a:r>
              <a:rPr lang="en-US" altLang="el-GR" sz="2000" dirty="0" smtClean="0">
                <a:hlinkClick r:id="rId7"/>
              </a:rPr>
              <a:t>koulouris.a@gmail.com</a:t>
            </a:r>
            <a:r>
              <a:rPr lang="en-US" altLang="el-GR" sz="2000" dirty="0" smtClean="0"/>
              <a:t>, </a:t>
            </a:r>
            <a:r>
              <a:rPr lang="en-US" altLang="el-GR" sz="2000" dirty="0" smtClean="0">
                <a:hlinkClick r:id="rId8"/>
              </a:rPr>
              <a:t>akoul@teiath.gr</a:t>
            </a:r>
            <a:endParaRPr lang="en-US" altLang="el-GR" sz="2000" dirty="0" smtClean="0"/>
          </a:p>
          <a:p>
            <a:pPr algn="ctr" fontAlgn="auto">
              <a:spcAft>
                <a:spcPts val="0"/>
              </a:spcAft>
              <a:buFontTx/>
              <a:buNone/>
            </a:pPr>
            <a:r>
              <a:rPr lang="en-US" altLang="el-GR" sz="2000" dirty="0" smtClean="0"/>
              <a:t>www: </a:t>
            </a:r>
            <a:r>
              <a:rPr lang="en-US" altLang="el-GR" sz="2000" dirty="0" smtClean="0">
                <a:hlinkClick r:id="rId9"/>
              </a:rPr>
              <a:t>http://users.teiath.gr/akoul/</a:t>
            </a:r>
            <a:r>
              <a:rPr lang="en-US" altLang="el-GR" sz="12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40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54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Αλέξανδρος Κουλούρης 2014. </a:t>
            </a:r>
            <a:r>
              <a:rPr lang="el-GR" sz="2000" dirty="0"/>
              <a:t>Αλέξανδρος Κουλούρης. «Πολιτική Πληροφόρησης. Ενότητα 9: Διάθεση ψηφιακού πολιτιστικού αποθέματος μέσω της Ευρωπαϊκής Ψηφιακής Πύλης </a:t>
            </a:r>
            <a:r>
              <a:rPr lang="el-GR" sz="2000" dirty="0" smtClean="0"/>
              <a:t>Europeana».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97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053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 smtClean="0"/>
              <a:t>i-2010</a:t>
            </a:r>
            <a:r>
              <a:rPr lang="en-GB" altLang="el-GR" sz="3600" b="0" dirty="0">
                <a:solidFill>
                  <a:prstClr val="black"/>
                </a:solidFill>
              </a:rPr>
              <a:t> 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2/2</a:t>
            </a:r>
            <a:r>
              <a:rPr lang="en-GB" altLang="el-GR" dirty="0" smtClean="0"/>
              <a:t> </a:t>
            </a:r>
            <a:endParaRPr lang="el-GR" altLang="el-GR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2800" i="1" dirty="0" smtClean="0"/>
              <a:t>Ευρωπαϊκή στρατηγική</a:t>
            </a:r>
            <a:r>
              <a:rPr lang="el-GR" altLang="el-GR" sz="2800" dirty="0" smtClean="0"/>
              <a:t> για την </a:t>
            </a:r>
            <a:r>
              <a:rPr lang="el-GR" altLang="el-GR" sz="2800" b="1" dirty="0" smtClean="0"/>
              <a:t>Κοινωνία</a:t>
            </a:r>
            <a:r>
              <a:rPr lang="el-GR" altLang="el-GR" sz="2800" dirty="0" smtClean="0"/>
              <a:t> </a:t>
            </a:r>
            <a:r>
              <a:rPr lang="el-GR" altLang="el-GR" sz="2800" b="1" dirty="0" smtClean="0"/>
              <a:t>της Πληροφορίας</a:t>
            </a:r>
            <a:endParaRPr lang="en-US" altLang="el-GR" sz="2800" b="1" dirty="0" smtClean="0"/>
          </a:p>
          <a:p>
            <a:pPr eaLnBrk="1" hangingPunct="1"/>
            <a:r>
              <a:rPr lang="el-GR" altLang="el-GR" sz="2400" dirty="0" smtClean="0"/>
              <a:t>Η Επιτροπή προτείνει τρεις στόχους προτεραιότητας που πρέπει να επιτευχθούν πριν από το 2010 για τις ευρωπαϊκές πολιτικές στους τομείς της κοινωνίας της πληροφορίας και των μέσων ενημέρωσης: </a:t>
            </a:r>
          </a:p>
          <a:p>
            <a:pPr lvl="1" eaLnBrk="1" hangingPunct="1"/>
            <a:r>
              <a:rPr lang="el-GR" altLang="el-GR" sz="2000" dirty="0" smtClean="0"/>
              <a:t>ολοκλήρωση ενός ενιαίου ευρωπαϊκού χώρου πληροφοριών, </a:t>
            </a:r>
          </a:p>
          <a:p>
            <a:pPr lvl="1" eaLnBrk="1" hangingPunct="1"/>
            <a:r>
              <a:rPr lang="el-GR" altLang="el-GR" sz="2000" dirty="0" smtClean="0"/>
              <a:t>ενίσχυση της καινοτομίας και των επενδύσεων στην έρευνα για τις τεχνολογίες της πληροφορίας και των επικοινωνιών (ΤΠΕ), και </a:t>
            </a:r>
          </a:p>
          <a:p>
            <a:pPr lvl="1" eaLnBrk="1" hangingPunct="1"/>
            <a:r>
              <a:rPr lang="el-GR" altLang="el-GR" sz="2000" dirty="0" smtClean="0"/>
              <a:t>ολοκλήρωση της δημιουργίας μιας κοινωνίας της πληροφορίας και των μέσων ενημέρωσης με βάση την κοινωνική ένταξη.</a:t>
            </a:r>
            <a:endParaRPr lang="en-US" altLang="el-GR" sz="2000" dirty="0" smtClean="0"/>
          </a:p>
          <a:p>
            <a:pPr eaLnBrk="1" hangingPunct="1"/>
            <a:r>
              <a:rPr lang="el-GR" altLang="el-GR" sz="2400" dirty="0" smtClean="0"/>
              <a:t>Ισότιμη συμμετοχή των ευρωπαίων πολιτών και η εξασφάλιση καλύτερης ποιότητας ζωής, μέσω των δυνατοτήτων της Κοινωνίας της Πληροφορίας</a:t>
            </a:r>
            <a:endParaRPr lang="en-US" altLang="el-GR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76256" y="6312648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l-GR" dirty="0" smtClean="0">
                <a:hlinkClick r:id="rId3"/>
              </a:rPr>
              <a:t>i-2010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2800" dirty="0" smtClean="0"/>
              <a:t>Digital Libraries Initiative (DLI)</a:t>
            </a:r>
            <a:endParaRPr lang="el-GR" altLang="el-GR" sz="18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Το μεγαλόπνοο πρόγραμμα του</a:t>
            </a:r>
            <a:r>
              <a:rPr lang="en-US" altLang="el-GR" sz="2400" dirty="0" smtClean="0"/>
              <a:t> i2010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Επιστολή από 6 αρχηγούς κρατών-κυβερνήσεις στην Ευρωπαϊκή Επιτροπή </a:t>
            </a:r>
            <a:r>
              <a:rPr lang="en-US" altLang="el-GR" sz="2400" dirty="0" smtClean="0"/>
              <a:t>(2005)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Υποστηρίζει τη δημιουργία μιας «ιδεατής» Ευρωπαϊκής Βιβλιοθήκης</a:t>
            </a:r>
            <a:endParaRPr lang="en-US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Στοχεύοντας στο να κάνει τα Ευρωπαϊκά πολιτιστικά και επιστημονικά τεκμήρια προσβάσιμα σε όλους</a:t>
            </a: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endParaRPr lang="en-US" altLang="el-GR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 smtClean="0"/>
              <a:t>Θετική ανταπόκριση από την Ευρωπαϊκή Επιτροπή:</a:t>
            </a:r>
            <a:endParaRPr lang="en-US" altLang="el-G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Περίγραμμα στρατηγικής</a:t>
            </a:r>
            <a:r>
              <a:rPr lang="en-US" altLang="el-GR" sz="2400" dirty="0" smtClean="0"/>
              <a:t>:  </a:t>
            </a:r>
            <a:r>
              <a:rPr lang="el-GR" altLang="el-GR" sz="2400" dirty="0" smtClean="0"/>
              <a:t>ανακοίνωση του «</a:t>
            </a:r>
            <a:r>
              <a:rPr lang="en-US" altLang="el-GR" sz="2400" dirty="0" smtClean="0"/>
              <a:t>i2010: Digital Libraries</a:t>
            </a:r>
            <a:r>
              <a:rPr lang="el-GR" altLang="el-GR" sz="2400" dirty="0" smtClean="0"/>
              <a:t>»</a:t>
            </a:r>
            <a:r>
              <a:rPr lang="en-US" altLang="el-GR" sz="2400" dirty="0" smtClean="0"/>
              <a:t> 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dirty="0" smtClean="0"/>
              <a:t>Ανακοίνωση του: «πρόσβαση στην επιστημονική πληροφορία στην ψηφιακή εποχή»</a:t>
            </a:r>
            <a:r>
              <a:rPr lang="en-US" altLang="el-GR" sz="2400" dirty="0" smtClean="0"/>
              <a:t> (2007)</a:t>
            </a:r>
          </a:p>
          <a:p>
            <a:endParaRPr lang="el-GR" altLang="el-GR" dirty="0" smtClean="0"/>
          </a:p>
        </p:txBody>
      </p:sp>
      <p:sp>
        <p:nvSpPr>
          <p:cNvPr id="2" name="Rectangle 1"/>
          <p:cNvSpPr/>
          <p:nvPr/>
        </p:nvSpPr>
        <p:spPr>
          <a:xfrm>
            <a:off x="5004048" y="6011996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dirty="0">
                <a:latin typeface="+mn-lt"/>
                <a:hlinkClick r:id="rId3"/>
              </a:rPr>
              <a:t>Digital Libraries Initiative (DLI</a:t>
            </a:r>
            <a:r>
              <a:rPr lang="en-US" altLang="el-GR" dirty="0" smtClean="0">
                <a:latin typeface="+mn-lt"/>
                <a:hlinkClick r:id="rId3"/>
              </a:rPr>
              <a:t>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53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Έμφαση του </a:t>
            </a:r>
            <a:r>
              <a:rPr lang="en-GB" altLang="el-GR" dirty="0" smtClean="0"/>
              <a:t>DLI </a:t>
            </a:r>
            <a:r>
              <a:rPr lang="en-GB" altLang="el-GR" sz="3600" b="0" dirty="0">
                <a:solidFill>
                  <a:prstClr val="black"/>
                </a:solidFill>
              </a:rPr>
              <a:t>1/2</a:t>
            </a:r>
            <a:endParaRPr lang="el-GR" altLang="el-GR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Να κάνει την πλούσια και πολυδιάστατη Ευρωπαϊκή πολιτιστική κληρονομιά προσβάσιμη </a:t>
            </a:r>
            <a:r>
              <a:rPr lang="en-US" altLang="el-GR" sz="2400" dirty="0" smtClean="0"/>
              <a:t>online</a:t>
            </a:r>
            <a:r>
              <a:rPr lang="el-GR" altLang="el-GR" sz="2400" dirty="0" smtClean="0"/>
              <a:t>, ενδιαφέρουσα, εύκολα προσβάσιμη για όλους τους χρήστες</a:t>
            </a:r>
            <a:r>
              <a:rPr lang="en-US" altLang="el-GR" sz="2400" dirty="0" smtClean="0"/>
              <a:t>: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2400" dirty="0" smtClean="0"/>
              <a:t>για εργασία, διασκέδαση και/ή μελέτη</a:t>
            </a:r>
          </a:p>
          <a:p>
            <a:pPr lvl="1" eaLnBrk="1" hangingPunct="1">
              <a:spcBef>
                <a:spcPts val="600"/>
              </a:spcBef>
            </a:pPr>
            <a:r>
              <a:rPr lang="el-GR" altLang="el-GR" sz="2400" dirty="0" smtClean="0"/>
              <a:t>περιλαμβάνοντας βιβλία, φιλμ, χάρτες, φωτογραφίες, μουσική, σπάνια τεκμήρια, κ.α.</a:t>
            </a:r>
            <a:endParaRPr lang="en-US" altLang="el-GR" sz="2400" dirty="0" smtClean="0"/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Να συνδυάσει πολυπολιτισμικά και πολυγλωσσικά περιβάλλοντα με τεχνολογικές καινοτομίες και νέα επιχειρησιακά μοντέλα</a:t>
            </a:r>
            <a:r>
              <a:rPr lang="en-US" altLang="el-G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9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Έμφαση του </a:t>
            </a:r>
            <a:r>
              <a:rPr lang="en-GB" altLang="el-GR" dirty="0" smtClean="0"/>
              <a:t>DLI 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2</a:t>
            </a:r>
            <a:r>
              <a:rPr lang="en-GB" altLang="el-GR" sz="3600" b="0" dirty="0" smtClean="0">
                <a:solidFill>
                  <a:prstClr val="black"/>
                </a:solidFill>
              </a:rPr>
              <a:t>/2</a:t>
            </a:r>
            <a:endParaRPr lang="el-GR" altLang="el-G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sz="2400" dirty="0" smtClean="0"/>
              <a:t>Δύο κατευθύνσεις</a:t>
            </a:r>
            <a:r>
              <a:rPr lang="en-US" altLang="el-GR" sz="2400" dirty="0" smtClean="0"/>
              <a:t>: </a:t>
            </a:r>
            <a:endParaRPr lang="el-GR" altLang="el-GR" sz="2400" dirty="0" smtClean="0"/>
          </a:p>
          <a:p>
            <a:pPr lvl="1" eaLnBrk="1" hangingPunct="1">
              <a:lnSpc>
                <a:spcPct val="110000"/>
              </a:lnSpc>
            </a:pPr>
            <a:r>
              <a:rPr lang="el-GR" altLang="el-GR" sz="2400" b="1" dirty="0" smtClean="0"/>
              <a:t>Πολιτιστική Κληρονομιά: </a:t>
            </a:r>
            <a:r>
              <a:rPr lang="el-GR" altLang="el-GR" sz="2400" dirty="0" smtClean="0"/>
              <a:t>να δημιουργήσει μια κοινή Ευρωπαϊκή Ψηφιακή Βιβλιοθήκη που θα εξυπηρετεί ως μια Διαδικτυακή πολυγλωσσική πύλη δίνοντας πρόσβαση στις πολιτιστικές συλλογές από όλα τα κράτη μέλη.</a:t>
            </a:r>
          </a:p>
          <a:p>
            <a:pPr lvl="1" eaLnBrk="1" hangingPunct="1">
              <a:lnSpc>
                <a:spcPct val="110000"/>
              </a:lnSpc>
            </a:pPr>
            <a:r>
              <a:rPr lang="el-GR" altLang="el-GR" sz="2400" b="1" dirty="0" smtClean="0"/>
              <a:t>Επιστημονική Κληρονομιά: </a:t>
            </a:r>
            <a:r>
              <a:rPr lang="el-GR" altLang="el-GR" sz="2400" dirty="0" smtClean="0"/>
              <a:t>να εγγυηθεί την τρέχουσα και την μελλοντική πρόσβαση στην πληροφορία για έρευνα και καινοτόμους σκοπούς</a:t>
            </a:r>
          </a:p>
        </p:txBody>
      </p:sp>
    </p:spTree>
    <p:extLst>
      <p:ext uri="{BB962C8B-B14F-4D97-AF65-F5344CB8AC3E}">
        <p14:creationId xmlns:p14="http://schemas.microsoft.com/office/powerpoint/2010/main" val="17045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1a6aca1d2c788515dc7a7825a7b015411f86a"/>
  <p:tag name="ISPRING_RESOURCE_PATHS_HASH_PRESENTER" val="6476f48c87c169d8c86645efb60a4eeb6df5b31"/>
</p:tagLst>
</file>

<file path=ppt/theme/theme1.xml><?xml version="1.0" encoding="utf-8"?>
<a:theme xmlns:a="http://schemas.openxmlformats.org/drawingml/2006/main" name="OC_template_updated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3147</Words>
  <Application>Microsoft Office PowerPoint</Application>
  <PresentationFormat>Προβολή στην οθόνη (4:3)</PresentationFormat>
  <Paragraphs>533</Paragraphs>
  <Slides>59</Slides>
  <Notes>58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59</vt:i4>
      </vt:variant>
    </vt:vector>
  </HeadingPairs>
  <TitlesOfParts>
    <vt:vector size="60" baseType="lpstr">
      <vt:lpstr>OC_template_updated</vt:lpstr>
      <vt:lpstr>Πολιτική πληροφόρησης</vt:lpstr>
      <vt:lpstr>Europeana</vt:lpstr>
      <vt:lpstr>… πριν την Europeana</vt:lpstr>
      <vt:lpstr>Η Ευρωπαϊκή Βιβλιοθήκη (The European Library - TEL)</vt:lpstr>
      <vt:lpstr>i-2010 1/2</vt:lpstr>
      <vt:lpstr>i-2010 2/2 </vt:lpstr>
      <vt:lpstr>Digital Libraries Initiative (DLI)</vt:lpstr>
      <vt:lpstr>Έμφαση του DLI 1/2</vt:lpstr>
      <vt:lpstr>Έμφαση του DLI 2/2</vt:lpstr>
      <vt:lpstr>EDL Foundation &amp; EDLnet 1/2</vt:lpstr>
      <vt:lpstr>EDL Foundation &amp; EDLnet 2/2</vt:lpstr>
      <vt:lpstr> EDLnet σε Europeana.Net</vt:lpstr>
      <vt:lpstr>Οι ευρωπαϊκές δράσεις της Δημόσιας Κεντρικής Βιβλιοθήκης Βέροιας</vt:lpstr>
      <vt:lpstr>Οι ευρωπαϊκές δράσεις της ΔΚΒΒ</vt:lpstr>
      <vt:lpstr>Europeana.Net (EDLnet) (2007-2009)</vt:lpstr>
      <vt:lpstr>Europeana.Net (2007-2009) 1/2 </vt:lpstr>
      <vt:lpstr>Europeana.Net (2007-2009) 2/2</vt:lpstr>
      <vt:lpstr>EDLocal (EuropeanaLocal) (2008-2011) 1/2</vt:lpstr>
      <vt:lpstr>EDLocal (EuropeanaLocal) (2008-2011) 2/2</vt:lpstr>
      <vt:lpstr>Ομάδα εργασίας</vt:lpstr>
      <vt:lpstr>Europeana.eu - γιατί; 1/3 </vt:lpstr>
      <vt:lpstr>Europeana.eu - γιατί; 2/3 </vt:lpstr>
      <vt:lpstr>Europeana.eu - γιατί; 3/3</vt:lpstr>
      <vt:lpstr>Europeana.eu μετά τον 11/2008</vt:lpstr>
      <vt:lpstr>EuropeanaLocal partners: είδη οργανισμών </vt:lpstr>
      <vt:lpstr>Στόχοι του EuropeanaLocal 1/2 </vt:lpstr>
      <vt:lpstr>Στόχοι του EuropeanaLocal 2/2</vt:lpstr>
      <vt:lpstr>Αναμενόμενα αποτελέσματα του EuropeanaLocal 1/2</vt:lpstr>
      <vt:lpstr>Αναμενόμενα αποτελέσματα του EuropeanaLocal 2/2</vt:lpstr>
      <vt:lpstr>Ιστότοπος europeana</vt:lpstr>
      <vt:lpstr>Πιθανή δομή της Europeana</vt:lpstr>
      <vt:lpstr>Σημερινό ψηφιακό περιεχόμενο</vt:lpstr>
      <vt:lpstr>Open Archive Initiative (OAI)</vt:lpstr>
      <vt:lpstr>Τρέχουσες δυσκολίες: ταυτόχρονη πρόσβαση σε αρχεία</vt:lpstr>
      <vt:lpstr>Σημαντικοί τύποι περιεχομένου</vt:lpstr>
      <vt:lpstr>Δυσκολίες ενσωμάτωσης περιεχομένου</vt:lpstr>
      <vt:lpstr>Βήματα διαδικασίας μετανάστευσης περιεχομένου</vt:lpstr>
      <vt:lpstr>Κάτοχοι περιεχομένου EDLocal</vt:lpstr>
      <vt:lpstr>Ποιος μπορεί να συμμετέχει</vt:lpstr>
      <vt:lpstr>Γιατί να συνεισφέρουν οι τοπικοί φορείς</vt:lpstr>
      <vt:lpstr>Ο ρόλος της ΔΚΒΒ 1/2</vt:lpstr>
      <vt:lpstr>Ο ρόλος της ΔΚΒΒ 2/2</vt:lpstr>
      <vt:lpstr>Το Εργαστήριο Ψηφιακών Βιβλιοθηκών και Ηλεκτρονικής Δημοσίευσης και ο ρόλος του</vt:lpstr>
      <vt:lpstr>Χρονοδιάγραμμα δράσεων</vt:lpstr>
      <vt:lpstr>Η κατάσταση σήμερα (03/2009)</vt:lpstr>
      <vt:lpstr>Ελλάδα και φορείς περιεχομένου</vt:lpstr>
      <vt:lpstr>Τα αποτελέσματα των ερωτηματολογίων</vt:lpstr>
      <vt:lpstr>Χρονοδιάγραμμα δράσεων</vt:lpstr>
      <vt:lpstr>Εμπλουτισμός μεταδεδομένων</vt:lpstr>
      <vt:lpstr>Συμπεράσματα 1/2</vt:lpstr>
      <vt:lpstr>Συμπεράσματα 2/2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46</cp:revision>
  <dcterms:created xsi:type="dcterms:W3CDTF">2013-03-04T13:35:19Z</dcterms:created>
  <dcterms:modified xsi:type="dcterms:W3CDTF">2015-04-16T14:01:00Z</dcterms:modified>
</cp:coreProperties>
</file>