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activeX/activeX2.xml" ContentType="application/vnd.ms-office.activeX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3" r:id="rId2"/>
  </p:sldMasterIdLst>
  <p:notesMasterIdLst>
    <p:notesMasterId r:id="rId75"/>
  </p:notesMasterIdLst>
  <p:handoutMasterIdLst>
    <p:handoutMasterId r:id="rId76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324" r:id="rId29"/>
    <p:sldId id="292" r:id="rId30"/>
    <p:sldId id="325" r:id="rId31"/>
    <p:sldId id="326" r:id="rId32"/>
    <p:sldId id="295" r:id="rId33"/>
    <p:sldId id="327" r:id="rId34"/>
    <p:sldId id="328" r:id="rId35"/>
    <p:sldId id="329" r:id="rId36"/>
    <p:sldId id="330" r:id="rId37"/>
    <p:sldId id="331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32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257" r:id="rId68"/>
    <p:sldId id="262" r:id="rId69"/>
    <p:sldId id="264" r:id="rId70"/>
    <p:sldId id="333" r:id="rId71"/>
    <p:sldId id="334" r:id="rId72"/>
    <p:sldId id="266" r:id="rId73"/>
    <p:sldId id="261" r:id="rId74"/>
  </p:sldIdLst>
  <p:sldSz cx="9144000" cy="6858000" type="screen4x3"/>
  <p:notesSz cx="7104063" cy="10234613"/>
  <p:custDataLst>
    <p:tags r:id="rId7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319D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C1E33-F9C6-4823-89DA-B191A18CF6F8}" type="doc">
      <dgm:prSet loTypeId="urn:microsoft.com/office/officeart/2005/8/layout/orgChart1" loCatId="hierarchy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el-GR"/>
        </a:p>
      </dgm:t>
    </dgm:pt>
    <dgm:pt modelId="{01BC71FC-1A06-489F-9E46-6852C58D5E26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xfrm>
          <a:off x="1642509" y="660753"/>
          <a:ext cx="2925459" cy="991439"/>
        </a:xfrm>
        <a:prstGeom prst="rect">
          <a:avLst/>
        </a:prstGeom>
        <a:gradFill rotWithShape="1">
          <a:gsLst>
            <a:gs pos="0">
              <a:srgbClr val="6585CF">
                <a:shade val="60000"/>
              </a:srgbClr>
            </a:gs>
            <a:gs pos="33000">
              <a:srgbClr val="6585CF">
                <a:tint val="86500"/>
              </a:srgbClr>
            </a:gs>
            <a:gs pos="46750">
              <a:srgbClr val="6585CF">
                <a:tint val="71000"/>
                <a:satMod val="112000"/>
              </a:srgbClr>
            </a:gs>
            <a:gs pos="53000">
              <a:srgbClr val="6585CF">
                <a:tint val="71000"/>
                <a:satMod val="112000"/>
              </a:srgbClr>
            </a:gs>
            <a:gs pos="68000">
              <a:srgbClr val="6585CF">
                <a:tint val="86000"/>
              </a:srgbClr>
            </a:gs>
            <a:gs pos="100000">
              <a:srgbClr val="6585CF">
                <a:shade val="60000"/>
              </a:srgbClr>
            </a:gs>
          </a:gsLst>
          <a:lin ang="8350000" scaled="1"/>
        </a:gradFill>
        <a:ln>
          <a:noFill/>
        </a:ln>
        <a:effectLst>
          <a:glow rad="228600">
            <a:srgbClr val="A379BB">
              <a:satMod val="175000"/>
              <a:alpha val="40000"/>
            </a:srgbClr>
          </a:glow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 prst="artDeco"/>
        </a:sp3d>
      </dgm:spPr>
      <dgm:t>
        <a:bodyPr/>
        <a:lstStyle/>
        <a:p>
          <a:pPr>
            <a:lnSpc>
              <a:spcPct val="100000"/>
            </a:lnSpc>
          </a:pPr>
          <a:r>
            <a:rPr lang="el-GR" sz="2800" b="1" dirty="0" smtClean="0">
              <a:solidFill>
                <a:sysClr val="windowText" lastClr="000000">
                  <a:lumMod val="95000"/>
                </a:sysClr>
              </a:solidFill>
              <a:latin typeface="Calibri"/>
              <a:ea typeface="+mn-ea"/>
              <a:cs typeface="+mn-cs"/>
            </a:rPr>
            <a:t>ΣΥΓΚΛΕΙΣΗ</a:t>
          </a:r>
        </a:p>
        <a:p>
          <a:pPr>
            <a:lnSpc>
              <a:spcPct val="100000"/>
            </a:lnSpc>
          </a:pPr>
          <a:r>
            <a:rPr lang="el-GR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ΦΥΣΙΚΟΥ ΦΡΑΓΜΟΥ</a:t>
          </a:r>
          <a:endParaRPr lang="el-GR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292FC11-2380-4E37-AB24-0D2773B10D67}" type="parTrans" cxnId="{006261DC-7F31-42A8-827D-7EB51B8F54D7}">
      <dgm:prSet/>
      <dgm:spPr/>
      <dgm:t>
        <a:bodyPr/>
        <a:lstStyle/>
        <a:p>
          <a:pPr>
            <a:lnSpc>
              <a:spcPct val="100000"/>
            </a:lnSpc>
          </a:pPr>
          <a:endParaRPr lang="el-GR" sz="2400" b="1">
            <a:latin typeface="+mn-lt"/>
          </a:endParaRPr>
        </a:p>
      </dgm:t>
    </dgm:pt>
    <dgm:pt modelId="{51071B0B-2A08-4BCF-83C3-AB25DEFD63FF}" type="sibTrans" cxnId="{006261DC-7F31-42A8-827D-7EB51B8F54D7}">
      <dgm:prSet/>
      <dgm:spPr/>
      <dgm:t>
        <a:bodyPr/>
        <a:lstStyle/>
        <a:p>
          <a:pPr>
            <a:lnSpc>
              <a:spcPct val="100000"/>
            </a:lnSpc>
          </a:pPr>
          <a:endParaRPr lang="el-GR" sz="2400" b="1">
            <a:latin typeface="+mn-lt"/>
          </a:endParaRPr>
        </a:p>
      </dgm:t>
    </dgm:pt>
    <dgm:pt modelId="{CECBD173-7A62-4899-A15D-2E8664E76D3C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xfrm>
          <a:off x="3653851" y="2068596"/>
          <a:ext cx="2552202" cy="794757"/>
        </a:xfrm>
        <a:prstGeom prst="rect">
          <a:avLst/>
        </a:prstGeom>
        <a:gradFill rotWithShape="1">
          <a:gsLst>
            <a:gs pos="0">
              <a:srgbClr val="7E6BC9">
                <a:shade val="60000"/>
              </a:srgbClr>
            </a:gs>
            <a:gs pos="33000">
              <a:srgbClr val="7E6BC9">
                <a:tint val="86500"/>
              </a:srgbClr>
            </a:gs>
            <a:gs pos="46750">
              <a:srgbClr val="7E6BC9">
                <a:tint val="71000"/>
                <a:satMod val="112000"/>
              </a:srgbClr>
            </a:gs>
            <a:gs pos="53000">
              <a:srgbClr val="7E6BC9">
                <a:tint val="71000"/>
                <a:satMod val="112000"/>
              </a:srgbClr>
            </a:gs>
            <a:gs pos="68000">
              <a:srgbClr val="7E6BC9">
                <a:tint val="86000"/>
              </a:srgbClr>
            </a:gs>
            <a:gs pos="100000">
              <a:srgbClr val="7E6BC9">
                <a:shade val="60000"/>
              </a:srgbClr>
            </a:gs>
          </a:gsLst>
          <a:lin ang="8350000" scaled="1"/>
        </a:gradFill>
        <a:ln>
          <a:solidFill>
            <a:srgbClr val="FF000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gm:spPr>
      <dgm:t>
        <a:bodyPr/>
        <a:lstStyle/>
        <a:p>
          <a:pPr>
            <a:lnSpc>
              <a:spcPct val="100000"/>
            </a:lnSpc>
          </a:pPr>
          <a:r>
            <a:rPr lang="el-GR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ΔΥΝΑΜΙΚΗ</a:t>
          </a:r>
          <a:endParaRPr lang="el-GR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629F9E0-68BE-4361-981E-102CEEA96D28}" type="parTrans" cxnId="{DE3598C5-834C-4BE8-8464-B815B494A9BF}">
      <dgm:prSet/>
      <dgm:spPr>
        <a:xfrm>
          <a:off x="3105238" y="1652192"/>
          <a:ext cx="1824714" cy="416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02"/>
              </a:lnTo>
              <a:lnTo>
                <a:pt x="1824714" y="208202"/>
              </a:lnTo>
              <a:lnTo>
                <a:pt x="1824714" y="416404"/>
              </a:lnTo>
            </a:path>
          </a:pathLst>
        </a:custGeom>
        <a:noFill/>
        <a:ln w="25400" cap="flat" cmpd="sng" algn="ctr">
          <a:solidFill>
            <a:srgbClr val="7E6BC9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endParaRPr lang="el-GR" sz="2400" b="1" dirty="0">
            <a:latin typeface="+mn-lt"/>
          </a:endParaRPr>
        </a:p>
      </dgm:t>
    </dgm:pt>
    <dgm:pt modelId="{BF2C7306-3868-4411-BCF5-9C14C1DD1D0F}" type="sibTrans" cxnId="{DE3598C5-834C-4BE8-8464-B815B494A9BF}">
      <dgm:prSet/>
      <dgm:spPr/>
      <dgm:t>
        <a:bodyPr/>
        <a:lstStyle/>
        <a:p>
          <a:pPr>
            <a:lnSpc>
              <a:spcPct val="100000"/>
            </a:lnSpc>
          </a:pPr>
          <a:endParaRPr lang="el-GR" sz="2400" b="1">
            <a:latin typeface="+mn-lt"/>
          </a:endParaRPr>
        </a:p>
      </dgm:t>
    </dgm:pt>
    <dgm:pt modelId="{124AAFE6-E944-4950-ADF6-7BF4923B6B45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4918898" y="3279758"/>
          <a:ext cx="2421391" cy="991439"/>
        </a:xfrm>
        <a:prstGeom prst="rect">
          <a:avLst/>
        </a:prstGeom>
        <a:gradFill rotWithShape="1">
          <a:gsLst>
            <a:gs pos="0">
              <a:srgbClr val="CEB966">
                <a:shade val="60000"/>
              </a:srgbClr>
            </a:gs>
            <a:gs pos="33000">
              <a:srgbClr val="CEB966">
                <a:tint val="86500"/>
              </a:srgbClr>
            </a:gs>
            <a:gs pos="46750">
              <a:srgbClr val="CEB966">
                <a:tint val="71000"/>
                <a:satMod val="112000"/>
              </a:srgbClr>
            </a:gs>
            <a:gs pos="53000">
              <a:srgbClr val="CEB966">
                <a:tint val="71000"/>
                <a:satMod val="112000"/>
              </a:srgbClr>
            </a:gs>
            <a:gs pos="68000">
              <a:srgbClr val="CEB966">
                <a:tint val="86000"/>
              </a:srgbClr>
            </a:gs>
            <a:gs pos="100000">
              <a:srgbClr val="CEB966">
                <a:shade val="60000"/>
              </a:srgbClr>
            </a:gs>
          </a:gsLst>
          <a:lin ang="8350000" scaled="1"/>
        </a:gradFill>
        <a:ln w="12700">
          <a:solidFill>
            <a:srgbClr val="FF000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gm:spPr>
      <dgm:t>
        <a:bodyPr/>
        <a:lstStyle/>
        <a:p>
          <a:pPr>
            <a:lnSpc>
              <a:spcPct val="100000"/>
            </a:lnSpc>
          </a:pPr>
          <a:r>
            <a:rPr lang="el-GR" sz="2000" b="1" dirty="0" smtClean="0">
              <a:solidFill>
                <a:srgbClr val="7E6BC9">
                  <a:lumMod val="50000"/>
                </a:srgbClr>
              </a:solidFill>
              <a:latin typeface="Calibri"/>
              <a:ea typeface="+mn-ea"/>
              <a:cs typeface="+mn-cs"/>
            </a:rPr>
            <a:t>ΠΛΑΓΙΟΛΙΣΘΗΣΕΙΣ</a:t>
          </a:r>
          <a:endParaRPr lang="el-GR" sz="2000" b="1" dirty="0">
            <a:solidFill>
              <a:srgbClr val="7E6BC9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D1C802EF-1970-4DA1-AD37-9742DD715BC8}" type="parTrans" cxnId="{9AC04D80-F3D7-44BB-AA2D-27864CF2031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4929953" y="2863354"/>
          <a:ext cx="1199641" cy="416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02"/>
              </a:lnTo>
              <a:lnTo>
                <a:pt x="1199641" y="208202"/>
              </a:lnTo>
              <a:lnTo>
                <a:pt x="1199641" y="416404"/>
              </a:lnTo>
            </a:path>
          </a:pathLst>
        </a:custGeom>
        <a:noFill/>
        <a:ln w="38100" cap="flat" cmpd="sng" algn="ctr">
          <a:solidFill>
            <a:srgbClr val="9CB084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gm:spPr>
      <dgm:t>
        <a:bodyPr/>
        <a:lstStyle/>
        <a:p>
          <a:pPr>
            <a:lnSpc>
              <a:spcPct val="100000"/>
            </a:lnSpc>
          </a:pPr>
          <a:endParaRPr lang="el-GR" sz="2400" b="1" dirty="0">
            <a:latin typeface="+mn-lt"/>
          </a:endParaRPr>
        </a:p>
      </dgm:t>
    </dgm:pt>
    <dgm:pt modelId="{B524A032-9FDB-4EEB-8A36-AF5880DB53ED}" type="sibTrans" cxnId="{9AC04D80-F3D7-44BB-AA2D-27864CF20317}">
      <dgm:prSet/>
      <dgm:spPr/>
      <dgm:t>
        <a:bodyPr/>
        <a:lstStyle/>
        <a:p>
          <a:pPr>
            <a:lnSpc>
              <a:spcPct val="100000"/>
            </a:lnSpc>
          </a:pPr>
          <a:endParaRPr lang="el-GR" sz="2400" b="1">
            <a:latin typeface="+mn-lt"/>
          </a:endParaRPr>
        </a:p>
      </dgm:t>
    </dgm:pt>
    <dgm:pt modelId="{4F4BFBD7-B061-45EC-8EAB-B28A07EE4F7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519615" y="3279758"/>
          <a:ext cx="1982878" cy="991439"/>
        </a:xfrm>
        <a:prstGeom prst="rect">
          <a:avLst/>
        </a:prstGeom>
        <a:gradFill rotWithShape="1">
          <a:gsLst>
            <a:gs pos="0">
              <a:srgbClr val="CEB966">
                <a:shade val="60000"/>
              </a:srgbClr>
            </a:gs>
            <a:gs pos="33000">
              <a:srgbClr val="CEB966">
                <a:tint val="86500"/>
              </a:srgbClr>
            </a:gs>
            <a:gs pos="46750">
              <a:srgbClr val="CEB966">
                <a:tint val="71000"/>
                <a:satMod val="112000"/>
              </a:srgbClr>
            </a:gs>
            <a:gs pos="53000">
              <a:srgbClr val="CEB966">
                <a:tint val="71000"/>
                <a:satMod val="112000"/>
              </a:srgbClr>
            </a:gs>
            <a:gs pos="68000">
              <a:srgbClr val="CEB966">
                <a:tint val="86000"/>
              </a:srgbClr>
            </a:gs>
            <a:gs pos="100000">
              <a:srgbClr val="CEB966">
                <a:shade val="60000"/>
              </a:srgbClr>
            </a:gs>
          </a:gsLst>
          <a:lin ang="8350000" scaled="1"/>
        </a:gradFill>
        <a:ln>
          <a:solidFill>
            <a:srgbClr val="FF000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gm:spPr>
      <dgm:t>
        <a:bodyPr/>
        <a:lstStyle/>
        <a:p>
          <a:pPr>
            <a:lnSpc>
              <a:spcPct val="100000"/>
            </a:lnSpc>
          </a:pPr>
          <a:r>
            <a:rPr lang="el-GR" sz="2000" b="1" dirty="0" smtClean="0">
              <a:solidFill>
                <a:srgbClr val="7E6BC9">
                  <a:lumMod val="50000"/>
                </a:srgbClr>
              </a:solidFill>
              <a:latin typeface="Calibri"/>
              <a:ea typeface="+mn-ea"/>
              <a:cs typeface="+mn-cs"/>
            </a:rPr>
            <a:t>ΠΡΟΟΛΙΣΘΗΣΗ</a:t>
          </a:r>
          <a:endParaRPr lang="el-GR" sz="2000" b="1" dirty="0">
            <a:solidFill>
              <a:srgbClr val="7E6BC9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2025D3C7-5E50-4367-8C4A-6996E858C7FA}" type="parTrans" cxnId="{83F34ABA-C48D-4F94-978E-EE0C63EDDE11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3511054" y="2863354"/>
          <a:ext cx="1418898" cy="416404"/>
        </a:xfrm>
        <a:custGeom>
          <a:avLst/>
          <a:gdLst/>
          <a:ahLst/>
          <a:cxnLst/>
          <a:rect l="0" t="0" r="0" b="0"/>
          <a:pathLst>
            <a:path>
              <a:moveTo>
                <a:pt x="1418898" y="0"/>
              </a:moveTo>
              <a:lnTo>
                <a:pt x="1418898" y="208202"/>
              </a:lnTo>
              <a:lnTo>
                <a:pt x="0" y="208202"/>
              </a:lnTo>
              <a:lnTo>
                <a:pt x="0" y="416404"/>
              </a:lnTo>
            </a:path>
          </a:pathLst>
        </a:custGeom>
        <a:noFill/>
        <a:ln w="38100" cap="flat" cmpd="sng" algn="ctr">
          <a:solidFill>
            <a:srgbClr val="9CB084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gm:spPr>
      <dgm:t>
        <a:bodyPr/>
        <a:lstStyle/>
        <a:p>
          <a:pPr>
            <a:lnSpc>
              <a:spcPct val="100000"/>
            </a:lnSpc>
          </a:pPr>
          <a:endParaRPr lang="el-GR" sz="2400" b="1" dirty="0">
            <a:latin typeface="+mn-lt"/>
          </a:endParaRPr>
        </a:p>
      </dgm:t>
    </dgm:pt>
    <dgm:pt modelId="{E9DA5E02-84E2-40A9-9D14-BB5FA8C702E5}" type="sibTrans" cxnId="{83F34ABA-C48D-4F94-978E-EE0C63EDDE11}">
      <dgm:prSet/>
      <dgm:spPr/>
      <dgm:t>
        <a:bodyPr/>
        <a:lstStyle/>
        <a:p>
          <a:pPr>
            <a:lnSpc>
              <a:spcPct val="100000"/>
            </a:lnSpc>
          </a:pPr>
          <a:endParaRPr lang="el-GR" sz="2400" b="1">
            <a:latin typeface="+mn-lt"/>
          </a:endParaRPr>
        </a:p>
      </dgm:t>
    </dgm:pt>
    <dgm:pt modelId="{25AC46C8-38BF-49FB-B5B7-3518B9317973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xfrm>
          <a:off x="4423" y="2068596"/>
          <a:ext cx="2214696" cy="848562"/>
        </a:xfrm>
        <a:prstGeom prst="rect">
          <a:avLst/>
        </a:prstGeom>
        <a:gradFill rotWithShape="1">
          <a:gsLst>
            <a:gs pos="0">
              <a:srgbClr val="7E6BC9">
                <a:shade val="60000"/>
              </a:srgbClr>
            </a:gs>
            <a:gs pos="33000">
              <a:srgbClr val="7E6BC9">
                <a:tint val="86500"/>
              </a:srgbClr>
            </a:gs>
            <a:gs pos="46750">
              <a:srgbClr val="7E6BC9">
                <a:tint val="71000"/>
                <a:satMod val="112000"/>
              </a:srgbClr>
            </a:gs>
            <a:gs pos="53000">
              <a:srgbClr val="7E6BC9">
                <a:tint val="71000"/>
                <a:satMod val="112000"/>
              </a:srgbClr>
            </a:gs>
            <a:gs pos="68000">
              <a:srgbClr val="7E6BC9">
                <a:tint val="86000"/>
              </a:srgbClr>
            </a:gs>
            <a:gs pos="100000">
              <a:srgbClr val="7E6BC9">
                <a:shade val="60000"/>
              </a:srgbClr>
            </a:gs>
          </a:gsLst>
          <a:lin ang="8350000" scaled="1"/>
        </a:gradFill>
        <a:ln>
          <a:solidFill>
            <a:sysClr val="windowText" lastClr="000000">
              <a:lumMod val="85000"/>
            </a:sysClr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gm:spPr>
      <dgm:t>
        <a:bodyPr/>
        <a:lstStyle/>
        <a:p>
          <a:pPr>
            <a:lnSpc>
              <a:spcPct val="100000"/>
            </a:lnSpc>
          </a:pPr>
          <a:r>
            <a:rPr lang="el-GR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ΣΤΑΤΙΚΗ</a:t>
          </a:r>
          <a:endParaRPr lang="el-GR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9BE30DB-9BF5-434A-B924-84878ADBCCE7}" type="parTrans" cxnId="{DB6A8C4E-4E57-4AD6-BA78-A377ECA07AF0}">
      <dgm:prSet/>
      <dgm:spPr>
        <a:xfrm>
          <a:off x="1111771" y="1652192"/>
          <a:ext cx="1993466" cy="416404"/>
        </a:xfrm>
        <a:custGeom>
          <a:avLst/>
          <a:gdLst/>
          <a:ahLst/>
          <a:cxnLst/>
          <a:rect l="0" t="0" r="0" b="0"/>
          <a:pathLst>
            <a:path>
              <a:moveTo>
                <a:pt x="1993466" y="0"/>
              </a:moveTo>
              <a:lnTo>
                <a:pt x="1993466" y="208202"/>
              </a:lnTo>
              <a:lnTo>
                <a:pt x="0" y="208202"/>
              </a:lnTo>
              <a:lnTo>
                <a:pt x="0" y="416404"/>
              </a:lnTo>
            </a:path>
          </a:pathLst>
        </a:custGeom>
        <a:noFill/>
        <a:ln w="25400" cap="flat" cmpd="sng" algn="ctr">
          <a:solidFill>
            <a:srgbClr val="7E6BC9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endParaRPr lang="el-GR" sz="2400" b="1" dirty="0">
            <a:latin typeface="+mn-lt"/>
          </a:endParaRPr>
        </a:p>
      </dgm:t>
    </dgm:pt>
    <dgm:pt modelId="{5A6F5874-364E-4381-8E14-D014F29FEEEF}" type="sibTrans" cxnId="{DB6A8C4E-4E57-4AD6-BA78-A377ECA07AF0}">
      <dgm:prSet/>
      <dgm:spPr/>
      <dgm:t>
        <a:bodyPr/>
        <a:lstStyle/>
        <a:p>
          <a:pPr>
            <a:lnSpc>
              <a:spcPct val="100000"/>
            </a:lnSpc>
          </a:pPr>
          <a:endParaRPr lang="el-GR" sz="2400" b="1">
            <a:latin typeface="+mn-lt"/>
          </a:endParaRPr>
        </a:p>
      </dgm:t>
    </dgm:pt>
    <dgm:pt modelId="{A59BC9C1-7E6B-49B4-8A3F-1AC4177A6B2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120332" y="3333564"/>
          <a:ext cx="1982878" cy="991439"/>
        </a:xfrm>
        <a:prstGeom prst="rect">
          <a:avLst/>
        </a:prstGeom>
        <a:gradFill rotWithShape="1">
          <a:gsLst>
            <a:gs pos="20000">
              <a:srgbClr val="6BB1C9">
                <a:tint val="9000"/>
              </a:srgbClr>
            </a:gs>
            <a:gs pos="100000">
              <a:srgbClr val="6BB1C9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ysClr val="windowText" lastClr="000000">
              <a:lumMod val="85000"/>
            </a:sys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</a:pPr>
          <a:r>
            <a:rPr lang="el-GR" sz="2000" b="1" dirty="0" smtClean="0">
              <a:solidFill>
                <a:srgbClr val="7E6BC9">
                  <a:lumMod val="50000"/>
                </a:srgbClr>
              </a:solidFill>
              <a:latin typeface="Calibri"/>
              <a:ea typeface="+mn-ea"/>
              <a:cs typeface="+mn-cs"/>
            </a:rPr>
            <a:t>ΜΕΓΙΣΤΗ</a:t>
          </a:r>
        </a:p>
        <a:p>
          <a:pPr>
            <a:lnSpc>
              <a:spcPct val="100000"/>
            </a:lnSpc>
          </a:pPr>
          <a:r>
            <a:rPr lang="el-GR" sz="2000" b="1" dirty="0" smtClean="0">
              <a:solidFill>
                <a:srgbClr val="7E6BC9">
                  <a:lumMod val="50000"/>
                </a:srgbClr>
              </a:solidFill>
              <a:latin typeface="Calibri"/>
              <a:ea typeface="+mn-ea"/>
              <a:cs typeface="+mn-cs"/>
            </a:rPr>
            <a:t>ΣΥΝΑΡΜΟΓΗ</a:t>
          </a:r>
          <a:endParaRPr lang="el-GR" sz="2000" b="1" dirty="0">
            <a:solidFill>
              <a:srgbClr val="7E6BC9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D8CBC1DF-25AD-4763-BD78-3C9EB11C6ED9}" type="parTrans" cxnId="{4213162B-6D79-4B55-958E-D0E6FB6D04EF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xfrm>
          <a:off x="1066051" y="2917159"/>
          <a:ext cx="91440" cy="4164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404"/>
              </a:lnTo>
            </a:path>
          </a:pathLst>
        </a:custGeom>
        <a:noFill/>
        <a:ln w="28575" cap="flat" cmpd="sng" algn="ctr">
          <a:solidFill>
            <a:sysClr val="windowText" lastClr="000000">
              <a:lumMod val="95000"/>
            </a:sys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gm:spPr>
      <dgm:t>
        <a:bodyPr/>
        <a:lstStyle/>
        <a:p>
          <a:pPr>
            <a:lnSpc>
              <a:spcPct val="100000"/>
            </a:lnSpc>
          </a:pPr>
          <a:endParaRPr lang="el-GR" sz="2400" b="1" dirty="0">
            <a:latin typeface="+mn-lt"/>
          </a:endParaRPr>
        </a:p>
      </dgm:t>
    </dgm:pt>
    <dgm:pt modelId="{CFD823DB-48DD-4FEF-9394-B9FBA2A59528}" type="sibTrans" cxnId="{4213162B-6D79-4B55-958E-D0E6FB6D04EF}">
      <dgm:prSet/>
      <dgm:spPr/>
      <dgm:t>
        <a:bodyPr/>
        <a:lstStyle/>
        <a:p>
          <a:pPr>
            <a:lnSpc>
              <a:spcPct val="100000"/>
            </a:lnSpc>
          </a:pPr>
          <a:endParaRPr lang="el-GR" sz="2400" b="1">
            <a:latin typeface="+mn-lt"/>
          </a:endParaRPr>
        </a:p>
      </dgm:t>
    </dgm:pt>
    <dgm:pt modelId="{273A1DC8-9EF1-46E7-9A6A-5D5AAD29EF8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3015335" y="4687602"/>
          <a:ext cx="1982878" cy="991439"/>
        </a:xfrm>
        <a:prstGeom prst="rect">
          <a:avLst/>
        </a:prstGeom>
        <a:gradFill rotWithShape="1">
          <a:gsLst>
            <a:gs pos="20000">
              <a:sysClr val="windowText" lastClr="000000">
                <a:tint val="9000"/>
              </a:sysClr>
            </a:gs>
            <a:gs pos="100000">
              <a:sysClr val="windowText" lastClr="000000">
                <a:tint val="70000"/>
                <a:satMod val="100000"/>
              </a:sys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FF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</a:pPr>
          <a:r>
            <a:rPr lang="el-GR" sz="1600" b="1" dirty="0" smtClean="0">
              <a:solidFill>
                <a:srgbClr val="6585CF">
                  <a:lumMod val="50000"/>
                </a:srgbClr>
              </a:solidFill>
              <a:latin typeface="Calibri"/>
              <a:ea typeface="+mn-ea"/>
              <a:cs typeface="+mn-cs"/>
            </a:rPr>
            <a:t>ΠΡΟΣΘΙΟΣ ΟΔΗΓΟΣ</a:t>
          </a:r>
          <a:endParaRPr lang="el-GR" sz="1600" b="1" dirty="0">
            <a:solidFill>
              <a:srgbClr val="6585CF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6C5BBA59-C86C-4028-97FF-98BFF711A000}" type="parTrans" cxnId="{7362FDC4-8140-4F25-B11B-401B7782D95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2717903" y="4271197"/>
          <a:ext cx="297431" cy="912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124"/>
              </a:lnTo>
              <a:lnTo>
                <a:pt x="297431" y="912124"/>
              </a:lnTo>
            </a:path>
          </a:pathLst>
        </a:custGeom>
        <a:noFill/>
        <a:ln w="38100" cap="flat" cmpd="sng" algn="ctr">
          <a:solidFill>
            <a:srgbClr val="9CB084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gm:spPr>
      <dgm:t>
        <a:bodyPr/>
        <a:lstStyle/>
        <a:p>
          <a:pPr>
            <a:lnSpc>
              <a:spcPct val="100000"/>
            </a:lnSpc>
          </a:pPr>
          <a:endParaRPr lang="el-GR" sz="2400" b="1" dirty="0">
            <a:latin typeface="+mn-lt"/>
          </a:endParaRPr>
        </a:p>
      </dgm:t>
    </dgm:pt>
    <dgm:pt modelId="{1FDB01C5-A2C3-4D86-B02A-97A917A27866}" type="sibTrans" cxnId="{7362FDC4-8140-4F25-B11B-401B7782D950}">
      <dgm:prSet/>
      <dgm:spPr/>
      <dgm:t>
        <a:bodyPr/>
        <a:lstStyle/>
        <a:p>
          <a:pPr>
            <a:lnSpc>
              <a:spcPct val="100000"/>
            </a:lnSpc>
          </a:pPr>
          <a:endParaRPr lang="el-GR" sz="2400" b="1">
            <a:latin typeface="+mn-lt"/>
          </a:endParaRPr>
        </a:p>
      </dgm:t>
    </dgm:pt>
    <dgm:pt modelId="{988110A7-DBD5-4AEB-A835-4306C8B689E4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5524246" y="4687602"/>
          <a:ext cx="2463329" cy="991439"/>
        </a:xfrm>
        <a:prstGeom prst="rect">
          <a:avLst/>
        </a:prstGeom>
        <a:gradFill rotWithShape="1">
          <a:gsLst>
            <a:gs pos="20000">
              <a:sysClr val="windowText" lastClr="000000">
                <a:tint val="9000"/>
              </a:sysClr>
            </a:gs>
            <a:gs pos="100000">
              <a:sysClr val="windowText" lastClr="000000">
                <a:tint val="70000"/>
                <a:satMod val="100000"/>
              </a:sys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FF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</a:pPr>
          <a:r>
            <a:rPr lang="el-GR" sz="1600" b="1" dirty="0" smtClean="0">
              <a:solidFill>
                <a:srgbClr val="6585CF">
                  <a:lumMod val="50000"/>
                </a:srgbClr>
              </a:solidFill>
              <a:latin typeface="Calibri"/>
              <a:ea typeface="+mn-ea"/>
              <a:cs typeface="+mn-cs"/>
            </a:rPr>
            <a:t>-ΚΥΝΟΔΟΝΤΙΚΗ</a:t>
          </a:r>
        </a:p>
        <a:p>
          <a:pPr>
            <a:lnSpc>
              <a:spcPct val="100000"/>
            </a:lnSpc>
          </a:pPr>
          <a:r>
            <a:rPr lang="el-GR" sz="1600" b="1" dirty="0" smtClean="0">
              <a:solidFill>
                <a:srgbClr val="6585CF">
                  <a:lumMod val="50000"/>
                </a:srgbClr>
              </a:solidFill>
              <a:latin typeface="Calibri"/>
              <a:ea typeface="+mn-ea"/>
              <a:cs typeface="+mn-cs"/>
            </a:rPr>
            <a:t>-ΠΡΟΣΘΙΑ ΠΡΟΣΤΑΣΙΑ</a:t>
          </a:r>
        </a:p>
        <a:p>
          <a:pPr>
            <a:lnSpc>
              <a:spcPct val="100000"/>
            </a:lnSpc>
          </a:pPr>
          <a:r>
            <a:rPr lang="el-GR" sz="1600" b="1" dirty="0" smtClean="0">
              <a:solidFill>
                <a:srgbClr val="6585CF">
                  <a:lumMod val="50000"/>
                </a:srgbClr>
              </a:solidFill>
              <a:latin typeface="Calibri"/>
              <a:ea typeface="+mn-ea"/>
              <a:cs typeface="+mn-cs"/>
            </a:rPr>
            <a:t>- ΟΜΑΔΙΚΗ ΣΥΝΕΡΓΕΙΑ</a:t>
          </a:r>
          <a:endParaRPr lang="el-GR" sz="1600" b="1" dirty="0">
            <a:solidFill>
              <a:srgbClr val="6585CF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707673A5-15E6-4197-A2AA-759369B8EB94}" type="parTrans" cxnId="{364A4783-7455-46D3-8321-9BB50D729B3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5161037" y="4271197"/>
          <a:ext cx="363208" cy="912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124"/>
              </a:lnTo>
              <a:lnTo>
                <a:pt x="363208" y="912124"/>
              </a:lnTo>
            </a:path>
          </a:pathLst>
        </a:custGeom>
        <a:noFill/>
        <a:ln w="38100" cap="flat" cmpd="sng" algn="ctr">
          <a:solidFill>
            <a:srgbClr val="9CB084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gm:spPr>
      <dgm:t>
        <a:bodyPr/>
        <a:lstStyle/>
        <a:p>
          <a:pPr>
            <a:lnSpc>
              <a:spcPct val="100000"/>
            </a:lnSpc>
          </a:pPr>
          <a:endParaRPr lang="el-GR" sz="2400" b="1" dirty="0">
            <a:latin typeface="+mn-lt"/>
          </a:endParaRPr>
        </a:p>
      </dgm:t>
    </dgm:pt>
    <dgm:pt modelId="{926E8C34-1182-4FD1-BD62-20B98C3B17C5}" type="sibTrans" cxnId="{364A4783-7455-46D3-8321-9BB50D729B32}">
      <dgm:prSet/>
      <dgm:spPr/>
      <dgm:t>
        <a:bodyPr/>
        <a:lstStyle/>
        <a:p>
          <a:pPr>
            <a:lnSpc>
              <a:spcPct val="100000"/>
            </a:lnSpc>
          </a:pPr>
          <a:endParaRPr lang="el-GR" sz="2400" b="1">
            <a:latin typeface="+mn-lt"/>
          </a:endParaRPr>
        </a:p>
      </dgm:t>
    </dgm:pt>
    <dgm:pt modelId="{C6A79F51-32D4-4806-AB3D-61E90B88D01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616052" y="4741407"/>
          <a:ext cx="1982878" cy="991439"/>
        </a:xfrm>
        <a:prstGeom prst="rect">
          <a:avLst/>
        </a:prstGeom>
        <a:gradFill rotWithShape="1">
          <a:gsLst>
            <a:gs pos="20000">
              <a:srgbClr val="A379BB">
                <a:tint val="9000"/>
              </a:srgbClr>
            </a:gs>
            <a:gs pos="100000">
              <a:srgbClr val="A379BB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ysClr val="windowText" lastClr="000000">
              <a:lumMod val="85000"/>
            </a:sys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l-GR" sz="1400" b="1" dirty="0" smtClean="0">
              <a:solidFill>
                <a:srgbClr val="6585CF">
                  <a:lumMod val="50000"/>
                </a:srgbClr>
              </a:solidFill>
              <a:latin typeface="Calibri"/>
              <a:ea typeface="+mn-ea"/>
              <a:cs typeface="+mn-cs"/>
            </a:rPr>
            <a:t>ΣΥΓΚΛΕΙΣΙΑΚΕΣ</a:t>
          </a:r>
        </a:p>
        <a:p>
          <a:r>
            <a:rPr lang="el-GR" sz="1400" b="1" dirty="0" smtClean="0">
              <a:solidFill>
                <a:srgbClr val="6585CF">
                  <a:lumMod val="50000"/>
                </a:srgbClr>
              </a:solidFill>
              <a:latin typeface="Calibri"/>
              <a:ea typeface="+mn-ea"/>
              <a:cs typeface="+mn-cs"/>
            </a:rPr>
            <a:t>ΕΠΑΦΕΣ</a:t>
          </a:r>
        </a:p>
        <a:p>
          <a:r>
            <a:rPr lang="el-GR" sz="1400" b="1" dirty="0" smtClean="0">
              <a:solidFill>
                <a:srgbClr val="6585CF">
                  <a:lumMod val="50000"/>
                </a:srgbClr>
              </a:solidFill>
              <a:latin typeface="Calibri"/>
              <a:ea typeface="+mn-ea"/>
              <a:cs typeface="+mn-cs"/>
            </a:rPr>
            <a:t>ΠΡΟΣΘΙΩΝ-ΟΠΙΣΘΙΩΝ</a:t>
          </a:r>
          <a:endParaRPr lang="el-GR" sz="1400" b="1" dirty="0">
            <a:solidFill>
              <a:srgbClr val="6585CF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45179A92-FFA9-4E80-AACE-8D5F7424F20E}" type="parTrans" cxnId="{36DD62BB-1B23-49C3-83FA-8C88D7CC00B3}">
      <dgm:prSet/>
      <dgm:spPr>
        <a:xfrm>
          <a:off x="318620" y="4325003"/>
          <a:ext cx="297431" cy="912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124"/>
              </a:lnTo>
              <a:lnTo>
                <a:pt x="297431" y="912124"/>
              </a:lnTo>
            </a:path>
          </a:pathLst>
        </a:custGeom>
        <a:noFill/>
        <a:ln w="25400" cap="flat" cmpd="sng" algn="ctr">
          <a:solidFill>
            <a:srgbClr val="7E6BC9">
              <a:tint val="7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 b="1" dirty="0">
            <a:latin typeface="+mn-lt"/>
          </a:endParaRPr>
        </a:p>
      </dgm:t>
    </dgm:pt>
    <dgm:pt modelId="{5915C961-C913-4870-9098-FF42C05A3FE7}" type="sibTrans" cxnId="{36DD62BB-1B23-49C3-83FA-8C88D7CC00B3}">
      <dgm:prSet/>
      <dgm:spPr/>
      <dgm:t>
        <a:bodyPr/>
        <a:lstStyle/>
        <a:p>
          <a:endParaRPr lang="el-GR" b="1">
            <a:latin typeface="+mn-lt"/>
          </a:endParaRPr>
        </a:p>
      </dgm:t>
    </dgm:pt>
    <dgm:pt modelId="{9D08CC9D-5557-4C91-BA63-C69E87C54223}" type="pres">
      <dgm:prSet presAssocID="{FA2C1E33-F9C6-4823-89DA-B191A18CF6F8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4F4264A6-615C-4D2C-B789-051EBB5D4FF2}" type="pres">
      <dgm:prSet presAssocID="{01BC71FC-1A06-489F-9E46-6852C58D5E26}" presName="hierRoot1" presStyleCnt="0">
        <dgm:presLayoutVars>
          <dgm:hierBranch val="init"/>
        </dgm:presLayoutVars>
      </dgm:prSet>
      <dgm:spPr/>
    </dgm:pt>
    <dgm:pt modelId="{FFA0CFE3-43E1-4868-9492-2815F4B4F3B4}" type="pres">
      <dgm:prSet presAssocID="{01BC71FC-1A06-489F-9E46-6852C58D5E26}" presName="rootComposite1" presStyleCnt="0"/>
      <dgm:spPr/>
    </dgm:pt>
    <dgm:pt modelId="{995B02AB-D97B-4C5C-86AB-688D97E171AB}" type="pres">
      <dgm:prSet presAssocID="{01BC71FC-1A06-489F-9E46-6852C58D5E26}" presName="rootText1" presStyleLbl="node0" presStyleIdx="0" presStyleCnt="1" custScaleX="14753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94C43A5-4243-4CC3-8650-2B33F524D72F}" type="pres">
      <dgm:prSet presAssocID="{01BC71FC-1A06-489F-9E46-6852C58D5E26}" presName="rootConnector1" presStyleLbl="node1" presStyleIdx="0" presStyleCnt="0"/>
      <dgm:spPr/>
      <dgm:t>
        <a:bodyPr/>
        <a:lstStyle/>
        <a:p>
          <a:endParaRPr lang="el-GR"/>
        </a:p>
      </dgm:t>
    </dgm:pt>
    <dgm:pt modelId="{AB6E2E3F-CB1C-4E4F-B4D0-CE8289F5E472}" type="pres">
      <dgm:prSet presAssocID="{01BC71FC-1A06-489F-9E46-6852C58D5E26}" presName="hierChild2" presStyleCnt="0"/>
      <dgm:spPr/>
    </dgm:pt>
    <dgm:pt modelId="{3353B991-64AD-46F9-8709-7F27FD79CA51}" type="pres">
      <dgm:prSet presAssocID="{A629F9E0-68BE-4361-981E-102CEEA96D28}" presName="Name37" presStyleLbl="parChTrans1D2" presStyleIdx="0" presStyleCnt="2"/>
      <dgm:spPr/>
      <dgm:t>
        <a:bodyPr/>
        <a:lstStyle/>
        <a:p>
          <a:endParaRPr lang="el-GR"/>
        </a:p>
      </dgm:t>
    </dgm:pt>
    <dgm:pt modelId="{80294949-0CA4-4A45-99FF-837E791EE6C7}" type="pres">
      <dgm:prSet presAssocID="{CECBD173-7A62-4899-A15D-2E8664E76D3C}" presName="hierRoot2" presStyleCnt="0">
        <dgm:presLayoutVars>
          <dgm:hierBranch val="init"/>
        </dgm:presLayoutVars>
      </dgm:prSet>
      <dgm:spPr/>
    </dgm:pt>
    <dgm:pt modelId="{83A39DDC-CE8C-445C-9E9B-9F0BA20F4B57}" type="pres">
      <dgm:prSet presAssocID="{CECBD173-7A62-4899-A15D-2E8664E76D3C}" presName="rootComposite" presStyleCnt="0"/>
      <dgm:spPr/>
    </dgm:pt>
    <dgm:pt modelId="{714A3A74-3932-49EA-A73A-B1ECA8BD5FC3}" type="pres">
      <dgm:prSet presAssocID="{CECBD173-7A62-4899-A15D-2E8664E76D3C}" presName="rootText" presStyleLbl="node2" presStyleIdx="0" presStyleCnt="2" custScaleX="128712" custScaleY="8016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5EF19F3-7696-4D02-8FE6-D59C7E1D978F}" type="pres">
      <dgm:prSet presAssocID="{CECBD173-7A62-4899-A15D-2E8664E76D3C}" presName="rootConnector" presStyleLbl="node2" presStyleIdx="0" presStyleCnt="2"/>
      <dgm:spPr/>
      <dgm:t>
        <a:bodyPr/>
        <a:lstStyle/>
        <a:p>
          <a:endParaRPr lang="el-GR"/>
        </a:p>
      </dgm:t>
    </dgm:pt>
    <dgm:pt modelId="{56E7028C-FAD4-406A-A4E6-37425ED3DFAA}" type="pres">
      <dgm:prSet presAssocID="{CECBD173-7A62-4899-A15D-2E8664E76D3C}" presName="hierChild4" presStyleCnt="0"/>
      <dgm:spPr/>
    </dgm:pt>
    <dgm:pt modelId="{ECE4D5C7-838C-4E0E-8924-700805EC7A95}" type="pres">
      <dgm:prSet presAssocID="{D1C802EF-1970-4DA1-AD37-9742DD715BC8}" presName="Name37" presStyleLbl="parChTrans1D3" presStyleIdx="0" presStyleCnt="3"/>
      <dgm:spPr/>
      <dgm:t>
        <a:bodyPr/>
        <a:lstStyle/>
        <a:p>
          <a:endParaRPr lang="el-GR"/>
        </a:p>
      </dgm:t>
    </dgm:pt>
    <dgm:pt modelId="{CCD26772-CF8E-4B9D-8E53-7726E345A9BA}" type="pres">
      <dgm:prSet presAssocID="{124AAFE6-E944-4950-ADF6-7BF4923B6B45}" presName="hierRoot2" presStyleCnt="0">
        <dgm:presLayoutVars>
          <dgm:hierBranch val="init"/>
        </dgm:presLayoutVars>
      </dgm:prSet>
      <dgm:spPr/>
    </dgm:pt>
    <dgm:pt modelId="{477517EB-B6D3-447D-A35D-5F3A7862C224}" type="pres">
      <dgm:prSet presAssocID="{124AAFE6-E944-4950-ADF6-7BF4923B6B45}" presName="rootComposite" presStyleCnt="0"/>
      <dgm:spPr/>
    </dgm:pt>
    <dgm:pt modelId="{B369873B-F05E-4317-B890-2F94614A6B16}" type="pres">
      <dgm:prSet presAssocID="{124AAFE6-E944-4950-ADF6-7BF4923B6B45}" presName="rootText" presStyleLbl="node3" presStyleIdx="0" presStyleCnt="3" custScaleX="12211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670DB9D-4B3D-4E4F-9315-43740EB39DC2}" type="pres">
      <dgm:prSet presAssocID="{124AAFE6-E944-4950-ADF6-7BF4923B6B45}" presName="rootConnector" presStyleLbl="node3" presStyleIdx="0" presStyleCnt="3"/>
      <dgm:spPr/>
      <dgm:t>
        <a:bodyPr/>
        <a:lstStyle/>
        <a:p>
          <a:endParaRPr lang="el-GR"/>
        </a:p>
      </dgm:t>
    </dgm:pt>
    <dgm:pt modelId="{0966A8C6-4874-475C-AD25-54F59C95EB6D}" type="pres">
      <dgm:prSet presAssocID="{124AAFE6-E944-4950-ADF6-7BF4923B6B45}" presName="hierChild4" presStyleCnt="0"/>
      <dgm:spPr/>
    </dgm:pt>
    <dgm:pt modelId="{E7A18F6D-0470-4478-A0C2-C242E46479DC}" type="pres">
      <dgm:prSet presAssocID="{707673A5-15E6-4197-A2AA-759369B8EB94}" presName="Name37" presStyleLbl="parChTrans1D4" presStyleIdx="0" presStyleCnt="3"/>
      <dgm:spPr/>
      <dgm:t>
        <a:bodyPr/>
        <a:lstStyle/>
        <a:p>
          <a:endParaRPr lang="el-GR"/>
        </a:p>
      </dgm:t>
    </dgm:pt>
    <dgm:pt modelId="{FFE38163-6767-4646-8EA9-0457EF4962F0}" type="pres">
      <dgm:prSet presAssocID="{988110A7-DBD5-4AEB-A835-4306C8B689E4}" presName="hierRoot2" presStyleCnt="0">
        <dgm:presLayoutVars>
          <dgm:hierBranch val="init"/>
        </dgm:presLayoutVars>
      </dgm:prSet>
      <dgm:spPr/>
    </dgm:pt>
    <dgm:pt modelId="{70975856-554C-404D-9F8C-D6E739876F46}" type="pres">
      <dgm:prSet presAssocID="{988110A7-DBD5-4AEB-A835-4306C8B689E4}" presName="rootComposite" presStyleCnt="0"/>
      <dgm:spPr/>
    </dgm:pt>
    <dgm:pt modelId="{A54C7903-0D72-4F7B-9A3E-DBCBD1640589}" type="pres">
      <dgm:prSet presAssocID="{988110A7-DBD5-4AEB-A835-4306C8B689E4}" presName="rootText" presStyleLbl="node4" presStyleIdx="0" presStyleCnt="3" custScaleX="12423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D35E156-333F-4E0C-AFD5-2344AEB37267}" type="pres">
      <dgm:prSet presAssocID="{988110A7-DBD5-4AEB-A835-4306C8B689E4}" presName="rootConnector" presStyleLbl="node4" presStyleIdx="0" presStyleCnt="3"/>
      <dgm:spPr/>
      <dgm:t>
        <a:bodyPr/>
        <a:lstStyle/>
        <a:p>
          <a:endParaRPr lang="el-GR"/>
        </a:p>
      </dgm:t>
    </dgm:pt>
    <dgm:pt modelId="{8C5FB22D-0EF7-4A20-921E-5280E1999A93}" type="pres">
      <dgm:prSet presAssocID="{988110A7-DBD5-4AEB-A835-4306C8B689E4}" presName="hierChild4" presStyleCnt="0"/>
      <dgm:spPr/>
    </dgm:pt>
    <dgm:pt modelId="{7A13EE56-F887-44EA-9D75-EB5E84B6ED2C}" type="pres">
      <dgm:prSet presAssocID="{988110A7-DBD5-4AEB-A835-4306C8B689E4}" presName="hierChild5" presStyleCnt="0"/>
      <dgm:spPr/>
    </dgm:pt>
    <dgm:pt modelId="{A1E68622-05BA-4510-B707-0B8E6E0CC9A2}" type="pres">
      <dgm:prSet presAssocID="{124AAFE6-E944-4950-ADF6-7BF4923B6B45}" presName="hierChild5" presStyleCnt="0"/>
      <dgm:spPr/>
    </dgm:pt>
    <dgm:pt modelId="{6A7DD409-8C1B-4CBB-8D5D-CD1DB8E47484}" type="pres">
      <dgm:prSet presAssocID="{2025D3C7-5E50-4367-8C4A-6996E858C7FA}" presName="Name37" presStyleLbl="parChTrans1D3" presStyleIdx="1" presStyleCnt="3"/>
      <dgm:spPr/>
      <dgm:t>
        <a:bodyPr/>
        <a:lstStyle/>
        <a:p>
          <a:endParaRPr lang="el-GR"/>
        </a:p>
      </dgm:t>
    </dgm:pt>
    <dgm:pt modelId="{5C150718-BB4C-4CEB-9E74-9B786A837330}" type="pres">
      <dgm:prSet presAssocID="{4F4BFBD7-B061-45EC-8EAB-B28A07EE4F70}" presName="hierRoot2" presStyleCnt="0">
        <dgm:presLayoutVars>
          <dgm:hierBranch val="init"/>
        </dgm:presLayoutVars>
      </dgm:prSet>
      <dgm:spPr/>
    </dgm:pt>
    <dgm:pt modelId="{6D6438ED-88E9-4570-BA54-05BB63D6BBF7}" type="pres">
      <dgm:prSet presAssocID="{4F4BFBD7-B061-45EC-8EAB-B28A07EE4F70}" presName="rootComposite" presStyleCnt="0"/>
      <dgm:spPr/>
    </dgm:pt>
    <dgm:pt modelId="{E9D444ED-BF04-493F-BF9D-08F0C931627A}" type="pres">
      <dgm:prSet presAssocID="{4F4BFBD7-B061-45EC-8EAB-B28A07EE4F70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0341FC2-5E18-461F-B014-84B746B36F38}" type="pres">
      <dgm:prSet presAssocID="{4F4BFBD7-B061-45EC-8EAB-B28A07EE4F70}" presName="rootConnector" presStyleLbl="node3" presStyleIdx="1" presStyleCnt="3"/>
      <dgm:spPr/>
      <dgm:t>
        <a:bodyPr/>
        <a:lstStyle/>
        <a:p>
          <a:endParaRPr lang="el-GR"/>
        </a:p>
      </dgm:t>
    </dgm:pt>
    <dgm:pt modelId="{D077093B-39BB-479F-BFF1-1B18788C1974}" type="pres">
      <dgm:prSet presAssocID="{4F4BFBD7-B061-45EC-8EAB-B28A07EE4F70}" presName="hierChild4" presStyleCnt="0"/>
      <dgm:spPr/>
    </dgm:pt>
    <dgm:pt modelId="{27CC470A-C3FD-4DFA-8166-E77A26871DD7}" type="pres">
      <dgm:prSet presAssocID="{6C5BBA59-C86C-4028-97FF-98BFF711A000}" presName="Name37" presStyleLbl="parChTrans1D4" presStyleIdx="1" presStyleCnt="3"/>
      <dgm:spPr/>
      <dgm:t>
        <a:bodyPr/>
        <a:lstStyle/>
        <a:p>
          <a:endParaRPr lang="el-GR"/>
        </a:p>
      </dgm:t>
    </dgm:pt>
    <dgm:pt modelId="{C2349192-4F6B-45B5-B49C-FEDEB6F2141C}" type="pres">
      <dgm:prSet presAssocID="{273A1DC8-9EF1-46E7-9A6A-5D5AAD29EF8F}" presName="hierRoot2" presStyleCnt="0">
        <dgm:presLayoutVars>
          <dgm:hierBranch val="init"/>
        </dgm:presLayoutVars>
      </dgm:prSet>
      <dgm:spPr/>
    </dgm:pt>
    <dgm:pt modelId="{AB3556D6-4674-4B73-B6EF-3E311569AADD}" type="pres">
      <dgm:prSet presAssocID="{273A1DC8-9EF1-46E7-9A6A-5D5AAD29EF8F}" presName="rootComposite" presStyleCnt="0"/>
      <dgm:spPr/>
    </dgm:pt>
    <dgm:pt modelId="{085ACCB7-2233-442D-ACCA-17B3BFD543BA}" type="pres">
      <dgm:prSet presAssocID="{273A1DC8-9EF1-46E7-9A6A-5D5AAD29EF8F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1BFF4C5-C05D-428A-BED6-54F9A2FFBA9A}" type="pres">
      <dgm:prSet presAssocID="{273A1DC8-9EF1-46E7-9A6A-5D5AAD29EF8F}" presName="rootConnector" presStyleLbl="node4" presStyleIdx="1" presStyleCnt="3"/>
      <dgm:spPr/>
      <dgm:t>
        <a:bodyPr/>
        <a:lstStyle/>
        <a:p>
          <a:endParaRPr lang="el-GR"/>
        </a:p>
      </dgm:t>
    </dgm:pt>
    <dgm:pt modelId="{0C643F6B-3FE3-40C4-8BDB-C01DC8E8DFF0}" type="pres">
      <dgm:prSet presAssocID="{273A1DC8-9EF1-46E7-9A6A-5D5AAD29EF8F}" presName="hierChild4" presStyleCnt="0"/>
      <dgm:spPr/>
    </dgm:pt>
    <dgm:pt modelId="{52D71E5F-FFED-4AE6-A5A8-1476A1FFBED0}" type="pres">
      <dgm:prSet presAssocID="{273A1DC8-9EF1-46E7-9A6A-5D5AAD29EF8F}" presName="hierChild5" presStyleCnt="0"/>
      <dgm:spPr/>
    </dgm:pt>
    <dgm:pt modelId="{59D1529B-F7A9-4018-939D-8F49D43AAD78}" type="pres">
      <dgm:prSet presAssocID="{4F4BFBD7-B061-45EC-8EAB-B28A07EE4F70}" presName="hierChild5" presStyleCnt="0"/>
      <dgm:spPr/>
    </dgm:pt>
    <dgm:pt modelId="{9577C181-BFE5-4BB8-B22D-0606C266EF2F}" type="pres">
      <dgm:prSet presAssocID="{CECBD173-7A62-4899-A15D-2E8664E76D3C}" presName="hierChild5" presStyleCnt="0"/>
      <dgm:spPr/>
    </dgm:pt>
    <dgm:pt modelId="{D94862B4-0F76-4C4C-B024-7653B7A095AC}" type="pres">
      <dgm:prSet presAssocID="{09BE30DB-9BF5-434A-B924-84878ADBCCE7}" presName="Name37" presStyleLbl="parChTrans1D2" presStyleIdx="1" presStyleCnt="2"/>
      <dgm:spPr/>
      <dgm:t>
        <a:bodyPr/>
        <a:lstStyle/>
        <a:p>
          <a:endParaRPr lang="el-GR"/>
        </a:p>
      </dgm:t>
    </dgm:pt>
    <dgm:pt modelId="{689EC597-F56A-4C9B-BE08-D3EB357EFFE9}" type="pres">
      <dgm:prSet presAssocID="{25AC46C8-38BF-49FB-B5B7-3518B9317973}" presName="hierRoot2" presStyleCnt="0">
        <dgm:presLayoutVars>
          <dgm:hierBranch val="init"/>
        </dgm:presLayoutVars>
      </dgm:prSet>
      <dgm:spPr/>
    </dgm:pt>
    <dgm:pt modelId="{4FAD52DF-0D27-4985-B08D-15132C3E52C7}" type="pres">
      <dgm:prSet presAssocID="{25AC46C8-38BF-49FB-B5B7-3518B9317973}" presName="rootComposite" presStyleCnt="0"/>
      <dgm:spPr/>
    </dgm:pt>
    <dgm:pt modelId="{97881476-AC09-462F-AACE-2D51923F0BAC}" type="pres">
      <dgm:prSet presAssocID="{25AC46C8-38BF-49FB-B5B7-3518B9317973}" presName="rootText" presStyleLbl="node2" presStyleIdx="1" presStyleCnt="2" custScaleX="111691" custScaleY="8558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F214680-3EC0-4F5A-AA3F-3C9D575345CC}" type="pres">
      <dgm:prSet presAssocID="{25AC46C8-38BF-49FB-B5B7-3518B9317973}" presName="rootConnector" presStyleLbl="node2" presStyleIdx="1" presStyleCnt="2"/>
      <dgm:spPr/>
      <dgm:t>
        <a:bodyPr/>
        <a:lstStyle/>
        <a:p>
          <a:endParaRPr lang="el-GR"/>
        </a:p>
      </dgm:t>
    </dgm:pt>
    <dgm:pt modelId="{D0653FB4-9E3F-4B77-8EA1-B200CC843FF7}" type="pres">
      <dgm:prSet presAssocID="{25AC46C8-38BF-49FB-B5B7-3518B9317973}" presName="hierChild4" presStyleCnt="0"/>
      <dgm:spPr/>
    </dgm:pt>
    <dgm:pt modelId="{37F447DE-FFD3-4E22-8D47-21E73C3754D6}" type="pres">
      <dgm:prSet presAssocID="{D8CBC1DF-25AD-4763-BD78-3C9EB11C6ED9}" presName="Name37" presStyleLbl="parChTrans1D3" presStyleIdx="2" presStyleCnt="3"/>
      <dgm:spPr/>
      <dgm:t>
        <a:bodyPr/>
        <a:lstStyle/>
        <a:p>
          <a:endParaRPr lang="el-GR"/>
        </a:p>
      </dgm:t>
    </dgm:pt>
    <dgm:pt modelId="{02D421A5-8A17-4A65-B65B-FE3761A03710}" type="pres">
      <dgm:prSet presAssocID="{A59BC9C1-7E6B-49B4-8A3F-1AC4177A6B2C}" presName="hierRoot2" presStyleCnt="0">
        <dgm:presLayoutVars>
          <dgm:hierBranch val="init"/>
        </dgm:presLayoutVars>
      </dgm:prSet>
      <dgm:spPr/>
    </dgm:pt>
    <dgm:pt modelId="{77062662-98FF-4E23-BB4B-F361EBF22F33}" type="pres">
      <dgm:prSet presAssocID="{A59BC9C1-7E6B-49B4-8A3F-1AC4177A6B2C}" presName="rootComposite" presStyleCnt="0"/>
      <dgm:spPr/>
    </dgm:pt>
    <dgm:pt modelId="{3E3C81D5-F500-453A-B62F-D7269B51FE82}" type="pres">
      <dgm:prSet presAssocID="{A59BC9C1-7E6B-49B4-8A3F-1AC4177A6B2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B25C17E-8671-4D4A-896B-1C6FDE644FAF}" type="pres">
      <dgm:prSet presAssocID="{A59BC9C1-7E6B-49B4-8A3F-1AC4177A6B2C}" presName="rootConnector" presStyleLbl="node3" presStyleIdx="2" presStyleCnt="3"/>
      <dgm:spPr/>
      <dgm:t>
        <a:bodyPr/>
        <a:lstStyle/>
        <a:p>
          <a:endParaRPr lang="el-GR"/>
        </a:p>
      </dgm:t>
    </dgm:pt>
    <dgm:pt modelId="{858FFDCF-6AEF-4821-AFFF-D579CE49B161}" type="pres">
      <dgm:prSet presAssocID="{A59BC9C1-7E6B-49B4-8A3F-1AC4177A6B2C}" presName="hierChild4" presStyleCnt="0"/>
      <dgm:spPr/>
    </dgm:pt>
    <dgm:pt modelId="{470C7B22-7704-4625-BBC1-5CB7F4754BE3}" type="pres">
      <dgm:prSet presAssocID="{45179A92-FFA9-4E80-AACE-8D5F7424F20E}" presName="Name37" presStyleLbl="parChTrans1D4" presStyleIdx="2" presStyleCnt="3"/>
      <dgm:spPr/>
      <dgm:t>
        <a:bodyPr/>
        <a:lstStyle/>
        <a:p>
          <a:endParaRPr lang="el-GR"/>
        </a:p>
      </dgm:t>
    </dgm:pt>
    <dgm:pt modelId="{3C9FFE6F-1072-4772-A590-347CF7E424B0}" type="pres">
      <dgm:prSet presAssocID="{C6A79F51-32D4-4806-AB3D-61E90B88D01C}" presName="hierRoot2" presStyleCnt="0">
        <dgm:presLayoutVars>
          <dgm:hierBranch val="init"/>
        </dgm:presLayoutVars>
      </dgm:prSet>
      <dgm:spPr/>
    </dgm:pt>
    <dgm:pt modelId="{E193D875-991A-49A3-8FA0-AEF847CAB8C7}" type="pres">
      <dgm:prSet presAssocID="{C6A79F51-32D4-4806-AB3D-61E90B88D01C}" presName="rootComposite" presStyleCnt="0"/>
      <dgm:spPr/>
    </dgm:pt>
    <dgm:pt modelId="{346BB5D0-C328-4E29-97A6-085BD3952905}" type="pres">
      <dgm:prSet presAssocID="{C6A79F51-32D4-4806-AB3D-61E90B88D01C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35D275C-2328-487F-B7DD-56BD3F29BC41}" type="pres">
      <dgm:prSet presAssocID="{C6A79F51-32D4-4806-AB3D-61E90B88D01C}" presName="rootConnector" presStyleLbl="node4" presStyleIdx="2" presStyleCnt="3"/>
      <dgm:spPr/>
      <dgm:t>
        <a:bodyPr/>
        <a:lstStyle/>
        <a:p>
          <a:endParaRPr lang="el-GR"/>
        </a:p>
      </dgm:t>
    </dgm:pt>
    <dgm:pt modelId="{04D6A377-5B40-4E2E-98A9-E91168250636}" type="pres">
      <dgm:prSet presAssocID="{C6A79F51-32D4-4806-AB3D-61E90B88D01C}" presName="hierChild4" presStyleCnt="0"/>
      <dgm:spPr/>
    </dgm:pt>
    <dgm:pt modelId="{EF6C86C1-C158-45F8-9C65-A119F86EA54F}" type="pres">
      <dgm:prSet presAssocID="{C6A79F51-32D4-4806-AB3D-61E90B88D01C}" presName="hierChild5" presStyleCnt="0"/>
      <dgm:spPr/>
    </dgm:pt>
    <dgm:pt modelId="{E804E410-1B02-408E-9D51-45D28E4F1A68}" type="pres">
      <dgm:prSet presAssocID="{A59BC9C1-7E6B-49B4-8A3F-1AC4177A6B2C}" presName="hierChild5" presStyleCnt="0"/>
      <dgm:spPr/>
    </dgm:pt>
    <dgm:pt modelId="{CDDA5FB1-80E5-4817-A23D-B20D534EA9CE}" type="pres">
      <dgm:prSet presAssocID="{25AC46C8-38BF-49FB-B5B7-3518B9317973}" presName="hierChild5" presStyleCnt="0"/>
      <dgm:spPr/>
    </dgm:pt>
    <dgm:pt modelId="{67641B8C-5A61-4AC1-B0FC-236A63B7DF6B}" type="pres">
      <dgm:prSet presAssocID="{01BC71FC-1A06-489F-9E46-6852C58D5E26}" presName="hierChild3" presStyleCnt="0"/>
      <dgm:spPr/>
    </dgm:pt>
  </dgm:ptLst>
  <dgm:cxnLst>
    <dgm:cxn modelId="{BA51B578-8710-467B-874A-6B1CA495C06D}" type="presOf" srcId="{124AAFE6-E944-4950-ADF6-7BF4923B6B45}" destId="{B369873B-F05E-4317-B890-2F94614A6B16}" srcOrd="0" destOrd="0" presId="urn:microsoft.com/office/officeart/2005/8/layout/orgChart1"/>
    <dgm:cxn modelId="{8F42C195-025B-4BFF-8480-5368E008EDBD}" type="presOf" srcId="{CECBD173-7A62-4899-A15D-2E8664E76D3C}" destId="{714A3A74-3932-49EA-A73A-B1ECA8BD5FC3}" srcOrd="0" destOrd="0" presId="urn:microsoft.com/office/officeart/2005/8/layout/orgChart1"/>
    <dgm:cxn modelId="{7362FDC4-8140-4F25-B11B-401B7782D950}" srcId="{4F4BFBD7-B061-45EC-8EAB-B28A07EE4F70}" destId="{273A1DC8-9EF1-46E7-9A6A-5D5AAD29EF8F}" srcOrd="0" destOrd="0" parTransId="{6C5BBA59-C86C-4028-97FF-98BFF711A000}" sibTransId="{1FDB01C5-A2C3-4D86-B02A-97A917A27866}"/>
    <dgm:cxn modelId="{9AC04D80-F3D7-44BB-AA2D-27864CF20317}" srcId="{CECBD173-7A62-4899-A15D-2E8664E76D3C}" destId="{124AAFE6-E944-4950-ADF6-7BF4923B6B45}" srcOrd="0" destOrd="0" parTransId="{D1C802EF-1970-4DA1-AD37-9742DD715BC8}" sibTransId="{B524A032-9FDB-4EEB-8A36-AF5880DB53ED}"/>
    <dgm:cxn modelId="{8F4EF8D6-38E4-4E8C-9D20-041E2B2ED4E3}" type="presOf" srcId="{A629F9E0-68BE-4361-981E-102CEEA96D28}" destId="{3353B991-64AD-46F9-8709-7F27FD79CA51}" srcOrd="0" destOrd="0" presId="urn:microsoft.com/office/officeart/2005/8/layout/orgChart1"/>
    <dgm:cxn modelId="{2223700B-F35C-4902-8D61-1453C2ADD763}" type="presOf" srcId="{273A1DC8-9EF1-46E7-9A6A-5D5AAD29EF8F}" destId="{61BFF4C5-C05D-428A-BED6-54F9A2FFBA9A}" srcOrd="1" destOrd="0" presId="urn:microsoft.com/office/officeart/2005/8/layout/orgChart1"/>
    <dgm:cxn modelId="{32F84E9F-B48B-49CF-85C4-11C3B5F666AF}" type="presOf" srcId="{988110A7-DBD5-4AEB-A835-4306C8B689E4}" destId="{A54C7903-0D72-4F7B-9A3E-DBCBD1640589}" srcOrd="0" destOrd="0" presId="urn:microsoft.com/office/officeart/2005/8/layout/orgChart1"/>
    <dgm:cxn modelId="{BA58F191-BBC2-492C-9B1A-91BBDBAEFAE7}" type="presOf" srcId="{01BC71FC-1A06-489F-9E46-6852C58D5E26}" destId="{995B02AB-D97B-4C5C-86AB-688D97E171AB}" srcOrd="0" destOrd="0" presId="urn:microsoft.com/office/officeart/2005/8/layout/orgChart1"/>
    <dgm:cxn modelId="{DB6A8C4E-4E57-4AD6-BA78-A377ECA07AF0}" srcId="{01BC71FC-1A06-489F-9E46-6852C58D5E26}" destId="{25AC46C8-38BF-49FB-B5B7-3518B9317973}" srcOrd="1" destOrd="0" parTransId="{09BE30DB-9BF5-434A-B924-84878ADBCCE7}" sibTransId="{5A6F5874-364E-4381-8E14-D014F29FEEEF}"/>
    <dgm:cxn modelId="{5BE1FA26-D708-464C-8F6B-F79107664371}" type="presOf" srcId="{D1C802EF-1970-4DA1-AD37-9742DD715BC8}" destId="{ECE4D5C7-838C-4E0E-8924-700805EC7A95}" srcOrd="0" destOrd="0" presId="urn:microsoft.com/office/officeart/2005/8/layout/orgChart1"/>
    <dgm:cxn modelId="{364A4783-7455-46D3-8321-9BB50D729B32}" srcId="{124AAFE6-E944-4950-ADF6-7BF4923B6B45}" destId="{988110A7-DBD5-4AEB-A835-4306C8B689E4}" srcOrd="0" destOrd="0" parTransId="{707673A5-15E6-4197-A2AA-759369B8EB94}" sibTransId="{926E8C34-1182-4FD1-BD62-20B98C3B17C5}"/>
    <dgm:cxn modelId="{47CA29C2-EFF7-402D-8817-D120C2C46E86}" type="presOf" srcId="{FA2C1E33-F9C6-4823-89DA-B191A18CF6F8}" destId="{9D08CC9D-5557-4C91-BA63-C69E87C54223}" srcOrd="0" destOrd="0" presId="urn:microsoft.com/office/officeart/2005/8/layout/orgChart1"/>
    <dgm:cxn modelId="{61D03678-5903-456C-AD63-06345C90118E}" type="presOf" srcId="{CECBD173-7A62-4899-A15D-2E8664E76D3C}" destId="{35EF19F3-7696-4D02-8FE6-D59C7E1D978F}" srcOrd="1" destOrd="0" presId="urn:microsoft.com/office/officeart/2005/8/layout/orgChart1"/>
    <dgm:cxn modelId="{9B066783-E230-42F3-97BE-CEE00CD56D8B}" type="presOf" srcId="{707673A5-15E6-4197-A2AA-759369B8EB94}" destId="{E7A18F6D-0470-4478-A0C2-C242E46479DC}" srcOrd="0" destOrd="0" presId="urn:microsoft.com/office/officeart/2005/8/layout/orgChart1"/>
    <dgm:cxn modelId="{1DCAADFD-9AA8-45D2-8A78-905041A2BB83}" type="presOf" srcId="{4F4BFBD7-B061-45EC-8EAB-B28A07EE4F70}" destId="{10341FC2-5E18-461F-B014-84B746B36F38}" srcOrd="1" destOrd="0" presId="urn:microsoft.com/office/officeart/2005/8/layout/orgChart1"/>
    <dgm:cxn modelId="{ED1E150B-DC4B-49BB-9E35-3859BCD8743B}" type="presOf" srcId="{C6A79F51-32D4-4806-AB3D-61E90B88D01C}" destId="{535D275C-2328-487F-B7DD-56BD3F29BC41}" srcOrd="1" destOrd="0" presId="urn:microsoft.com/office/officeart/2005/8/layout/orgChart1"/>
    <dgm:cxn modelId="{4213162B-6D79-4B55-958E-D0E6FB6D04EF}" srcId="{25AC46C8-38BF-49FB-B5B7-3518B9317973}" destId="{A59BC9C1-7E6B-49B4-8A3F-1AC4177A6B2C}" srcOrd="0" destOrd="0" parTransId="{D8CBC1DF-25AD-4763-BD78-3C9EB11C6ED9}" sibTransId="{CFD823DB-48DD-4FEF-9394-B9FBA2A59528}"/>
    <dgm:cxn modelId="{62134558-0A67-47E8-93D9-1D8D6051DBD4}" type="presOf" srcId="{A59BC9C1-7E6B-49B4-8A3F-1AC4177A6B2C}" destId="{7B25C17E-8671-4D4A-896B-1C6FDE644FAF}" srcOrd="1" destOrd="0" presId="urn:microsoft.com/office/officeart/2005/8/layout/orgChart1"/>
    <dgm:cxn modelId="{DE3598C5-834C-4BE8-8464-B815B494A9BF}" srcId="{01BC71FC-1A06-489F-9E46-6852C58D5E26}" destId="{CECBD173-7A62-4899-A15D-2E8664E76D3C}" srcOrd="0" destOrd="0" parTransId="{A629F9E0-68BE-4361-981E-102CEEA96D28}" sibTransId="{BF2C7306-3868-4411-BCF5-9C14C1DD1D0F}"/>
    <dgm:cxn modelId="{77F1B60A-CAD9-4C01-A6AF-45861DB62C93}" type="presOf" srcId="{45179A92-FFA9-4E80-AACE-8D5F7424F20E}" destId="{470C7B22-7704-4625-BBC1-5CB7F4754BE3}" srcOrd="0" destOrd="0" presId="urn:microsoft.com/office/officeart/2005/8/layout/orgChart1"/>
    <dgm:cxn modelId="{4985FA63-BE5C-4EFB-B5B2-3F44A5251C04}" type="presOf" srcId="{988110A7-DBD5-4AEB-A835-4306C8B689E4}" destId="{2D35E156-333F-4E0C-AFD5-2344AEB37267}" srcOrd="1" destOrd="0" presId="urn:microsoft.com/office/officeart/2005/8/layout/orgChart1"/>
    <dgm:cxn modelId="{6E3415D3-789D-4C4B-BAA1-7BDFB1552A9B}" type="presOf" srcId="{A59BC9C1-7E6B-49B4-8A3F-1AC4177A6B2C}" destId="{3E3C81D5-F500-453A-B62F-D7269B51FE82}" srcOrd="0" destOrd="0" presId="urn:microsoft.com/office/officeart/2005/8/layout/orgChart1"/>
    <dgm:cxn modelId="{F27B6B31-01A3-4011-9795-7093C484F401}" type="presOf" srcId="{25AC46C8-38BF-49FB-B5B7-3518B9317973}" destId="{DF214680-3EC0-4F5A-AA3F-3C9D575345CC}" srcOrd="1" destOrd="0" presId="urn:microsoft.com/office/officeart/2005/8/layout/orgChart1"/>
    <dgm:cxn modelId="{83F34ABA-C48D-4F94-978E-EE0C63EDDE11}" srcId="{CECBD173-7A62-4899-A15D-2E8664E76D3C}" destId="{4F4BFBD7-B061-45EC-8EAB-B28A07EE4F70}" srcOrd="1" destOrd="0" parTransId="{2025D3C7-5E50-4367-8C4A-6996E858C7FA}" sibTransId="{E9DA5E02-84E2-40A9-9D14-BB5FA8C702E5}"/>
    <dgm:cxn modelId="{D22D73FF-61A1-47D7-AB51-9875EF1681D7}" type="presOf" srcId="{273A1DC8-9EF1-46E7-9A6A-5D5AAD29EF8F}" destId="{085ACCB7-2233-442D-ACCA-17B3BFD543BA}" srcOrd="0" destOrd="0" presId="urn:microsoft.com/office/officeart/2005/8/layout/orgChart1"/>
    <dgm:cxn modelId="{F4890CE3-394B-48C4-BA00-62A7771935A8}" type="presOf" srcId="{4F4BFBD7-B061-45EC-8EAB-B28A07EE4F70}" destId="{E9D444ED-BF04-493F-BF9D-08F0C931627A}" srcOrd="0" destOrd="0" presId="urn:microsoft.com/office/officeart/2005/8/layout/orgChart1"/>
    <dgm:cxn modelId="{006261DC-7F31-42A8-827D-7EB51B8F54D7}" srcId="{FA2C1E33-F9C6-4823-89DA-B191A18CF6F8}" destId="{01BC71FC-1A06-489F-9E46-6852C58D5E26}" srcOrd="0" destOrd="0" parTransId="{B292FC11-2380-4E37-AB24-0D2773B10D67}" sibTransId="{51071B0B-2A08-4BCF-83C3-AB25DEFD63FF}"/>
    <dgm:cxn modelId="{12E85DE7-7096-459D-94EC-8281799E1FC3}" type="presOf" srcId="{2025D3C7-5E50-4367-8C4A-6996E858C7FA}" destId="{6A7DD409-8C1B-4CBB-8D5D-CD1DB8E47484}" srcOrd="0" destOrd="0" presId="urn:microsoft.com/office/officeart/2005/8/layout/orgChart1"/>
    <dgm:cxn modelId="{36DD62BB-1B23-49C3-83FA-8C88D7CC00B3}" srcId="{A59BC9C1-7E6B-49B4-8A3F-1AC4177A6B2C}" destId="{C6A79F51-32D4-4806-AB3D-61E90B88D01C}" srcOrd="0" destOrd="0" parTransId="{45179A92-FFA9-4E80-AACE-8D5F7424F20E}" sibTransId="{5915C961-C913-4870-9098-FF42C05A3FE7}"/>
    <dgm:cxn modelId="{A7F007BF-A970-4197-AA66-6658AC65ECB8}" type="presOf" srcId="{6C5BBA59-C86C-4028-97FF-98BFF711A000}" destId="{27CC470A-C3FD-4DFA-8166-E77A26871DD7}" srcOrd="0" destOrd="0" presId="urn:microsoft.com/office/officeart/2005/8/layout/orgChart1"/>
    <dgm:cxn modelId="{EA032470-7A23-4734-87A3-10CC1BE11785}" type="presOf" srcId="{01BC71FC-1A06-489F-9E46-6852C58D5E26}" destId="{C94C43A5-4243-4CC3-8650-2B33F524D72F}" srcOrd="1" destOrd="0" presId="urn:microsoft.com/office/officeart/2005/8/layout/orgChart1"/>
    <dgm:cxn modelId="{6A5BDC4A-7334-42D7-9A1E-C3F6B23AFD6E}" type="presOf" srcId="{D8CBC1DF-25AD-4763-BD78-3C9EB11C6ED9}" destId="{37F447DE-FFD3-4E22-8D47-21E73C3754D6}" srcOrd="0" destOrd="0" presId="urn:microsoft.com/office/officeart/2005/8/layout/orgChart1"/>
    <dgm:cxn modelId="{5E26033D-8453-4C9A-BA3B-944318050B1D}" type="presOf" srcId="{25AC46C8-38BF-49FB-B5B7-3518B9317973}" destId="{97881476-AC09-462F-AACE-2D51923F0BAC}" srcOrd="0" destOrd="0" presId="urn:microsoft.com/office/officeart/2005/8/layout/orgChart1"/>
    <dgm:cxn modelId="{C0CACBE1-7D46-4D3C-87A3-040847830913}" type="presOf" srcId="{09BE30DB-9BF5-434A-B924-84878ADBCCE7}" destId="{D94862B4-0F76-4C4C-B024-7653B7A095AC}" srcOrd="0" destOrd="0" presId="urn:microsoft.com/office/officeart/2005/8/layout/orgChart1"/>
    <dgm:cxn modelId="{DB5EE7A5-C724-45D8-A17D-A44BCEA4B11A}" type="presOf" srcId="{124AAFE6-E944-4950-ADF6-7BF4923B6B45}" destId="{F670DB9D-4B3D-4E4F-9315-43740EB39DC2}" srcOrd="1" destOrd="0" presId="urn:microsoft.com/office/officeart/2005/8/layout/orgChart1"/>
    <dgm:cxn modelId="{CDFDD438-9F8A-46C1-81A4-3B93A8165377}" type="presOf" srcId="{C6A79F51-32D4-4806-AB3D-61E90B88D01C}" destId="{346BB5D0-C328-4E29-97A6-085BD3952905}" srcOrd="0" destOrd="0" presId="urn:microsoft.com/office/officeart/2005/8/layout/orgChart1"/>
    <dgm:cxn modelId="{0CEE863C-9C6E-48F0-B362-3FC06C308929}" type="presParOf" srcId="{9D08CC9D-5557-4C91-BA63-C69E87C54223}" destId="{4F4264A6-615C-4D2C-B789-051EBB5D4FF2}" srcOrd="0" destOrd="0" presId="urn:microsoft.com/office/officeart/2005/8/layout/orgChart1"/>
    <dgm:cxn modelId="{99490539-BC2F-4996-987D-6EA7F66C3C80}" type="presParOf" srcId="{4F4264A6-615C-4D2C-B789-051EBB5D4FF2}" destId="{FFA0CFE3-43E1-4868-9492-2815F4B4F3B4}" srcOrd="0" destOrd="0" presId="urn:microsoft.com/office/officeart/2005/8/layout/orgChart1"/>
    <dgm:cxn modelId="{BB30487E-27F9-4742-8225-70B0E1C9BFB3}" type="presParOf" srcId="{FFA0CFE3-43E1-4868-9492-2815F4B4F3B4}" destId="{995B02AB-D97B-4C5C-86AB-688D97E171AB}" srcOrd="0" destOrd="0" presId="urn:microsoft.com/office/officeart/2005/8/layout/orgChart1"/>
    <dgm:cxn modelId="{CA3D4DF2-384F-44E2-9754-2AC4E74DC3D6}" type="presParOf" srcId="{FFA0CFE3-43E1-4868-9492-2815F4B4F3B4}" destId="{C94C43A5-4243-4CC3-8650-2B33F524D72F}" srcOrd="1" destOrd="0" presId="urn:microsoft.com/office/officeart/2005/8/layout/orgChart1"/>
    <dgm:cxn modelId="{9172F3C1-934E-45B7-8504-B97F40420CCC}" type="presParOf" srcId="{4F4264A6-615C-4D2C-B789-051EBB5D4FF2}" destId="{AB6E2E3F-CB1C-4E4F-B4D0-CE8289F5E472}" srcOrd="1" destOrd="0" presId="urn:microsoft.com/office/officeart/2005/8/layout/orgChart1"/>
    <dgm:cxn modelId="{F19C020B-57C8-4C02-B29E-7E580CFC7941}" type="presParOf" srcId="{AB6E2E3F-CB1C-4E4F-B4D0-CE8289F5E472}" destId="{3353B991-64AD-46F9-8709-7F27FD79CA51}" srcOrd="0" destOrd="0" presId="urn:microsoft.com/office/officeart/2005/8/layout/orgChart1"/>
    <dgm:cxn modelId="{3379048B-50B3-478A-A3D0-6D585D4D5711}" type="presParOf" srcId="{AB6E2E3F-CB1C-4E4F-B4D0-CE8289F5E472}" destId="{80294949-0CA4-4A45-99FF-837E791EE6C7}" srcOrd="1" destOrd="0" presId="urn:microsoft.com/office/officeart/2005/8/layout/orgChart1"/>
    <dgm:cxn modelId="{6136A09E-72A3-4E46-ADBA-231F1B63E35E}" type="presParOf" srcId="{80294949-0CA4-4A45-99FF-837E791EE6C7}" destId="{83A39DDC-CE8C-445C-9E9B-9F0BA20F4B57}" srcOrd="0" destOrd="0" presId="urn:microsoft.com/office/officeart/2005/8/layout/orgChart1"/>
    <dgm:cxn modelId="{E925FE49-5BD5-4D5C-8B17-CB98D09ADA06}" type="presParOf" srcId="{83A39DDC-CE8C-445C-9E9B-9F0BA20F4B57}" destId="{714A3A74-3932-49EA-A73A-B1ECA8BD5FC3}" srcOrd="0" destOrd="0" presId="urn:microsoft.com/office/officeart/2005/8/layout/orgChart1"/>
    <dgm:cxn modelId="{215DC80B-8E83-4F25-9E3B-47B38D3C9B67}" type="presParOf" srcId="{83A39DDC-CE8C-445C-9E9B-9F0BA20F4B57}" destId="{35EF19F3-7696-4D02-8FE6-D59C7E1D978F}" srcOrd="1" destOrd="0" presId="urn:microsoft.com/office/officeart/2005/8/layout/orgChart1"/>
    <dgm:cxn modelId="{8B53BB06-01CC-4F0B-ADD5-E7EE297ABC2E}" type="presParOf" srcId="{80294949-0CA4-4A45-99FF-837E791EE6C7}" destId="{56E7028C-FAD4-406A-A4E6-37425ED3DFAA}" srcOrd="1" destOrd="0" presId="urn:microsoft.com/office/officeart/2005/8/layout/orgChart1"/>
    <dgm:cxn modelId="{D188835F-6832-4544-A95F-15645DBA8C8D}" type="presParOf" srcId="{56E7028C-FAD4-406A-A4E6-37425ED3DFAA}" destId="{ECE4D5C7-838C-4E0E-8924-700805EC7A95}" srcOrd="0" destOrd="0" presId="urn:microsoft.com/office/officeart/2005/8/layout/orgChart1"/>
    <dgm:cxn modelId="{D68CEC23-6891-4649-B5C6-DDD22D7A1ECB}" type="presParOf" srcId="{56E7028C-FAD4-406A-A4E6-37425ED3DFAA}" destId="{CCD26772-CF8E-4B9D-8E53-7726E345A9BA}" srcOrd="1" destOrd="0" presId="urn:microsoft.com/office/officeart/2005/8/layout/orgChart1"/>
    <dgm:cxn modelId="{0C7D9F94-DD70-4936-8F4A-839BDE4798AD}" type="presParOf" srcId="{CCD26772-CF8E-4B9D-8E53-7726E345A9BA}" destId="{477517EB-B6D3-447D-A35D-5F3A7862C224}" srcOrd="0" destOrd="0" presId="urn:microsoft.com/office/officeart/2005/8/layout/orgChart1"/>
    <dgm:cxn modelId="{933BF30D-0638-4A72-AD28-6855B1271B29}" type="presParOf" srcId="{477517EB-B6D3-447D-A35D-5F3A7862C224}" destId="{B369873B-F05E-4317-B890-2F94614A6B16}" srcOrd="0" destOrd="0" presId="urn:microsoft.com/office/officeart/2005/8/layout/orgChart1"/>
    <dgm:cxn modelId="{1CB3C550-E789-404F-8A9F-31BCD4FFB12F}" type="presParOf" srcId="{477517EB-B6D3-447D-A35D-5F3A7862C224}" destId="{F670DB9D-4B3D-4E4F-9315-43740EB39DC2}" srcOrd="1" destOrd="0" presId="urn:microsoft.com/office/officeart/2005/8/layout/orgChart1"/>
    <dgm:cxn modelId="{5E5E2509-160A-4262-9BAB-4CFA2C28E1AC}" type="presParOf" srcId="{CCD26772-CF8E-4B9D-8E53-7726E345A9BA}" destId="{0966A8C6-4874-475C-AD25-54F59C95EB6D}" srcOrd="1" destOrd="0" presId="urn:microsoft.com/office/officeart/2005/8/layout/orgChart1"/>
    <dgm:cxn modelId="{AAAA92CE-016E-4951-9B09-5F077CF7F2AF}" type="presParOf" srcId="{0966A8C6-4874-475C-AD25-54F59C95EB6D}" destId="{E7A18F6D-0470-4478-A0C2-C242E46479DC}" srcOrd="0" destOrd="0" presId="urn:microsoft.com/office/officeart/2005/8/layout/orgChart1"/>
    <dgm:cxn modelId="{24FE3A84-C946-45BB-AF6F-90DA05E60667}" type="presParOf" srcId="{0966A8C6-4874-475C-AD25-54F59C95EB6D}" destId="{FFE38163-6767-4646-8EA9-0457EF4962F0}" srcOrd="1" destOrd="0" presId="urn:microsoft.com/office/officeart/2005/8/layout/orgChart1"/>
    <dgm:cxn modelId="{3B0BBBA8-DF54-4354-A946-D0277569D2AE}" type="presParOf" srcId="{FFE38163-6767-4646-8EA9-0457EF4962F0}" destId="{70975856-554C-404D-9F8C-D6E739876F46}" srcOrd="0" destOrd="0" presId="urn:microsoft.com/office/officeart/2005/8/layout/orgChart1"/>
    <dgm:cxn modelId="{0A754E3B-715C-4D58-B720-639E52A7C1EF}" type="presParOf" srcId="{70975856-554C-404D-9F8C-D6E739876F46}" destId="{A54C7903-0D72-4F7B-9A3E-DBCBD1640589}" srcOrd="0" destOrd="0" presId="urn:microsoft.com/office/officeart/2005/8/layout/orgChart1"/>
    <dgm:cxn modelId="{9EDBD716-DC24-4DE5-B81F-9E760C4F14D5}" type="presParOf" srcId="{70975856-554C-404D-9F8C-D6E739876F46}" destId="{2D35E156-333F-4E0C-AFD5-2344AEB37267}" srcOrd="1" destOrd="0" presId="urn:microsoft.com/office/officeart/2005/8/layout/orgChart1"/>
    <dgm:cxn modelId="{FF0C2B72-5A73-4E49-8B7A-EB5D9EF28193}" type="presParOf" srcId="{FFE38163-6767-4646-8EA9-0457EF4962F0}" destId="{8C5FB22D-0EF7-4A20-921E-5280E1999A93}" srcOrd="1" destOrd="0" presId="urn:microsoft.com/office/officeart/2005/8/layout/orgChart1"/>
    <dgm:cxn modelId="{BF11AF36-91D5-4D91-BBD3-85AE4E1651D2}" type="presParOf" srcId="{FFE38163-6767-4646-8EA9-0457EF4962F0}" destId="{7A13EE56-F887-44EA-9D75-EB5E84B6ED2C}" srcOrd="2" destOrd="0" presId="urn:microsoft.com/office/officeart/2005/8/layout/orgChart1"/>
    <dgm:cxn modelId="{045ADEB7-644A-49CA-A0A6-D78775FECEC4}" type="presParOf" srcId="{CCD26772-CF8E-4B9D-8E53-7726E345A9BA}" destId="{A1E68622-05BA-4510-B707-0B8E6E0CC9A2}" srcOrd="2" destOrd="0" presId="urn:microsoft.com/office/officeart/2005/8/layout/orgChart1"/>
    <dgm:cxn modelId="{68B61958-182E-4627-B1A4-910DBCE3082B}" type="presParOf" srcId="{56E7028C-FAD4-406A-A4E6-37425ED3DFAA}" destId="{6A7DD409-8C1B-4CBB-8D5D-CD1DB8E47484}" srcOrd="2" destOrd="0" presId="urn:microsoft.com/office/officeart/2005/8/layout/orgChart1"/>
    <dgm:cxn modelId="{40E7B8FF-9175-49F7-BD26-525ACF6E7CB5}" type="presParOf" srcId="{56E7028C-FAD4-406A-A4E6-37425ED3DFAA}" destId="{5C150718-BB4C-4CEB-9E74-9B786A837330}" srcOrd="3" destOrd="0" presId="urn:microsoft.com/office/officeart/2005/8/layout/orgChart1"/>
    <dgm:cxn modelId="{A28DF6FE-2AB4-4AC0-95B2-C7CEC0199BBC}" type="presParOf" srcId="{5C150718-BB4C-4CEB-9E74-9B786A837330}" destId="{6D6438ED-88E9-4570-BA54-05BB63D6BBF7}" srcOrd="0" destOrd="0" presId="urn:microsoft.com/office/officeart/2005/8/layout/orgChart1"/>
    <dgm:cxn modelId="{DC2B242D-C2E4-430C-9C82-C7CC814DE86A}" type="presParOf" srcId="{6D6438ED-88E9-4570-BA54-05BB63D6BBF7}" destId="{E9D444ED-BF04-493F-BF9D-08F0C931627A}" srcOrd="0" destOrd="0" presId="urn:microsoft.com/office/officeart/2005/8/layout/orgChart1"/>
    <dgm:cxn modelId="{74D46954-C82F-41DC-A315-9CF95D44B1E4}" type="presParOf" srcId="{6D6438ED-88E9-4570-BA54-05BB63D6BBF7}" destId="{10341FC2-5E18-461F-B014-84B746B36F38}" srcOrd="1" destOrd="0" presId="urn:microsoft.com/office/officeart/2005/8/layout/orgChart1"/>
    <dgm:cxn modelId="{D41D1126-61EC-4C09-9A3E-4136A7FA3B08}" type="presParOf" srcId="{5C150718-BB4C-4CEB-9E74-9B786A837330}" destId="{D077093B-39BB-479F-BFF1-1B18788C1974}" srcOrd="1" destOrd="0" presId="urn:microsoft.com/office/officeart/2005/8/layout/orgChart1"/>
    <dgm:cxn modelId="{1BA81DF8-76DF-43C3-B395-9ABC615B9854}" type="presParOf" srcId="{D077093B-39BB-479F-BFF1-1B18788C1974}" destId="{27CC470A-C3FD-4DFA-8166-E77A26871DD7}" srcOrd="0" destOrd="0" presId="urn:microsoft.com/office/officeart/2005/8/layout/orgChart1"/>
    <dgm:cxn modelId="{EE15C086-6D44-4EB0-9CAF-3DD1E0FADABF}" type="presParOf" srcId="{D077093B-39BB-479F-BFF1-1B18788C1974}" destId="{C2349192-4F6B-45B5-B49C-FEDEB6F2141C}" srcOrd="1" destOrd="0" presId="urn:microsoft.com/office/officeart/2005/8/layout/orgChart1"/>
    <dgm:cxn modelId="{3A826FCA-FDF8-449B-A8AF-FC1861D03B75}" type="presParOf" srcId="{C2349192-4F6B-45B5-B49C-FEDEB6F2141C}" destId="{AB3556D6-4674-4B73-B6EF-3E311569AADD}" srcOrd="0" destOrd="0" presId="urn:microsoft.com/office/officeart/2005/8/layout/orgChart1"/>
    <dgm:cxn modelId="{23DF786A-1DE1-4484-B57C-27B6C8DB05D2}" type="presParOf" srcId="{AB3556D6-4674-4B73-B6EF-3E311569AADD}" destId="{085ACCB7-2233-442D-ACCA-17B3BFD543BA}" srcOrd="0" destOrd="0" presId="urn:microsoft.com/office/officeart/2005/8/layout/orgChart1"/>
    <dgm:cxn modelId="{228A4A2A-78DB-42C3-9845-7AECE3187F09}" type="presParOf" srcId="{AB3556D6-4674-4B73-B6EF-3E311569AADD}" destId="{61BFF4C5-C05D-428A-BED6-54F9A2FFBA9A}" srcOrd="1" destOrd="0" presId="urn:microsoft.com/office/officeart/2005/8/layout/orgChart1"/>
    <dgm:cxn modelId="{22EC8C2F-F885-49A6-9B35-7F86876932A6}" type="presParOf" srcId="{C2349192-4F6B-45B5-B49C-FEDEB6F2141C}" destId="{0C643F6B-3FE3-40C4-8BDB-C01DC8E8DFF0}" srcOrd="1" destOrd="0" presId="urn:microsoft.com/office/officeart/2005/8/layout/orgChart1"/>
    <dgm:cxn modelId="{440B63D5-9C53-4514-BBC2-AA993ACF6857}" type="presParOf" srcId="{C2349192-4F6B-45B5-B49C-FEDEB6F2141C}" destId="{52D71E5F-FFED-4AE6-A5A8-1476A1FFBED0}" srcOrd="2" destOrd="0" presId="urn:microsoft.com/office/officeart/2005/8/layout/orgChart1"/>
    <dgm:cxn modelId="{EDD71A0C-70B1-470F-BA53-8424BCF66745}" type="presParOf" srcId="{5C150718-BB4C-4CEB-9E74-9B786A837330}" destId="{59D1529B-F7A9-4018-939D-8F49D43AAD78}" srcOrd="2" destOrd="0" presId="urn:microsoft.com/office/officeart/2005/8/layout/orgChart1"/>
    <dgm:cxn modelId="{54CBEE15-387A-4A02-8B3E-923994F6C62E}" type="presParOf" srcId="{80294949-0CA4-4A45-99FF-837E791EE6C7}" destId="{9577C181-BFE5-4BB8-B22D-0606C266EF2F}" srcOrd="2" destOrd="0" presId="urn:microsoft.com/office/officeart/2005/8/layout/orgChart1"/>
    <dgm:cxn modelId="{72102BFD-A1B6-4F39-AA74-C745BD6FC7BA}" type="presParOf" srcId="{AB6E2E3F-CB1C-4E4F-B4D0-CE8289F5E472}" destId="{D94862B4-0F76-4C4C-B024-7653B7A095AC}" srcOrd="2" destOrd="0" presId="urn:microsoft.com/office/officeart/2005/8/layout/orgChart1"/>
    <dgm:cxn modelId="{99762A95-FAD3-4432-9A7F-746EF117E0BC}" type="presParOf" srcId="{AB6E2E3F-CB1C-4E4F-B4D0-CE8289F5E472}" destId="{689EC597-F56A-4C9B-BE08-D3EB357EFFE9}" srcOrd="3" destOrd="0" presId="urn:microsoft.com/office/officeart/2005/8/layout/orgChart1"/>
    <dgm:cxn modelId="{4833FDC3-E683-4418-B8A7-4D598D3F972E}" type="presParOf" srcId="{689EC597-F56A-4C9B-BE08-D3EB357EFFE9}" destId="{4FAD52DF-0D27-4985-B08D-15132C3E52C7}" srcOrd="0" destOrd="0" presId="urn:microsoft.com/office/officeart/2005/8/layout/orgChart1"/>
    <dgm:cxn modelId="{87E1FE8A-679D-4E95-852B-92D22D85A9D3}" type="presParOf" srcId="{4FAD52DF-0D27-4985-B08D-15132C3E52C7}" destId="{97881476-AC09-462F-AACE-2D51923F0BAC}" srcOrd="0" destOrd="0" presId="urn:microsoft.com/office/officeart/2005/8/layout/orgChart1"/>
    <dgm:cxn modelId="{E19982A9-6E31-407D-884A-524F63FF98B7}" type="presParOf" srcId="{4FAD52DF-0D27-4985-B08D-15132C3E52C7}" destId="{DF214680-3EC0-4F5A-AA3F-3C9D575345CC}" srcOrd="1" destOrd="0" presId="urn:microsoft.com/office/officeart/2005/8/layout/orgChart1"/>
    <dgm:cxn modelId="{0B907A2F-762F-441F-AAA1-3D4730872741}" type="presParOf" srcId="{689EC597-F56A-4C9B-BE08-D3EB357EFFE9}" destId="{D0653FB4-9E3F-4B77-8EA1-B200CC843FF7}" srcOrd="1" destOrd="0" presId="urn:microsoft.com/office/officeart/2005/8/layout/orgChart1"/>
    <dgm:cxn modelId="{C47CCC64-8FB3-41B6-B79F-3106028715C5}" type="presParOf" srcId="{D0653FB4-9E3F-4B77-8EA1-B200CC843FF7}" destId="{37F447DE-FFD3-4E22-8D47-21E73C3754D6}" srcOrd="0" destOrd="0" presId="urn:microsoft.com/office/officeart/2005/8/layout/orgChart1"/>
    <dgm:cxn modelId="{F93CF95C-CCF0-48D2-A895-C0E1A60F285E}" type="presParOf" srcId="{D0653FB4-9E3F-4B77-8EA1-B200CC843FF7}" destId="{02D421A5-8A17-4A65-B65B-FE3761A03710}" srcOrd="1" destOrd="0" presId="urn:microsoft.com/office/officeart/2005/8/layout/orgChart1"/>
    <dgm:cxn modelId="{7B05125C-CCBC-4863-9620-5021A28CC18E}" type="presParOf" srcId="{02D421A5-8A17-4A65-B65B-FE3761A03710}" destId="{77062662-98FF-4E23-BB4B-F361EBF22F33}" srcOrd="0" destOrd="0" presId="urn:microsoft.com/office/officeart/2005/8/layout/orgChart1"/>
    <dgm:cxn modelId="{08E18F8A-C595-46E7-9BB2-B3F9A5A7110A}" type="presParOf" srcId="{77062662-98FF-4E23-BB4B-F361EBF22F33}" destId="{3E3C81D5-F500-453A-B62F-D7269B51FE82}" srcOrd="0" destOrd="0" presId="urn:microsoft.com/office/officeart/2005/8/layout/orgChart1"/>
    <dgm:cxn modelId="{9C936EEA-A405-4B3A-ABD2-DDF33D2BD0D1}" type="presParOf" srcId="{77062662-98FF-4E23-BB4B-F361EBF22F33}" destId="{7B25C17E-8671-4D4A-896B-1C6FDE644FAF}" srcOrd="1" destOrd="0" presId="urn:microsoft.com/office/officeart/2005/8/layout/orgChart1"/>
    <dgm:cxn modelId="{CE4A20C0-57A9-4005-95B3-719A5E60CF37}" type="presParOf" srcId="{02D421A5-8A17-4A65-B65B-FE3761A03710}" destId="{858FFDCF-6AEF-4821-AFFF-D579CE49B161}" srcOrd="1" destOrd="0" presId="urn:microsoft.com/office/officeart/2005/8/layout/orgChart1"/>
    <dgm:cxn modelId="{04778916-15E7-4B9F-A5E9-0C335E1C5B57}" type="presParOf" srcId="{858FFDCF-6AEF-4821-AFFF-D579CE49B161}" destId="{470C7B22-7704-4625-BBC1-5CB7F4754BE3}" srcOrd="0" destOrd="0" presId="urn:microsoft.com/office/officeart/2005/8/layout/orgChart1"/>
    <dgm:cxn modelId="{DDF3AAFC-5DFC-45F3-B839-E667F424D6C0}" type="presParOf" srcId="{858FFDCF-6AEF-4821-AFFF-D579CE49B161}" destId="{3C9FFE6F-1072-4772-A590-347CF7E424B0}" srcOrd="1" destOrd="0" presId="urn:microsoft.com/office/officeart/2005/8/layout/orgChart1"/>
    <dgm:cxn modelId="{27B995D7-C5BC-4E75-865A-A25DA5CA83ED}" type="presParOf" srcId="{3C9FFE6F-1072-4772-A590-347CF7E424B0}" destId="{E193D875-991A-49A3-8FA0-AEF847CAB8C7}" srcOrd="0" destOrd="0" presId="urn:microsoft.com/office/officeart/2005/8/layout/orgChart1"/>
    <dgm:cxn modelId="{AE80EB77-BB11-4602-B5EA-13307740AB6A}" type="presParOf" srcId="{E193D875-991A-49A3-8FA0-AEF847CAB8C7}" destId="{346BB5D0-C328-4E29-97A6-085BD3952905}" srcOrd="0" destOrd="0" presId="urn:microsoft.com/office/officeart/2005/8/layout/orgChart1"/>
    <dgm:cxn modelId="{82044CE7-809D-4C38-8DAF-0B95EA23D606}" type="presParOf" srcId="{E193D875-991A-49A3-8FA0-AEF847CAB8C7}" destId="{535D275C-2328-487F-B7DD-56BD3F29BC41}" srcOrd="1" destOrd="0" presId="urn:microsoft.com/office/officeart/2005/8/layout/orgChart1"/>
    <dgm:cxn modelId="{E66DA544-FF15-4AA2-B5CF-CE408E463D1A}" type="presParOf" srcId="{3C9FFE6F-1072-4772-A590-347CF7E424B0}" destId="{04D6A377-5B40-4E2E-98A9-E91168250636}" srcOrd="1" destOrd="0" presId="urn:microsoft.com/office/officeart/2005/8/layout/orgChart1"/>
    <dgm:cxn modelId="{D2B0E042-F16D-4E48-9EA2-4AB89EB63481}" type="presParOf" srcId="{3C9FFE6F-1072-4772-A590-347CF7E424B0}" destId="{EF6C86C1-C158-45F8-9C65-A119F86EA54F}" srcOrd="2" destOrd="0" presId="urn:microsoft.com/office/officeart/2005/8/layout/orgChart1"/>
    <dgm:cxn modelId="{BBC51156-80B9-4D59-857C-94ABCC94708A}" type="presParOf" srcId="{02D421A5-8A17-4A65-B65B-FE3761A03710}" destId="{E804E410-1B02-408E-9D51-45D28E4F1A68}" srcOrd="2" destOrd="0" presId="urn:microsoft.com/office/officeart/2005/8/layout/orgChart1"/>
    <dgm:cxn modelId="{A3113984-E926-402D-835D-8BAD36B59290}" type="presParOf" srcId="{689EC597-F56A-4C9B-BE08-D3EB357EFFE9}" destId="{CDDA5FB1-80E5-4817-A23D-B20D534EA9CE}" srcOrd="2" destOrd="0" presId="urn:microsoft.com/office/officeart/2005/8/layout/orgChart1"/>
    <dgm:cxn modelId="{FC6FBA37-FD00-4340-A08F-06CFFC1133CE}" type="presParOf" srcId="{4F4264A6-615C-4D2C-B789-051EBB5D4FF2}" destId="{67641B8C-5A61-4AC1-B0FC-236A63B7DF6B}" srcOrd="2" destOrd="0" presId="urn:microsoft.com/office/officeart/2005/8/layout/orgChart1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CFE6E4-84C0-4B25-B3FC-F0947207A9CD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8D909481-98DC-414A-84FB-A335AABCF139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l-GR" sz="1800" b="1" dirty="0" smtClean="0"/>
            <a:t>Κάθετη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l-GR" sz="1800" b="1" dirty="0" smtClean="0"/>
            <a:t>&amp;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l-GR" sz="1800" b="1" dirty="0" smtClean="0"/>
            <a:t>Οριζόντια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l-GR" sz="1800" b="1" dirty="0" smtClean="0"/>
            <a:t>πρόταξη</a:t>
          </a:r>
          <a:endParaRPr lang="el-GR" sz="1800" b="1" dirty="0"/>
        </a:p>
      </dgm:t>
    </dgm:pt>
    <dgm:pt modelId="{96D84227-B598-4A03-9990-74F335657421}" type="parTrans" cxnId="{B9B32506-5684-4A37-92B4-7159D27DA844}">
      <dgm:prSet/>
      <dgm:spPr/>
      <dgm:t>
        <a:bodyPr/>
        <a:lstStyle/>
        <a:p>
          <a:endParaRPr lang="el-GR" sz="1800"/>
        </a:p>
      </dgm:t>
    </dgm:pt>
    <dgm:pt modelId="{F7D2877C-6F2D-40B1-9057-D4A710626314}" type="sibTrans" cxnId="{B9B32506-5684-4A37-92B4-7159D27DA844}">
      <dgm:prSet/>
      <dgm:spPr/>
      <dgm:t>
        <a:bodyPr/>
        <a:lstStyle/>
        <a:p>
          <a:endParaRPr lang="el-GR" sz="1800"/>
        </a:p>
      </dgm:t>
    </dgm:pt>
    <dgm:pt modelId="{3E1F4B8A-A752-46DE-B121-CDA28D348028}">
      <dgm:prSet phldrT="[Text]" custT="1"/>
      <dgm:spPr/>
      <dgm:t>
        <a:bodyPr/>
        <a:lstStyle/>
        <a:p>
          <a:r>
            <a:rPr lang="el-GR" sz="1800" b="1" dirty="0" smtClean="0"/>
            <a:t>Τομική τροχιά</a:t>
          </a:r>
          <a:endParaRPr lang="el-GR" sz="1800" b="1" dirty="0"/>
        </a:p>
      </dgm:t>
    </dgm:pt>
    <dgm:pt modelId="{E7FDD3F2-D7E2-4789-A05C-6B8987B43FE8}" type="parTrans" cxnId="{7A9CC47D-97B8-4166-95B2-30C135C3DEAA}">
      <dgm:prSet/>
      <dgm:spPr/>
      <dgm:t>
        <a:bodyPr/>
        <a:lstStyle/>
        <a:p>
          <a:endParaRPr lang="el-GR" sz="1800"/>
        </a:p>
      </dgm:t>
    </dgm:pt>
    <dgm:pt modelId="{4C11B7AB-158D-4F57-B45C-0BF9B33D6626}" type="sibTrans" cxnId="{7A9CC47D-97B8-4166-95B2-30C135C3DEAA}">
      <dgm:prSet/>
      <dgm:spPr/>
      <dgm:t>
        <a:bodyPr/>
        <a:lstStyle/>
        <a:p>
          <a:endParaRPr lang="el-GR" sz="1800"/>
        </a:p>
      </dgm:t>
    </dgm:pt>
    <dgm:pt modelId="{DC82AB5D-B63B-46DC-9AC0-49BF0C95F96C}">
      <dgm:prSet phldrT="[Text]" custT="1"/>
      <dgm:spPr/>
      <dgm:t>
        <a:bodyPr/>
        <a:lstStyle/>
        <a:p>
          <a:r>
            <a:rPr lang="el-GR" sz="1800" b="1" dirty="0" smtClean="0"/>
            <a:t>Πρόσθιος οδηγός</a:t>
          </a:r>
          <a:endParaRPr lang="el-GR" sz="1800" b="1" dirty="0"/>
        </a:p>
      </dgm:t>
    </dgm:pt>
    <dgm:pt modelId="{357A20D6-5211-44F0-B022-68981F325B9B}" type="parTrans" cxnId="{ABC2332D-F478-4DE7-8402-0F4EE6910D2C}">
      <dgm:prSet/>
      <dgm:spPr/>
      <dgm:t>
        <a:bodyPr/>
        <a:lstStyle/>
        <a:p>
          <a:endParaRPr lang="el-GR" sz="1800"/>
        </a:p>
      </dgm:t>
    </dgm:pt>
    <dgm:pt modelId="{4476418A-66B1-40F0-A9AA-EC10C5A9682D}" type="sibTrans" cxnId="{ABC2332D-F478-4DE7-8402-0F4EE6910D2C}">
      <dgm:prSet/>
      <dgm:spPr/>
      <dgm:t>
        <a:bodyPr/>
        <a:lstStyle/>
        <a:p>
          <a:endParaRPr lang="el-GR" sz="1800"/>
        </a:p>
      </dgm:t>
    </dgm:pt>
    <dgm:pt modelId="{66F685AF-B9C5-4729-BFBA-5F41041B23E5}" type="pres">
      <dgm:prSet presAssocID="{C8CFE6E4-84C0-4B25-B3FC-F0947207A9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E24DBA0-700C-4E49-98DF-45440DA82692}" type="pres">
      <dgm:prSet presAssocID="{8D909481-98DC-414A-84FB-A335AABCF139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9C66D8-0D2D-418E-BCA0-112624D22D9D}" type="pres">
      <dgm:prSet presAssocID="{F7D2877C-6F2D-40B1-9057-D4A710626314}" presName="space" presStyleCnt="0"/>
      <dgm:spPr/>
    </dgm:pt>
    <dgm:pt modelId="{FE4D0EB3-0565-4E00-A0E6-DADE103ABA92}" type="pres">
      <dgm:prSet presAssocID="{3E1F4B8A-A752-46DE-B121-CDA28D348028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302930-023B-4D67-B3C3-5BF9E1B2E90F}" type="pres">
      <dgm:prSet presAssocID="{4C11B7AB-158D-4F57-B45C-0BF9B33D6626}" presName="space" presStyleCnt="0"/>
      <dgm:spPr/>
    </dgm:pt>
    <dgm:pt modelId="{100F8A8C-634A-4C44-9F56-AF0293222B7F}" type="pres">
      <dgm:prSet presAssocID="{DC82AB5D-B63B-46DC-9AC0-49BF0C95F96C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E334851-5F39-428E-A601-AA85502969AD}" type="presOf" srcId="{DC82AB5D-B63B-46DC-9AC0-49BF0C95F96C}" destId="{100F8A8C-634A-4C44-9F56-AF0293222B7F}" srcOrd="0" destOrd="0" presId="urn:microsoft.com/office/officeart/2005/8/layout/venn3"/>
    <dgm:cxn modelId="{47A96D6D-3831-4C7F-A071-876891DD8E19}" type="presOf" srcId="{8D909481-98DC-414A-84FB-A335AABCF139}" destId="{BE24DBA0-700C-4E49-98DF-45440DA82692}" srcOrd="0" destOrd="0" presId="urn:microsoft.com/office/officeart/2005/8/layout/venn3"/>
    <dgm:cxn modelId="{ABC2332D-F478-4DE7-8402-0F4EE6910D2C}" srcId="{C8CFE6E4-84C0-4B25-B3FC-F0947207A9CD}" destId="{DC82AB5D-B63B-46DC-9AC0-49BF0C95F96C}" srcOrd="2" destOrd="0" parTransId="{357A20D6-5211-44F0-B022-68981F325B9B}" sibTransId="{4476418A-66B1-40F0-A9AA-EC10C5A9682D}"/>
    <dgm:cxn modelId="{B9B32506-5684-4A37-92B4-7159D27DA844}" srcId="{C8CFE6E4-84C0-4B25-B3FC-F0947207A9CD}" destId="{8D909481-98DC-414A-84FB-A335AABCF139}" srcOrd="0" destOrd="0" parTransId="{96D84227-B598-4A03-9990-74F335657421}" sibTransId="{F7D2877C-6F2D-40B1-9057-D4A710626314}"/>
    <dgm:cxn modelId="{596E4460-836F-42A2-9FB4-A81AB7D7AC43}" type="presOf" srcId="{C8CFE6E4-84C0-4B25-B3FC-F0947207A9CD}" destId="{66F685AF-B9C5-4729-BFBA-5F41041B23E5}" srcOrd="0" destOrd="0" presId="urn:microsoft.com/office/officeart/2005/8/layout/venn3"/>
    <dgm:cxn modelId="{7A9CC47D-97B8-4166-95B2-30C135C3DEAA}" srcId="{C8CFE6E4-84C0-4B25-B3FC-F0947207A9CD}" destId="{3E1F4B8A-A752-46DE-B121-CDA28D348028}" srcOrd="1" destOrd="0" parTransId="{E7FDD3F2-D7E2-4789-A05C-6B8987B43FE8}" sibTransId="{4C11B7AB-158D-4F57-B45C-0BF9B33D6626}"/>
    <dgm:cxn modelId="{58687DDA-20EB-4A5F-9A71-01736082F8E5}" type="presOf" srcId="{3E1F4B8A-A752-46DE-B121-CDA28D348028}" destId="{FE4D0EB3-0565-4E00-A0E6-DADE103ABA92}" srcOrd="0" destOrd="0" presId="urn:microsoft.com/office/officeart/2005/8/layout/venn3"/>
    <dgm:cxn modelId="{1F6BDC70-7F4F-4E03-9356-FD683B1B3D52}" type="presParOf" srcId="{66F685AF-B9C5-4729-BFBA-5F41041B23E5}" destId="{BE24DBA0-700C-4E49-98DF-45440DA82692}" srcOrd="0" destOrd="0" presId="urn:microsoft.com/office/officeart/2005/8/layout/venn3"/>
    <dgm:cxn modelId="{C32198F5-852C-4177-8411-CA6C893FFD4D}" type="presParOf" srcId="{66F685AF-B9C5-4729-BFBA-5F41041B23E5}" destId="{CC9C66D8-0D2D-418E-BCA0-112624D22D9D}" srcOrd="1" destOrd="0" presId="urn:microsoft.com/office/officeart/2005/8/layout/venn3"/>
    <dgm:cxn modelId="{2009CA8F-AF70-4263-87A9-F5EC279F8A5E}" type="presParOf" srcId="{66F685AF-B9C5-4729-BFBA-5F41041B23E5}" destId="{FE4D0EB3-0565-4E00-A0E6-DADE103ABA92}" srcOrd="2" destOrd="0" presId="urn:microsoft.com/office/officeart/2005/8/layout/venn3"/>
    <dgm:cxn modelId="{C0D67264-7A58-42B9-A370-F198C5A9E1E7}" type="presParOf" srcId="{66F685AF-B9C5-4729-BFBA-5F41041B23E5}" destId="{A0302930-023B-4D67-B3C3-5BF9E1B2E90F}" srcOrd="3" destOrd="0" presId="urn:microsoft.com/office/officeart/2005/8/layout/venn3"/>
    <dgm:cxn modelId="{398118B0-312A-4D84-B671-B9F11326E865}" type="presParOf" srcId="{66F685AF-B9C5-4729-BFBA-5F41041B23E5}" destId="{100F8A8C-634A-4C44-9F56-AF0293222B7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B22-7704-4625-BBC1-5CB7F4754BE3}">
      <dsp:nvSpPr>
        <dsp:cNvPr id="0" name=""/>
        <dsp:cNvSpPr/>
      </dsp:nvSpPr>
      <dsp:spPr>
        <a:xfrm>
          <a:off x="318620" y="4325003"/>
          <a:ext cx="297431" cy="912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124"/>
              </a:lnTo>
              <a:lnTo>
                <a:pt x="297431" y="912124"/>
              </a:lnTo>
            </a:path>
          </a:pathLst>
        </a:custGeom>
        <a:noFill/>
        <a:ln w="25400" cap="flat" cmpd="sng" algn="ctr">
          <a:solidFill>
            <a:srgbClr val="7E6BC9">
              <a:tint val="7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447DE-FFD3-4E22-8D47-21E73C3754D6}">
      <dsp:nvSpPr>
        <dsp:cNvPr id="0" name=""/>
        <dsp:cNvSpPr/>
      </dsp:nvSpPr>
      <dsp:spPr>
        <a:xfrm>
          <a:off x="1066051" y="2917159"/>
          <a:ext cx="91440" cy="4164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404"/>
              </a:lnTo>
            </a:path>
          </a:pathLst>
        </a:custGeom>
        <a:noFill/>
        <a:ln w="28575" cap="flat" cmpd="sng" algn="ctr">
          <a:solidFill>
            <a:sysClr val="windowText" lastClr="000000">
              <a:lumMod val="95000"/>
            </a:sys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D94862B4-0F76-4C4C-B024-7653B7A095AC}">
      <dsp:nvSpPr>
        <dsp:cNvPr id="0" name=""/>
        <dsp:cNvSpPr/>
      </dsp:nvSpPr>
      <dsp:spPr>
        <a:xfrm>
          <a:off x="1111771" y="1652192"/>
          <a:ext cx="1993466" cy="416404"/>
        </a:xfrm>
        <a:custGeom>
          <a:avLst/>
          <a:gdLst/>
          <a:ahLst/>
          <a:cxnLst/>
          <a:rect l="0" t="0" r="0" b="0"/>
          <a:pathLst>
            <a:path>
              <a:moveTo>
                <a:pt x="1993466" y="0"/>
              </a:moveTo>
              <a:lnTo>
                <a:pt x="1993466" y="208202"/>
              </a:lnTo>
              <a:lnTo>
                <a:pt x="0" y="208202"/>
              </a:lnTo>
              <a:lnTo>
                <a:pt x="0" y="416404"/>
              </a:lnTo>
            </a:path>
          </a:pathLst>
        </a:custGeom>
        <a:noFill/>
        <a:ln w="25400" cap="flat" cmpd="sng" algn="ctr">
          <a:solidFill>
            <a:srgbClr val="7E6BC9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C470A-C3FD-4DFA-8166-E77A26871DD7}">
      <dsp:nvSpPr>
        <dsp:cNvPr id="0" name=""/>
        <dsp:cNvSpPr/>
      </dsp:nvSpPr>
      <dsp:spPr>
        <a:xfrm>
          <a:off x="2717903" y="4271197"/>
          <a:ext cx="297431" cy="912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124"/>
              </a:lnTo>
              <a:lnTo>
                <a:pt x="297431" y="912124"/>
              </a:lnTo>
            </a:path>
          </a:pathLst>
        </a:custGeom>
        <a:noFill/>
        <a:ln w="38100" cap="flat" cmpd="sng" algn="ctr">
          <a:solidFill>
            <a:srgbClr val="9CB084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6A7DD409-8C1B-4CBB-8D5D-CD1DB8E47484}">
      <dsp:nvSpPr>
        <dsp:cNvPr id="0" name=""/>
        <dsp:cNvSpPr/>
      </dsp:nvSpPr>
      <dsp:spPr>
        <a:xfrm>
          <a:off x="3511054" y="2863354"/>
          <a:ext cx="1418898" cy="416404"/>
        </a:xfrm>
        <a:custGeom>
          <a:avLst/>
          <a:gdLst/>
          <a:ahLst/>
          <a:cxnLst/>
          <a:rect l="0" t="0" r="0" b="0"/>
          <a:pathLst>
            <a:path>
              <a:moveTo>
                <a:pt x="1418898" y="0"/>
              </a:moveTo>
              <a:lnTo>
                <a:pt x="1418898" y="208202"/>
              </a:lnTo>
              <a:lnTo>
                <a:pt x="0" y="208202"/>
              </a:lnTo>
              <a:lnTo>
                <a:pt x="0" y="416404"/>
              </a:lnTo>
            </a:path>
          </a:pathLst>
        </a:custGeom>
        <a:noFill/>
        <a:ln w="38100" cap="flat" cmpd="sng" algn="ctr">
          <a:solidFill>
            <a:srgbClr val="9CB084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E7A18F6D-0470-4478-A0C2-C242E46479DC}">
      <dsp:nvSpPr>
        <dsp:cNvPr id="0" name=""/>
        <dsp:cNvSpPr/>
      </dsp:nvSpPr>
      <dsp:spPr>
        <a:xfrm>
          <a:off x="5161037" y="4271197"/>
          <a:ext cx="363208" cy="912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124"/>
              </a:lnTo>
              <a:lnTo>
                <a:pt x="363208" y="912124"/>
              </a:lnTo>
            </a:path>
          </a:pathLst>
        </a:custGeom>
        <a:noFill/>
        <a:ln w="38100" cap="flat" cmpd="sng" algn="ctr">
          <a:solidFill>
            <a:srgbClr val="9CB084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ECE4D5C7-838C-4E0E-8924-700805EC7A95}">
      <dsp:nvSpPr>
        <dsp:cNvPr id="0" name=""/>
        <dsp:cNvSpPr/>
      </dsp:nvSpPr>
      <dsp:spPr>
        <a:xfrm>
          <a:off x="4929953" y="2863354"/>
          <a:ext cx="1199641" cy="416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02"/>
              </a:lnTo>
              <a:lnTo>
                <a:pt x="1199641" y="208202"/>
              </a:lnTo>
              <a:lnTo>
                <a:pt x="1199641" y="416404"/>
              </a:lnTo>
            </a:path>
          </a:pathLst>
        </a:custGeom>
        <a:noFill/>
        <a:ln w="38100" cap="flat" cmpd="sng" algn="ctr">
          <a:solidFill>
            <a:srgbClr val="9CB084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3353B991-64AD-46F9-8709-7F27FD79CA51}">
      <dsp:nvSpPr>
        <dsp:cNvPr id="0" name=""/>
        <dsp:cNvSpPr/>
      </dsp:nvSpPr>
      <dsp:spPr>
        <a:xfrm>
          <a:off x="3105238" y="1652192"/>
          <a:ext cx="1824714" cy="416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02"/>
              </a:lnTo>
              <a:lnTo>
                <a:pt x="1824714" y="208202"/>
              </a:lnTo>
              <a:lnTo>
                <a:pt x="1824714" y="416404"/>
              </a:lnTo>
            </a:path>
          </a:pathLst>
        </a:custGeom>
        <a:noFill/>
        <a:ln w="25400" cap="flat" cmpd="sng" algn="ctr">
          <a:solidFill>
            <a:srgbClr val="7E6BC9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B02AB-D97B-4C5C-86AB-688D97E171AB}">
      <dsp:nvSpPr>
        <dsp:cNvPr id="0" name=""/>
        <dsp:cNvSpPr/>
      </dsp:nvSpPr>
      <dsp:spPr>
        <a:xfrm>
          <a:off x="1642509" y="660753"/>
          <a:ext cx="2925459" cy="991439"/>
        </a:xfrm>
        <a:prstGeom prst="rect">
          <a:avLst/>
        </a:prstGeom>
        <a:gradFill rotWithShape="1">
          <a:gsLst>
            <a:gs pos="0">
              <a:srgbClr val="6585CF">
                <a:shade val="60000"/>
              </a:srgbClr>
            </a:gs>
            <a:gs pos="33000">
              <a:srgbClr val="6585CF">
                <a:tint val="86500"/>
              </a:srgbClr>
            </a:gs>
            <a:gs pos="46750">
              <a:srgbClr val="6585CF">
                <a:tint val="71000"/>
                <a:satMod val="112000"/>
              </a:srgbClr>
            </a:gs>
            <a:gs pos="53000">
              <a:srgbClr val="6585CF">
                <a:tint val="71000"/>
                <a:satMod val="112000"/>
              </a:srgbClr>
            </a:gs>
            <a:gs pos="68000">
              <a:srgbClr val="6585CF">
                <a:tint val="86000"/>
              </a:srgbClr>
            </a:gs>
            <a:gs pos="100000">
              <a:srgbClr val="6585CF">
                <a:shade val="60000"/>
              </a:srgbClr>
            </a:gs>
          </a:gsLst>
          <a:lin ang="8350000" scaled="1"/>
        </a:gradFill>
        <a:ln>
          <a:noFill/>
        </a:ln>
        <a:effectLst>
          <a:glow rad="228600">
            <a:srgbClr val="A379BB">
              <a:satMod val="175000"/>
              <a:alpha val="40000"/>
            </a:srgbClr>
          </a:glow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 prst="artDeco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ysClr val="windowText" lastClr="000000">
                  <a:lumMod val="95000"/>
                </a:sysClr>
              </a:solidFill>
              <a:latin typeface="Calibri"/>
              <a:ea typeface="+mn-ea"/>
              <a:cs typeface="+mn-cs"/>
            </a:rPr>
            <a:t>ΣΥΓΚΛΕΙΣΗ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ΦΥΣΙΚΟΥ ΦΡΑΓΜΟΥ</a:t>
          </a:r>
          <a:endParaRPr lang="el-GR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42509" y="660753"/>
        <a:ext cx="2925459" cy="991439"/>
      </dsp:txXfrm>
    </dsp:sp>
    <dsp:sp modelId="{714A3A74-3932-49EA-A73A-B1ECA8BD5FC3}">
      <dsp:nvSpPr>
        <dsp:cNvPr id="0" name=""/>
        <dsp:cNvSpPr/>
      </dsp:nvSpPr>
      <dsp:spPr>
        <a:xfrm>
          <a:off x="3653851" y="2068596"/>
          <a:ext cx="2552202" cy="794757"/>
        </a:xfrm>
        <a:prstGeom prst="rect">
          <a:avLst/>
        </a:prstGeom>
        <a:gradFill rotWithShape="1">
          <a:gsLst>
            <a:gs pos="0">
              <a:srgbClr val="7E6BC9">
                <a:shade val="60000"/>
              </a:srgbClr>
            </a:gs>
            <a:gs pos="33000">
              <a:srgbClr val="7E6BC9">
                <a:tint val="86500"/>
              </a:srgbClr>
            </a:gs>
            <a:gs pos="46750">
              <a:srgbClr val="7E6BC9">
                <a:tint val="71000"/>
                <a:satMod val="112000"/>
              </a:srgbClr>
            </a:gs>
            <a:gs pos="53000">
              <a:srgbClr val="7E6BC9">
                <a:tint val="71000"/>
                <a:satMod val="112000"/>
              </a:srgbClr>
            </a:gs>
            <a:gs pos="68000">
              <a:srgbClr val="7E6BC9">
                <a:tint val="86000"/>
              </a:srgbClr>
            </a:gs>
            <a:gs pos="100000">
              <a:srgbClr val="7E6BC9">
                <a:shade val="60000"/>
              </a:srgbClr>
            </a:gs>
          </a:gsLst>
          <a:lin ang="8350000" scaled="1"/>
        </a:gradFill>
        <a:ln>
          <a:solidFill>
            <a:srgbClr val="FF000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ΔΥΝΑΜΙΚΗ</a:t>
          </a:r>
          <a:endParaRPr lang="el-GR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53851" y="2068596"/>
        <a:ext cx="2552202" cy="794757"/>
      </dsp:txXfrm>
    </dsp:sp>
    <dsp:sp modelId="{B369873B-F05E-4317-B890-2F94614A6B16}">
      <dsp:nvSpPr>
        <dsp:cNvPr id="0" name=""/>
        <dsp:cNvSpPr/>
      </dsp:nvSpPr>
      <dsp:spPr>
        <a:xfrm>
          <a:off x="4918898" y="3279758"/>
          <a:ext cx="2421391" cy="991439"/>
        </a:xfrm>
        <a:prstGeom prst="rect">
          <a:avLst/>
        </a:prstGeom>
        <a:gradFill rotWithShape="1">
          <a:gsLst>
            <a:gs pos="0">
              <a:srgbClr val="CEB966">
                <a:shade val="60000"/>
              </a:srgbClr>
            </a:gs>
            <a:gs pos="33000">
              <a:srgbClr val="CEB966">
                <a:tint val="86500"/>
              </a:srgbClr>
            </a:gs>
            <a:gs pos="46750">
              <a:srgbClr val="CEB966">
                <a:tint val="71000"/>
                <a:satMod val="112000"/>
              </a:srgbClr>
            </a:gs>
            <a:gs pos="53000">
              <a:srgbClr val="CEB966">
                <a:tint val="71000"/>
                <a:satMod val="112000"/>
              </a:srgbClr>
            </a:gs>
            <a:gs pos="68000">
              <a:srgbClr val="CEB966">
                <a:tint val="86000"/>
              </a:srgbClr>
            </a:gs>
            <a:gs pos="100000">
              <a:srgbClr val="CEB966">
                <a:shade val="60000"/>
              </a:srgbClr>
            </a:gs>
          </a:gsLst>
          <a:lin ang="8350000" scaled="1"/>
        </a:gradFill>
        <a:ln w="12700">
          <a:solidFill>
            <a:srgbClr val="FF000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7E6BC9">
                  <a:lumMod val="50000"/>
                </a:srgbClr>
              </a:solidFill>
              <a:latin typeface="Calibri"/>
              <a:ea typeface="+mn-ea"/>
              <a:cs typeface="+mn-cs"/>
            </a:rPr>
            <a:t>ΠΛΑΓΙΟΛΙΣΘΗΣΕΙΣ</a:t>
          </a:r>
          <a:endParaRPr lang="el-GR" sz="2000" b="1" kern="1200" dirty="0">
            <a:solidFill>
              <a:srgbClr val="7E6BC9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4918898" y="3279758"/>
        <a:ext cx="2421391" cy="991439"/>
      </dsp:txXfrm>
    </dsp:sp>
    <dsp:sp modelId="{A54C7903-0D72-4F7B-9A3E-DBCBD1640589}">
      <dsp:nvSpPr>
        <dsp:cNvPr id="0" name=""/>
        <dsp:cNvSpPr/>
      </dsp:nvSpPr>
      <dsp:spPr>
        <a:xfrm>
          <a:off x="5524246" y="4687602"/>
          <a:ext cx="2463329" cy="991439"/>
        </a:xfrm>
        <a:prstGeom prst="rect">
          <a:avLst/>
        </a:prstGeom>
        <a:gradFill rotWithShape="1">
          <a:gsLst>
            <a:gs pos="20000">
              <a:sysClr val="windowText" lastClr="000000">
                <a:tint val="9000"/>
              </a:sysClr>
            </a:gs>
            <a:gs pos="100000">
              <a:sysClr val="windowText" lastClr="000000">
                <a:tint val="70000"/>
                <a:satMod val="100000"/>
              </a:sys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FF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rgbClr val="6585CF">
                  <a:lumMod val="50000"/>
                </a:srgbClr>
              </a:solidFill>
              <a:latin typeface="Calibri"/>
              <a:ea typeface="+mn-ea"/>
              <a:cs typeface="+mn-cs"/>
            </a:rPr>
            <a:t>-ΚΥΝΟΔΟΝΤΙΚΗ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rgbClr val="6585CF">
                  <a:lumMod val="50000"/>
                </a:srgbClr>
              </a:solidFill>
              <a:latin typeface="Calibri"/>
              <a:ea typeface="+mn-ea"/>
              <a:cs typeface="+mn-cs"/>
            </a:rPr>
            <a:t>-ΠΡΟΣΘΙΑ ΠΡΟΣΤΑΣΙΑ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rgbClr val="6585CF">
                  <a:lumMod val="50000"/>
                </a:srgbClr>
              </a:solidFill>
              <a:latin typeface="Calibri"/>
              <a:ea typeface="+mn-ea"/>
              <a:cs typeface="+mn-cs"/>
            </a:rPr>
            <a:t>- ΟΜΑΔΙΚΗ ΣΥΝΕΡΓΕΙΑ</a:t>
          </a:r>
          <a:endParaRPr lang="el-GR" sz="1600" b="1" kern="1200" dirty="0">
            <a:solidFill>
              <a:srgbClr val="6585CF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5524246" y="4687602"/>
        <a:ext cx="2463329" cy="991439"/>
      </dsp:txXfrm>
    </dsp:sp>
    <dsp:sp modelId="{E9D444ED-BF04-493F-BF9D-08F0C931627A}">
      <dsp:nvSpPr>
        <dsp:cNvPr id="0" name=""/>
        <dsp:cNvSpPr/>
      </dsp:nvSpPr>
      <dsp:spPr>
        <a:xfrm>
          <a:off x="2519615" y="3279758"/>
          <a:ext cx="1982878" cy="991439"/>
        </a:xfrm>
        <a:prstGeom prst="rect">
          <a:avLst/>
        </a:prstGeom>
        <a:gradFill rotWithShape="1">
          <a:gsLst>
            <a:gs pos="0">
              <a:srgbClr val="CEB966">
                <a:shade val="60000"/>
              </a:srgbClr>
            </a:gs>
            <a:gs pos="33000">
              <a:srgbClr val="CEB966">
                <a:tint val="86500"/>
              </a:srgbClr>
            </a:gs>
            <a:gs pos="46750">
              <a:srgbClr val="CEB966">
                <a:tint val="71000"/>
                <a:satMod val="112000"/>
              </a:srgbClr>
            </a:gs>
            <a:gs pos="53000">
              <a:srgbClr val="CEB966">
                <a:tint val="71000"/>
                <a:satMod val="112000"/>
              </a:srgbClr>
            </a:gs>
            <a:gs pos="68000">
              <a:srgbClr val="CEB966">
                <a:tint val="86000"/>
              </a:srgbClr>
            </a:gs>
            <a:gs pos="100000">
              <a:srgbClr val="CEB966">
                <a:shade val="60000"/>
              </a:srgbClr>
            </a:gs>
          </a:gsLst>
          <a:lin ang="8350000" scaled="1"/>
        </a:gradFill>
        <a:ln>
          <a:solidFill>
            <a:srgbClr val="FF000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7E6BC9">
                  <a:lumMod val="50000"/>
                </a:srgbClr>
              </a:solidFill>
              <a:latin typeface="Calibri"/>
              <a:ea typeface="+mn-ea"/>
              <a:cs typeface="+mn-cs"/>
            </a:rPr>
            <a:t>ΠΡΟΟΛΙΣΘΗΣΗ</a:t>
          </a:r>
          <a:endParaRPr lang="el-GR" sz="2000" b="1" kern="1200" dirty="0">
            <a:solidFill>
              <a:srgbClr val="7E6BC9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2519615" y="3279758"/>
        <a:ext cx="1982878" cy="991439"/>
      </dsp:txXfrm>
    </dsp:sp>
    <dsp:sp modelId="{085ACCB7-2233-442D-ACCA-17B3BFD543BA}">
      <dsp:nvSpPr>
        <dsp:cNvPr id="0" name=""/>
        <dsp:cNvSpPr/>
      </dsp:nvSpPr>
      <dsp:spPr>
        <a:xfrm>
          <a:off x="3015335" y="4687602"/>
          <a:ext cx="1982878" cy="991439"/>
        </a:xfrm>
        <a:prstGeom prst="rect">
          <a:avLst/>
        </a:prstGeom>
        <a:gradFill rotWithShape="1">
          <a:gsLst>
            <a:gs pos="20000">
              <a:sysClr val="windowText" lastClr="000000">
                <a:tint val="9000"/>
              </a:sysClr>
            </a:gs>
            <a:gs pos="100000">
              <a:sysClr val="windowText" lastClr="000000">
                <a:tint val="70000"/>
                <a:satMod val="100000"/>
              </a:sys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rgbClr val="FF0000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rgbClr val="6585CF">
                  <a:lumMod val="50000"/>
                </a:srgbClr>
              </a:solidFill>
              <a:latin typeface="Calibri"/>
              <a:ea typeface="+mn-ea"/>
              <a:cs typeface="+mn-cs"/>
            </a:rPr>
            <a:t>ΠΡΟΣΘΙΟΣ ΟΔΗΓΟΣ</a:t>
          </a:r>
          <a:endParaRPr lang="el-GR" sz="1600" b="1" kern="1200" dirty="0">
            <a:solidFill>
              <a:srgbClr val="6585CF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3015335" y="4687602"/>
        <a:ext cx="1982878" cy="991439"/>
      </dsp:txXfrm>
    </dsp:sp>
    <dsp:sp modelId="{97881476-AC09-462F-AACE-2D51923F0BAC}">
      <dsp:nvSpPr>
        <dsp:cNvPr id="0" name=""/>
        <dsp:cNvSpPr/>
      </dsp:nvSpPr>
      <dsp:spPr>
        <a:xfrm>
          <a:off x="4423" y="2068596"/>
          <a:ext cx="2214696" cy="848562"/>
        </a:xfrm>
        <a:prstGeom prst="rect">
          <a:avLst/>
        </a:prstGeom>
        <a:gradFill rotWithShape="1">
          <a:gsLst>
            <a:gs pos="0">
              <a:srgbClr val="7E6BC9">
                <a:shade val="60000"/>
              </a:srgbClr>
            </a:gs>
            <a:gs pos="33000">
              <a:srgbClr val="7E6BC9">
                <a:tint val="86500"/>
              </a:srgbClr>
            </a:gs>
            <a:gs pos="46750">
              <a:srgbClr val="7E6BC9">
                <a:tint val="71000"/>
                <a:satMod val="112000"/>
              </a:srgbClr>
            </a:gs>
            <a:gs pos="53000">
              <a:srgbClr val="7E6BC9">
                <a:tint val="71000"/>
                <a:satMod val="112000"/>
              </a:srgbClr>
            </a:gs>
            <a:gs pos="68000">
              <a:srgbClr val="7E6BC9">
                <a:tint val="86000"/>
              </a:srgbClr>
            </a:gs>
            <a:gs pos="100000">
              <a:srgbClr val="7E6BC9">
                <a:shade val="60000"/>
              </a:srgbClr>
            </a:gs>
          </a:gsLst>
          <a:lin ang="8350000" scaled="1"/>
        </a:gradFill>
        <a:ln>
          <a:solidFill>
            <a:sysClr val="windowText" lastClr="000000">
              <a:lumMod val="85000"/>
            </a:sysClr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ΣΤΑΤΙΚΗ</a:t>
          </a:r>
          <a:endParaRPr lang="el-GR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23" y="2068596"/>
        <a:ext cx="2214696" cy="848562"/>
      </dsp:txXfrm>
    </dsp:sp>
    <dsp:sp modelId="{3E3C81D5-F500-453A-B62F-D7269B51FE82}">
      <dsp:nvSpPr>
        <dsp:cNvPr id="0" name=""/>
        <dsp:cNvSpPr/>
      </dsp:nvSpPr>
      <dsp:spPr>
        <a:xfrm>
          <a:off x="120332" y="3333564"/>
          <a:ext cx="1982878" cy="991439"/>
        </a:xfrm>
        <a:prstGeom prst="rect">
          <a:avLst/>
        </a:prstGeom>
        <a:gradFill rotWithShape="1">
          <a:gsLst>
            <a:gs pos="20000">
              <a:srgbClr val="6BB1C9">
                <a:tint val="9000"/>
              </a:srgbClr>
            </a:gs>
            <a:gs pos="100000">
              <a:srgbClr val="6BB1C9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ysClr val="windowText" lastClr="000000">
              <a:lumMod val="85000"/>
            </a:sys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7E6BC9">
                  <a:lumMod val="50000"/>
                </a:srgbClr>
              </a:solidFill>
              <a:latin typeface="Calibri"/>
              <a:ea typeface="+mn-ea"/>
              <a:cs typeface="+mn-cs"/>
            </a:rPr>
            <a:t>ΜΕΓΙΣΤΗ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7E6BC9">
                  <a:lumMod val="50000"/>
                </a:srgbClr>
              </a:solidFill>
              <a:latin typeface="Calibri"/>
              <a:ea typeface="+mn-ea"/>
              <a:cs typeface="+mn-cs"/>
            </a:rPr>
            <a:t>ΣΥΝΑΡΜΟΓΗ</a:t>
          </a:r>
          <a:endParaRPr lang="el-GR" sz="2000" b="1" kern="1200" dirty="0">
            <a:solidFill>
              <a:srgbClr val="7E6BC9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120332" y="3333564"/>
        <a:ext cx="1982878" cy="991439"/>
      </dsp:txXfrm>
    </dsp:sp>
    <dsp:sp modelId="{346BB5D0-C328-4E29-97A6-085BD3952905}">
      <dsp:nvSpPr>
        <dsp:cNvPr id="0" name=""/>
        <dsp:cNvSpPr/>
      </dsp:nvSpPr>
      <dsp:spPr>
        <a:xfrm>
          <a:off x="616052" y="4741407"/>
          <a:ext cx="1982878" cy="991439"/>
        </a:xfrm>
        <a:prstGeom prst="rect">
          <a:avLst/>
        </a:prstGeom>
        <a:gradFill rotWithShape="1">
          <a:gsLst>
            <a:gs pos="20000">
              <a:srgbClr val="A379BB">
                <a:tint val="9000"/>
              </a:srgbClr>
            </a:gs>
            <a:gs pos="100000">
              <a:srgbClr val="A379BB">
                <a:tint val="70000"/>
                <a:satMod val="100000"/>
              </a:srgb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ysClr val="windowText" lastClr="000000">
              <a:lumMod val="85000"/>
            </a:sys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rgbClr val="6585CF">
                  <a:lumMod val="50000"/>
                </a:srgbClr>
              </a:solidFill>
              <a:latin typeface="Calibri"/>
              <a:ea typeface="+mn-ea"/>
              <a:cs typeface="+mn-cs"/>
            </a:rPr>
            <a:t>ΣΥΓΚΛΕΙΣΙΑΚΕΣ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rgbClr val="6585CF">
                  <a:lumMod val="50000"/>
                </a:srgbClr>
              </a:solidFill>
              <a:latin typeface="Calibri"/>
              <a:ea typeface="+mn-ea"/>
              <a:cs typeface="+mn-cs"/>
            </a:rPr>
            <a:t>ΕΠΑΦΕΣ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rgbClr val="6585CF">
                  <a:lumMod val="50000"/>
                </a:srgbClr>
              </a:solidFill>
              <a:latin typeface="Calibri"/>
              <a:ea typeface="+mn-ea"/>
              <a:cs typeface="+mn-cs"/>
            </a:rPr>
            <a:t>ΠΡΟΣΘΙΩΝ-ΟΠΙΣΘΙΩΝ</a:t>
          </a:r>
          <a:endParaRPr lang="el-GR" sz="1400" b="1" kern="1200" dirty="0">
            <a:solidFill>
              <a:srgbClr val="6585CF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616052" y="4741407"/>
        <a:ext cx="1982878" cy="991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4DBA0-700C-4E49-98DF-45440DA82692}">
      <dsp:nvSpPr>
        <dsp:cNvPr id="0" name=""/>
        <dsp:cNvSpPr/>
      </dsp:nvSpPr>
      <dsp:spPr>
        <a:xfrm>
          <a:off x="1539433" y="74"/>
          <a:ext cx="1981051" cy="198105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024" tIns="22860" rIns="109024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l-GR" sz="1800" b="1" kern="1200" dirty="0" smtClean="0"/>
            <a:t>Κάθετη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l-GR" sz="1800" b="1" kern="1200" dirty="0" smtClean="0"/>
            <a:t>&amp;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l-GR" sz="1800" b="1" kern="1200" dirty="0" smtClean="0"/>
            <a:t>Οριζόντια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l-GR" sz="1800" b="1" kern="1200" dirty="0" smtClean="0"/>
            <a:t>πρόταξη</a:t>
          </a:r>
          <a:endParaRPr lang="el-GR" sz="1800" b="1" kern="1200" dirty="0"/>
        </a:p>
      </dsp:txBody>
      <dsp:txXfrm>
        <a:off x="1829551" y="290192"/>
        <a:ext cx="1400815" cy="1400815"/>
      </dsp:txXfrm>
    </dsp:sp>
    <dsp:sp modelId="{FE4D0EB3-0565-4E00-A0E6-DADE103ABA92}">
      <dsp:nvSpPr>
        <dsp:cNvPr id="0" name=""/>
        <dsp:cNvSpPr/>
      </dsp:nvSpPr>
      <dsp:spPr>
        <a:xfrm>
          <a:off x="3124274" y="74"/>
          <a:ext cx="1981051" cy="1981051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024" tIns="22860" rIns="109024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Τομική τροχιά</a:t>
          </a:r>
          <a:endParaRPr lang="el-GR" sz="1800" b="1" kern="1200" dirty="0"/>
        </a:p>
      </dsp:txBody>
      <dsp:txXfrm>
        <a:off x="3414392" y="290192"/>
        <a:ext cx="1400815" cy="1400815"/>
      </dsp:txXfrm>
    </dsp:sp>
    <dsp:sp modelId="{100F8A8C-634A-4C44-9F56-AF0293222B7F}">
      <dsp:nvSpPr>
        <dsp:cNvPr id="0" name=""/>
        <dsp:cNvSpPr/>
      </dsp:nvSpPr>
      <dsp:spPr>
        <a:xfrm>
          <a:off x="4709115" y="74"/>
          <a:ext cx="1981051" cy="1981051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024" tIns="22860" rIns="109024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Πρόσθιος οδηγός</a:t>
          </a:r>
          <a:endParaRPr lang="el-GR" sz="1800" b="1" kern="1200" dirty="0"/>
        </a:p>
      </dsp:txBody>
      <dsp:txXfrm>
        <a:off x="4999233" y="290192"/>
        <a:ext cx="1400815" cy="1400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F63797-0A46-4116-A2A6-A89295BA9601}" type="slidenum">
              <a:rPr lang="el-GR" smtClean="0"/>
              <a:pPr/>
              <a:t>30</a:t>
            </a:fld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67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14F6C4-3B65-4335-9B16-78BA8E316C5F}" type="slidenum">
              <a:rPr lang="el-GR" smtClean="0"/>
              <a:pPr/>
              <a:t>36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B97506-2153-4A4E-B033-BA7761FD7701}" type="slidenum">
              <a:rPr lang="el-GR" smtClean="0"/>
              <a:pPr/>
              <a:t>41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4845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37110D-8D9A-4D45-9263-1376F6473AA4}" type="slidenum">
              <a:rPr lang="el-GR" smtClean="0"/>
              <a:pPr/>
              <a:t>63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74AF86-51FD-42F3-A6F1-E506F3842BDD}" type="slidenum">
              <a:rPr lang="el-GR" smtClean="0"/>
              <a:pPr/>
              <a:t>64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32AFD7-15D8-4D04-889E-BA34D16AFB78}" type="slidenum">
              <a:rPr lang="el-GR" smtClean="0"/>
              <a:pPr/>
              <a:t>1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32362F-8D74-4B02-9441-152DF53E6F50}" type="slidenum">
              <a:rPr lang="el-GR" smtClean="0"/>
              <a:pPr/>
              <a:t>5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D62DF6-E8B0-434B-8B47-3AD485732993}" type="slidenum">
              <a:rPr lang="el-GR" smtClean="0"/>
              <a:pPr/>
              <a:t>6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4873D-C929-4F09-8D7E-A93D1E129540}" type="slidenum">
              <a:rPr lang="el-GR" smtClean="0"/>
              <a:pPr/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607F9B-248D-4B7E-A5B5-9645BB4859DF}" type="slidenum">
              <a:rPr lang="el-GR" smtClean="0"/>
              <a:pPr/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2A7B1-D44D-46F1-9549-56FB4432EA5C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D8C77-A9AB-46FA-B889-74DCDE0CF1EC}" type="slidenum">
              <a:rPr lang="el-GR" smtClean="0"/>
              <a:pPr/>
              <a:t>25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b="1" dirty="0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E4B64A-7B31-4F85-A5AC-3952711C3170}" type="slidenum">
              <a:rPr lang="el-GR" smtClean="0"/>
              <a:pPr/>
              <a:t>27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C2DE5-31E9-4D59-9BD0-7656B68070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5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22833-27D3-4028-AC69-B485BB8A7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38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59F34-B96E-49DE-B6B9-B0238B8D7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2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51DD-A772-4108-80F5-B8CE7A58B8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4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934E9-83A8-47CD-B5CD-CAF3C72B6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F574E-3DBE-447D-9A80-892FBB614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3D7BB-5E08-4B57-A828-2B1B2B87C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4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8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0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914400" indent="0">
              <a:buNone/>
              <a:defRPr sz="2200"/>
            </a:lvl3pPr>
            <a:lvl4pPr marL="1257300" indent="-228600"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2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1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5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2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8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8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6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1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png"/><Relationship Id="rId5" Type="http://schemas.openxmlformats.org/officeDocument/2006/relationships/hyperlink" Target="https://www.youtube.com/watch?v=mFgUhOl_-aw" TargetMode="Externa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png"/><Relationship Id="rId5" Type="http://schemas.openxmlformats.org/officeDocument/2006/relationships/hyperlink" Target="https://www.youtube.com/watch?v=n4LCQdIomEU" TargetMode="Externa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Φυσιολογία Στοματογναθικού Συστήματος - </a:t>
            </a:r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Συγκλεισιολογία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600" b="1" dirty="0" smtClean="0"/>
              <a:t>Ενότητα 11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err="1"/>
              <a:t>Συγκλεισιακές</a:t>
            </a:r>
            <a:r>
              <a:rPr lang="el-GR" sz="2600" dirty="0"/>
              <a:t> σχέσεις φυσικών </a:t>
            </a:r>
            <a:r>
              <a:rPr lang="el-GR" sz="2600" dirty="0" smtClean="0"/>
              <a:t>φραγμών</a:t>
            </a:r>
            <a:endParaRPr lang="en-US" sz="26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 smtClean="0"/>
              <a:t>Δρ</a:t>
            </a:r>
            <a:r>
              <a:rPr lang="el-GR" sz="2200" dirty="0"/>
              <a:t>. Παναγιώτα </a:t>
            </a:r>
            <a:r>
              <a:rPr lang="el-GR" sz="2200" dirty="0" err="1"/>
              <a:t>Τσόλκα</a:t>
            </a:r>
            <a:r>
              <a:rPr lang="el-GR" sz="2200" dirty="0"/>
              <a:t>, </a:t>
            </a:r>
            <a:r>
              <a:rPr lang="el-GR" sz="2200" dirty="0" smtClean="0"/>
              <a:t>Αναπληρώτρια Καθηγήτρια</a:t>
            </a:r>
            <a:endParaRPr lang="en-US" sz="2200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Οδοντικής Τεχνολογίας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412776"/>
            <a:ext cx="5472000" cy="2557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8" name="Straight Arrow Connector 107"/>
          <p:cNvCxnSpPr/>
          <p:nvPr/>
        </p:nvCxnSpPr>
        <p:spPr>
          <a:xfrm flipV="1">
            <a:off x="2483768" y="3212976"/>
            <a:ext cx="1080120" cy="144016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dirty="0" err="1"/>
              <a:t>Συγκλεισιακές</a:t>
            </a:r>
            <a:r>
              <a:rPr lang="el-GR" dirty="0"/>
              <a:t> σχέσεις οπισθίων δοντιών</a:t>
            </a:r>
            <a:br>
              <a:rPr lang="el-GR" dirty="0"/>
            </a:br>
            <a:r>
              <a:rPr lang="el-GR" sz="3000" b="0" dirty="0" smtClean="0"/>
              <a:t>(</a:t>
            </a:r>
            <a:r>
              <a:rPr lang="el-GR" sz="3000" b="0" dirty="0" err="1" smtClean="0"/>
              <a:t>Angle</a:t>
            </a:r>
            <a:r>
              <a:rPr lang="el-GR" sz="3000" b="0" dirty="0" smtClean="0"/>
              <a:t> </a:t>
            </a:r>
            <a:r>
              <a:rPr lang="el-GR" sz="3000" b="0" dirty="0"/>
              <a:t>Τάξη </a:t>
            </a:r>
            <a:r>
              <a:rPr lang="el-GR" sz="3000" b="0" dirty="0" smtClean="0"/>
              <a:t>ΙΙ) 1/2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656184"/>
          </a:xfrm>
        </p:spPr>
        <p:txBody>
          <a:bodyPr/>
          <a:lstStyle/>
          <a:p>
            <a:pPr>
              <a:buSzPct val="110000"/>
            </a:pPr>
            <a:r>
              <a:rPr lang="el-GR" dirty="0">
                <a:solidFill>
                  <a:prstClr val="black"/>
                </a:solidFill>
              </a:rPr>
              <a:t>Η </a:t>
            </a:r>
            <a:r>
              <a:rPr lang="el-GR" dirty="0" err="1">
                <a:solidFill>
                  <a:prstClr val="black"/>
                </a:solidFill>
              </a:rPr>
              <a:t>μεσοπαρειακή</a:t>
            </a:r>
            <a:r>
              <a:rPr lang="el-GR" dirty="0">
                <a:solidFill>
                  <a:prstClr val="black"/>
                </a:solidFill>
              </a:rPr>
              <a:t> αύλακα του 1</a:t>
            </a:r>
            <a:r>
              <a:rPr lang="el-GR" baseline="30000" dirty="0">
                <a:solidFill>
                  <a:prstClr val="black"/>
                </a:solidFill>
              </a:rPr>
              <a:t>ου</a:t>
            </a:r>
            <a:r>
              <a:rPr lang="el-GR" dirty="0">
                <a:solidFill>
                  <a:prstClr val="black"/>
                </a:solidFill>
              </a:rPr>
              <a:t> γομφίου της κάτω γνάθου πιο </a:t>
            </a:r>
            <a:r>
              <a:rPr lang="el-GR" b="1" dirty="0">
                <a:solidFill>
                  <a:prstClr val="black"/>
                </a:solidFill>
              </a:rPr>
              <a:t>άπω</a:t>
            </a:r>
            <a:r>
              <a:rPr lang="el-GR" dirty="0">
                <a:solidFill>
                  <a:prstClr val="black"/>
                </a:solidFill>
              </a:rPr>
              <a:t> από το εγγύς παρειακό φύμα του α’ γομφίου της άνω </a:t>
            </a:r>
            <a:r>
              <a:rPr lang="el-GR" dirty="0" smtClean="0">
                <a:solidFill>
                  <a:prstClr val="black"/>
                </a:solidFill>
              </a:rPr>
              <a:t>γνάθου</a:t>
            </a:r>
            <a:r>
              <a:rPr lang="el-GR" dirty="0" smtClean="0"/>
              <a:t>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idx="1"/>
          </p:nvPr>
        </p:nvSpPr>
        <p:spPr>
          <a:xfrm>
            <a:off x="4175448" y="1412776"/>
            <a:ext cx="4968552" cy="532859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30000"/>
              <a:buFont typeface="Wingdings" panose="05000000000000000000" pitchFamily="2" charset="2"/>
              <a:buChar char="§"/>
            </a:pPr>
            <a:r>
              <a:rPr lang="el-GR" dirty="0" smtClean="0"/>
              <a:t>Το Εγγύς Παρειακό φύμα του 1</a:t>
            </a:r>
            <a:r>
              <a:rPr lang="el-GR" b="1" baseline="30000" dirty="0" smtClean="0"/>
              <a:t>ου</a:t>
            </a:r>
            <a:r>
              <a:rPr lang="el-GR" dirty="0" smtClean="0"/>
              <a:t> γομφίου της κάτω γνάθου συγκλίνει στο κεντρικό βοθρίο του 1</a:t>
            </a:r>
            <a:r>
              <a:rPr lang="el-GR" b="1" baseline="30000" dirty="0" smtClean="0"/>
              <a:t>ου</a:t>
            </a:r>
            <a:r>
              <a:rPr lang="el-GR" dirty="0" smtClean="0"/>
              <a:t> γομφίου της άνω γνάθου.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C00CC"/>
              </a:buClr>
              <a:buSzPct val="130000"/>
              <a:buFont typeface="Wingdings" panose="05000000000000000000" pitchFamily="2" charset="2"/>
              <a:buChar char="§"/>
            </a:pPr>
            <a:r>
              <a:rPr lang="el-GR" dirty="0" smtClean="0"/>
              <a:t>Το Εγγύς Υπερώιο φύμα του 1</a:t>
            </a:r>
            <a:r>
              <a:rPr lang="el-GR" b="1" baseline="30000" dirty="0" smtClean="0"/>
              <a:t>ου</a:t>
            </a:r>
            <a:r>
              <a:rPr lang="el-GR" dirty="0" smtClean="0"/>
              <a:t> γομφίου της άνω γνάθου συγκλίνει στην  μασητική αγκάλη του 1</a:t>
            </a:r>
            <a:r>
              <a:rPr lang="el-GR" b="1" baseline="30000" dirty="0" smtClean="0"/>
              <a:t>ου</a:t>
            </a:r>
            <a:r>
              <a:rPr lang="el-GR" dirty="0" smtClean="0"/>
              <a:t> γομφίου και 2</a:t>
            </a:r>
            <a:r>
              <a:rPr lang="el-GR" b="1" baseline="30000" dirty="0" smtClean="0"/>
              <a:t>ου</a:t>
            </a:r>
            <a:r>
              <a:rPr lang="el-GR" dirty="0" smtClean="0"/>
              <a:t> προγομφίου της κάτω γνάθου.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C00CC"/>
              </a:buClr>
              <a:buSzPct val="130000"/>
              <a:buFont typeface="Wingdings" panose="05000000000000000000" pitchFamily="2" charset="2"/>
              <a:buChar char="§"/>
            </a:pPr>
            <a:r>
              <a:rPr lang="el-GR" dirty="0" smtClean="0"/>
              <a:t>Το Άπω Υπερώιο φύμα του 1</a:t>
            </a:r>
            <a:r>
              <a:rPr lang="el-GR" b="1" baseline="30000" dirty="0" smtClean="0"/>
              <a:t>ου</a:t>
            </a:r>
            <a:r>
              <a:rPr lang="el-GR" dirty="0" smtClean="0"/>
              <a:t> γομφίου της άνω γνάθου συγκλίνει στο κεντρικό βοθρίο 1</a:t>
            </a:r>
            <a:r>
              <a:rPr lang="el-GR" b="1" baseline="30000" dirty="0" smtClean="0"/>
              <a:t>ου</a:t>
            </a:r>
            <a:r>
              <a:rPr lang="el-GR" dirty="0" smtClean="0"/>
              <a:t> γομφίου της κάτω γνάθου.</a:t>
            </a:r>
            <a:endParaRPr lang="el-G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5" y="1809113"/>
            <a:ext cx="4104000" cy="3053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300000">
            <a:off x="2261264" y="2817164"/>
            <a:ext cx="15766" cy="1440000"/>
          </a:xfrm>
          <a:prstGeom prst="straightConnector1">
            <a:avLst/>
          </a:prstGeom>
          <a:ln w="25400">
            <a:solidFill>
              <a:srgbClr val="CC00CC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8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dirty="0" err="1"/>
              <a:t>Συγκλεισιακές</a:t>
            </a:r>
            <a:r>
              <a:rPr lang="el-GR" dirty="0"/>
              <a:t> σχέσεις οπισθίων δοντιών</a:t>
            </a:r>
            <a:br>
              <a:rPr lang="el-GR" dirty="0"/>
            </a:br>
            <a:r>
              <a:rPr lang="el-GR" sz="3000" b="0" dirty="0" smtClean="0"/>
              <a:t>(</a:t>
            </a:r>
            <a:r>
              <a:rPr lang="el-GR" sz="3000" b="0" dirty="0" err="1" smtClean="0"/>
              <a:t>Angle</a:t>
            </a:r>
            <a:r>
              <a:rPr lang="el-GR" sz="3000" b="0" dirty="0" smtClean="0"/>
              <a:t> </a:t>
            </a:r>
            <a:r>
              <a:rPr lang="el-GR" sz="3000" b="0" dirty="0"/>
              <a:t>Τάξη </a:t>
            </a:r>
            <a:r>
              <a:rPr lang="el-GR" sz="3000" b="0" dirty="0" smtClean="0"/>
              <a:t>ΙΙ) 2/2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40110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944216"/>
          </a:xfrm>
          <a:noFill/>
        </p:spPr>
        <p:txBody>
          <a:bodyPr/>
          <a:lstStyle/>
          <a:p>
            <a:pPr eaLnBrk="1" hangingPunct="1"/>
            <a:r>
              <a:rPr lang="el-GR" dirty="0" smtClean="0"/>
              <a:t>Η μεσοπαρειακή αύλακα του </a:t>
            </a:r>
            <a:r>
              <a:rPr lang="el-GR" dirty="0"/>
              <a:t>1</a:t>
            </a:r>
            <a:r>
              <a:rPr lang="el-GR" baseline="30000" dirty="0" smtClean="0"/>
              <a:t>ου</a:t>
            </a:r>
            <a:r>
              <a:rPr lang="el-GR" dirty="0" smtClean="0"/>
              <a:t> γομφίου της κάτω γνάθου πιο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εγγύς</a:t>
            </a:r>
            <a:r>
              <a:rPr lang="el-GR" dirty="0" smtClean="0"/>
              <a:t> από το εγγύς παρειακό φύμα του </a:t>
            </a:r>
            <a:r>
              <a:rPr lang="el-GR" dirty="0"/>
              <a:t>1</a:t>
            </a:r>
            <a:r>
              <a:rPr lang="el-GR" baseline="30000" dirty="0" smtClean="0"/>
              <a:t>ου</a:t>
            </a:r>
            <a:r>
              <a:rPr lang="el-GR" dirty="0" smtClean="0"/>
              <a:t> γομφίου της άνω γνάθου.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grpSp>
        <p:nvGrpSpPr>
          <p:cNvPr id="42" name="Group 45"/>
          <p:cNvGrpSpPr/>
          <p:nvPr/>
        </p:nvGrpSpPr>
        <p:grpSpPr>
          <a:xfrm>
            <a:off x="1704189" y="1709800"/>
            <a:ext cx="5832000" cy="2321895"/>
            <a:chOff x="1691680" y="1628797"/>
            <a:chExt cx="5832000" cy="2321895"/>
          </a:xfrm>
        </p:grpSpPr>
        <p:grpSp>
          <p:nvGrpSpPr>
            <p:cNvPr id="44" name="Group 43"/>
            <p:cNvGrpSpPr/>
            <p:nvPr/>
          </p:nvGrpSpPr>
          <p:grpSpPr>
            <a:xfrm>
              <a:off x="1691680" y="1628797"/>
              <a:ext cx="5832000" cy="2321895"/>
              <a:chOff x="1691680" y="1628797"/>
              <a:chExt cx="5832000" cy="2321895"/>
            </a:xfrm>
          </p:grpSpPr>
          <p:grpSp>
            <p:nvGrpSpPr>
              <p:cNvPr id="47" name="Group 41"/>
              <p:cNvGrpSpPr/>
              <p:nvPr/>
            </p:nvGrpSpPr>
            <p:grpSpPr>
              <a:xfrm>
                <a:off x="1691680" y="1628797"/>
                <a:ext cx="5832000" cy="2321895"/>
                <a:chOff x="1656000" y="1628797"/>
                <a:chExt cx="5832000" cy="2321895"/>
              </a:xfrm>
            </p:grpSpPr>
            <p:pic>
              <p:nvPicPr>
                <p:cNvPr id="4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656000" y="1628797"/>
                  <a:ext cx="5832000" cy="23218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" name="Freeform 8"/>
                <p:cNvSpPr/>
                <p:nvPr/>
              </p:nvSpPr>
              <p:spPr>
                <a:xfrm>
                  <a:off x="2647665" y="2056263"/>
                  <a:ext cx="777923" cy="1091820"/>
                </a:xfrm>
                <a:custGeom>
                  <a:avLst/>
                  <a:gdLst>
                    <a:gd name="connsiteX0" fmla="*/ 191069 w 777923"/>
                    <a:gd name="connsiteY0" fmla="*/ 59140 h 1091820"/>
                    <a:gd name="connsiteX1" fmla="*/ 136478 w 777923"/>
                    <a:gd name="connsiteY1" fmla="*/ 318447 h 1091820"/>
                    <a:gd name="connsiteX2" fmla="*/ 109183 w 777923"/>
                    <a:gd name="connsiteY2" fmla="*/ 427630 h 1091820"/>
                    <a:gd name="connsiteX3" fmla="*/ 13648 w 777923"/>
                    <a:gd name="connsiteY3" fmla="*/ 632346 h 1091820"/>
                    <a:gd name="connsiteX4" fmla="*/ 27296 w 777923"/>
                    <a:gd name="connsiteY4" fmla="*/ 796119 h 1091820"/>
                    <a:gd name="connsiteX5" fmla="*/ 163774 w 777923"/>
                    <a:gd name="connsiteY5" fmla="*/ 946244 h 1091820"/>
                    <a:gd name="connsiteX6" fmla="*/ 300251 w 777923"/>
                    <a:gd name="connsiteY6" fmla="*/ 1055427 h 1091820"/>
                    <a:gd name="connsiteX7" fmla="*/ 436729 w 777923"/>
                    <a:gd name="connsiteY7" fmla="*/ 1069074 h 1091820"/>
                    <a:gd name="connsiteX8" fmla="*/ 614150 w 777923"/>
                    <a:gd name="connsiteY8" fmla="*/ 918949 h 1091820"/>
                    <a:gd name="connsiteX9" fmla="*/ 723332 w 777923"/>
                    <a:gd name="connsiteY9" fmla="*/ 809767 h 1091820"/>
                    <a:gd name="connsiteX10" fmla="*/ 709684 w 777923"/>
                    <a:gd name="connsiteY10" fmla="*/ 727880 h 1091820"/>
                    <a:gd name="connsiteX11" fmla="*/ 709684 w 777923"/>
                    <a:gd name="connsiteY11" fmla="*/ 591403 h 1091820"/>
                    <a:gd name="connsiteX12" fmla="*/ 723332 w 777923"/>
                    <a:gd name="connsiteY12" fmla="*/ 482221 h 1091820"/>
                    <a:gd name="connsiteX13" fmla="*/ 777923 w 777923"/>
                    <a:gd name="connsiteY13" fmla="*/ 304800 h 1091820"/>
                    <a:gd name="connsiteX14" fmla="*/ 723332 w 777923"/>
                    <a:gd name="connsiteY14" fmla="*/ 168322 h 1091820"/>
                    <a:gd name="connsiteX15" fmla="*/ 586854 w 777923"/>
                    <a:gd name="connsiteY15" fmla="*/ 45492 h 1091820"/>
                    <a:gd name="connsiteX16" fmla="*/ 395786 w 777923"/>
                    <a:gd name="connsiteY16" fmla="*/ 4549 h 1091820"/>
                    <a:gd name="connsiteX17" fmla="*/ 191069 w 777923"/>
                    <a:gd name="connsiteY17" fmla="*/ 59140 h 109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77923" h="1091820">
                      <a:moveTo>
                        <a:pt x="191069" y="59140"/>
                      </a:moveTo>
                      <a:cubicBezTo>
                        <a:pt x="147851" y="111456"/>
                        <a:pt x="150126" y="257032"/>
                        <a:pt x="136478" y="318447"/>
                      </a:cubicBezTo>
                      <a:cubicBezTo>
                        <a:pt x="122830" y="379862"/>
                        <a:pt x="129655" y="375314"/>
                        <a:pt x="109183" y="427630"/>
                      </a:cubicBezTo>
                      <a:cubicBezTo>
                        <a:pt x="88711" y="479946"/>
                        <a:pt x="27296" y="570931"/>
                        <a:pt x="13648" y="632346"/>
                      </a:cubicBezTo>
                      <a:cubicBezTo>
                        <a:pt x="0" y="693761"/>
                        <a:pt x="2275" y="743803"/>
                        <a:pt x="27296" y="796119"/>
                      </a:cubicBezTo>
                      <a:cubicBezTo>
                        <a:pt x="52317" y="848435"/>
                        <a:pt x="118282" y="903026"/>
                        <a:pt x="163774" y="946244"/>
                      </a:cubicBezTo>
                      <a:cubicBezTo>
                        <a:pt x="209266" y="989462"/>
                        <a:pt x="254758" y="1034955"/>
                        <a:pt x="300251" y="1055427"/>
                      </a:cubicBezTo>
                      <a:cubicBezTo>
                        <a:pt x="345744" y="1075899"/>
                        <a:pt x="384413" y="1091820"/>
                        <a:pt x="436729" y="1069074"/>
                      </a:cubicBezTo>
                      <a:cubicBezTo>
                        <a:pt x="489045" y="1046328"/>
                        <a:pt x="566383" y="962167"/>
                        <a:pt x="614150" y="918949"/>
                      </a:cubicBezTo>
                      <a:cubicBezTo>
                        <a:pt x="661917" y="875731"/>
                        <a:pt x="707410" y="841612"/>
                        <a:pt x="723332" y="809767"/>
                      </a:cubicBezTo>
                      <a:cubicBezTo>
                        <a:pt x="739254" y="777922"/>
                        <a:pt x="711959" y="764274"/>
                        <a:pt x="709684" y="727880"/>
                      </a:cubicBezTo>
                      <a:cubicBezTo>
                        <a:pt x="707409" y="691486"/>
                        <a:pt x="707409" y="632346"/>
                        <a:pt x="709684" y="591403"/>
                      </a:cubicBezTo>
                      <a:cubicBezTo>
                        <a:pt x="711959" y="550460"/>
                        <a:pt x="711959" y="529988"/>
                        <a:pt x="723332" y="482221"/>
                      </a:cubicBezTo>
                      <a:cubicBezTo>
                        <a:pt x="734705" y="434454"/>
                        <a:pt x="777923" y="357116"/>
                        <a:pt x="777923" y="304800"/>
                      </a:cubicBezTo>
                      <a:cubicBezTo>
                        <a:pt x="777923" y="252484"/>
                        <a:pt x="755177" y="211540"/>
                        <a:pt x="723332" y="168322"/>
                      </a:cubicBezTo>
                      <a:cubicBezTo>
                        <a:pt x="691487" y="125104"/>
                        <a:pt x="641445" y="72787"/>
                        <a:pt x="586854" y="45492"/>
                      </a:cubicBezTo>
                      <a:cubicBezTo>
                        <a:pt x="532263" y="18197"/>
                        <a:pt x="464025" y="0"/>
                        <a:pt x="395786" y="4549"/>
                      </a:cubicBezTo>
                      <a:cubicBezTo>
                        <a:pt x="327547" y="9098"/>
                        <a:pt x="234287" y="6824"/>
                        <a:pt x="191069" y="59140"/>
                      </a:cubicBezTo>
                      <a:close/>
                    </a:path>
                  </a:pathLst>
                </a:custGeom>
                <a:noFill/>
                <a:ln w="31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9"/>
                <p:cNvSpPr/>
                <p:nvPr/>
              </p:nvSpPr>
              <p:spPr>
                <a:xfrm>
                  <a:off x="3345976" y="2142698"/>
                  <a:ext cx="730155" cy="837063"/>
                </a:xfrm>
                <a:custGeom>
                  <a:avLst/>
                  <a:gdLst>
                    <a:gd name="connsiteX0" fmla="*/ 120555 w 730155"/>
                    <a:gd name="connsiteY0" fmla="*/ 81887 h 837063"/>
                    <a:gd name="connsiteX1" fmla="*/ 79612 w 730155"/>
                    <a:gd name="connsiteY1" fmla="*/ 286603 h 837063"/>
                    <a:gd name="connsiteX2" fmla="*/ 11373 w 730155"/>
                    <a:gd name="connsiteY2" fmla="*/ 409433 h 837063"/>
                    <a:gd name="connsiteX3" fmla="*/ 11373 w 730155"/>
                    <a:gd name="connsiteY3" fmla="*/ 682389 h 837063"/>
                    <a:gd name="connsiteX4" fmla="*/ 79612 w 730155"/>
                    <a:gd name="connsiteY4" fmla="*/ 750627 h 837063"/>
                    <a:gd name="connsiteX5" fmla="*/ 311624 w 730155"/>
                    <a:gd name="connsiteY5" fmla="*/ 818866 h 837063"/>
                    <a:gd name="connsiteX6" fmla="*/ 393511 w 730155"/>
                    <a:gd name="connsiteY6" fmla="*/ 832514 h 837063"/>
                    <a:gd name="connsiteX7" fmla="*/ 489045 w 730155"/>
                    <a:gd name="connsiteY7" fmla="*/ 791571 h 837063"/>
                    <a:gd name="connsiteX8" fmla="*/ 693761 w 730155"/>
                    <a:gd name="connsiteY8" fmla="*/ 641445 h 837063"/>
                    <a:gd name="connsiteX9" fmla="*/ 707409 w 730155"/>
                    <a:gd name="connsiteY9" fmla="*/ 573206 h 837063"/>
                    <a:gd name="connsiteX10" fmla="*/ 680114 w 730155"/>
                    <a:gd name="connsiteY10" fmla="*/ 491320 h 837063"/>
                    <a:gd name="connsiteX11" fmla="*/ 639170 w 730155"/>
                    <a:gd name="connsiteY11" fmla="*/ 327547 h 837063"/>
                    <a:gd name="connsiteX12" fmla="*/ 611875 w 730155"/>
                    <a:gd name="connsiteY12" fmla="*/ 232012 h 837063"/>
                    <a:gd name="connsiteX13" fmla="*/ 584579 w 730155"/>
                    <a:gd name="connsiteY13" fmla="*/ 68239 h 837063"/>
                    <a:gd name="connsiteX14" fmla="*/ 529988 w 730155"/>
                    <a:gd name="connsiteY14" fmla="*/ 68239 h 837063"/>
                    <a:gd name="connsiteX15" fmla="*/ 420806 w 730155"/>
                    <a:gd name="connsiteY15" fmla="*/ 13648 h 837063"/>
                    <a:gd name="connsiteX16" fmla="*/ 284328 w 730155"/>
                    <a:gd name="connsiteY16" fmla="*/ 13648 h 837063"/>
                    <a:gd name="connsiteX17" fmla="*/ 120555 w 730155"/>
                    <a:gd name="connsiteY17" fmla="*/ 81887 h 8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0155" h="837063">
                      <a:moveTo>
                        <a:pt x="120555" y="81887"/>
                      </a:moveTo>
                      <a:cubicBezTo>
                        <a:pt x="86436" y="127380"/>
                        <a:pt x="97809" y="232012"/>
                        <a:pt x="79612" y="286603"/>
                      </a:cubicBezTo>
                      <a:cubicBezTo>
                        <a:pt x="61415" y="341194"/>
                        <a:pt x="22746" y="343469"/>
                        <a:pt x="11373" y="409433"/>
                      </a:cubicBezTo>
                      <a:cubicBezTo>
                        <a:pt x="0" y="475397"/>
                        <a:pt x="0" y="625523"/>
                        <a:pt x="11373" y="682389"/>
                      </a:cubicBezTo>
                      <a:cubicBezTo>
                        <a:pt x="22746" y="739255"/>
                        <a:pt x="29570" y="727881"/>
                        <a:pt x="79612" y="750627"/>
                      </a:cubicBezTo>
                      <a:cubicBezTo>
                        <a:pt x="129654" y="773373"/>
                        <a:pt x="259308" y="805218"/>
                        <a:pt x="311624" y="818866"/>
                      </a:cubicBezTo>
                      <a:cubicBezTo>
                        <a:pt x="363940" y="832514"/>
                        <a:pt x="363941" y="837063"/>
                        <a:pt x="393511" y="832514"/>
                      </a:cubicBezTo>
                      <a:cubicBezTo>
                        <a:pt x="423081" y="827965"/>
                        <a:pt x="439003" y="823416"/>
                        <a:pt x="489045" y="791571"/>
                      </a:cubicBezTo>
                      <a:cubicBezTo>
                        <a:pt x="539087" y="759726"/>
                        <a:pt x="657367" y="677839"/>
                        <a:pt x="693761" y="641445"/>
                      </a:cubicBezTo>
                      <a:cubicBezTo>
                        <a:pt x="730155" y="605051"/>
                        <a:pt x="709683" y="598227"/>
                        <a:pt x="707409" y="573206"/>
                      </a:cubicBezTo>
                      <a:cubicBezTo>
                        <a:pt x="705135" y="548185"/>
                        <a:pt x="691487" y="532263"/>
                        <a:pt x="680114" y="491320"/>
                      </a:cubicBezTo>
                      <a:cubicBezTo>
                        <a:pt x="668741" y="450377"/>
                        <a:pt x="650543" y="370765"/>
                        <a:pt x="639170" y="327547"/>
                      </a:cubicBezTo>
                      <a:cubicBezTo>
                        <a:pt x="627797" y="284329"/>
                        <a:pt x="620974" y="275230"/>
                        <a:pt x="611875" y="232012"/>
                      </a:cubicBezTo>
                      <a:cubicBezTo>
                        <a:pt x="602776" y="188794"/>
                        <a:pt x="598227" y="95535"/>
                        <a:pt x="584579" y="68239"/>
                      </a:cubicBezTo>
                      <a:cubicBezTo>
                        <a:pt x="570931" y="40944"/>
                        <a:pt x="557283" y="77337"/>
                        <a:pt x="529988" y="68239"/>
                      </a:cubicBezTo>
                      <a:cubicBezTo>
                        <a:pt x="502693" y="59141"/>
                        <a:pt x="461749" y="22746"/>
                        <a:pt x="420806" y="13648"/>
                      </a:cubicBezTo>
                      <a:cubicBezTo>
                        <a:pt x="379863" y="4550"/>
                        <a:pt x="336644" y="0"/>
                        <a:pt x="284328" y="13648"/>
                      </a:cubicBezTo>
                      <a:cubicBezTo>
                        <a:pt x="232012" y="27296"/>
                        <a:pt x="154674" y="36395"/>
                        <a:pt x="120555" y="81887"/>
                      </a:cubicBezTo>
                      <a:close/>
                    </a:path>
                  </a:pathLst>
                </a:custGeom>
                <a:solidFill>
                  <a:srgbClr val="69676D">
                    <a:lumMod val="20000"/>
                    <a:lumOff val="80000"/>
                  </a:srgbClr>
                </a:solidFill>
                <a:ln w="3175" cap="flat" cmpd="sng" algn="ctr">
                  <a:solidFill>
                    <a:srgbClr val="69676D">
                      <a:lumMod val="60000"/>
                      <a:lumOff val="40000"/>
                    </a:srgbClr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10"/>
                <p:cNvSpPr/>
                <p:nvPr/>
              </p:nvSpPr>
              <p:spPr>
                <a:xfrm>
                  <a:off x="4023815" y="2076734"/>
                  <a:ext cx="730156" cy="909851"/>
                </a:xfrm>
                <a:custGeom>
                  <a:avLst/>
                  <a:gdLst>
                    <a:gd name="connsiteX0" fmla="*/ 125104 w 730156"/>
                    <a:gd name="connsiteY0" fmla="*/ 79612 h 909851"/>
                    <a:gd name="connsiteX1" fmla="*/ 29570 w 730156"/>
                    <a:gd name="connsiteY1" fmla="*/ 557284 h 909851"/>
                    <a:gd name="connsiteX2" fmla="*/ 43218 w 730156"/>
                    <a:gd name="connsiteY2" fmla="*/ 721057 h 909851"/>
                    <a:gd name="connsiteX3" fmla="*/ 288878 w 730156"/>
                    <a:gd name="connsiteY3" fmla="*/ 857535 h 909851"/>
                    <a:gd name="connsiteX4" fmla="*/ 411707 w 730156"/>
                    <a:gd name="connsiteY4" fmla="*/ 871182 h 909851"/>
                    <a:gd name="connsiteX5" fmla="*/ 684663 w 730156"/>
                    <a:gd name="connsiteY5" fmla="*/ 625523 h 909851"/>
                    <a:gd name="connsiteX6" fmla="*/ 684663 w 730156"/>
                    <a:gd name="connsiteY6" fmla="*/ 543636 h 909851"/>
                    <a:gd name="connsiteX7" fmla="*/ 575481 w 730156"/>
                    <a:gd name="connsiteY7" fmla="*/ 134203 h 909851"/>
                    <a:gd name="connsiteX8" fmla="*/ 575481 w 730156"/>
                    <a:gd name="connsiteY8" fmla="*/ 134203 h 909851"/>
                    <a:gd name="connsiteX9" fmla="*/ 493594 w 730156"/>
                    <a:gd name="connsiteY9" fmla="*/ 79612 h 909851"/>
                    <a:gd name="connsiteX10" fmla="*/ 125104 w 730156"/>
                    <a:gd name="connsiteY10" fmla="*/ 79612 h 909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0156" h="909851">
                      <a:moveTo>
                        <a:pt x="125104" y="79612"/>
                      </a:moveTo>
                      <a:cubicBezTo>
                        <a:pt x="47767" y="159224"/>
                        <a:pt x="43218" y="450377"/>
                        <a:pt x="29570" y="557284"/>
                      </a:cubicBezTo>
                      <a:cubicBezTo>
                        <a:pt x="15922" y="664192"/>
                        <a:pt x="0" y="671015"/>
                        <a:pt x="43218" y="721057"/>
                      </a:cubicBezTo>
                      <a:cubicBezTo>
                        <a:pt x="86436" y="771099"/>
                        <a:pt x="227463" y="832514"/>
                        <a:pt x="288878" y="857535"/>
                      </a:cubicBezTo>
                      <a:cubicBezTo>
                        <a:pt x="350293" y="882556"/>
                        <a:pt x="345743" y="909851"/>
                        <a:pt x="411707" y="871182"/>
                      </a:cubicBezTo>
                      <a:cubicBezTo>
                        <a:pt x="477671" y="832513"/>
                        <a:pt x="639170" y="680114"/>
                        <a:pt x="684663" y="625523"/>
                      </a:cubicBezTo>
                      <a:cubicBezTo>
                        <a:pt x="730156" y="570932"/>
                        <a:pt x="702860" y="625523"/>
                        <a:pt x="684663" y="543636"/>
                      </a:cubicBezTo>
                      <a:cubicBezTo>
                        <a:pt x="666466" y="461749"/>
                        <a:pt x="575481" y="134203"/>
                        <a:pt x="575481" y="134203"/>
                      </a:cubicBezTo>
                      <a:lnTo>
                        <a:pt x="575481" y="134203"/>
                      </a:lnTo>
                      <a:cubicBezTo>
                        <a:pt x="561833" y="125105"/>
                        <a:pt x="570931" y="84161"/>
                        <a:pt x="493594" y="79612"/>
                      </a:cubicBezTo>
                      <a:cubicBezTo>
                        <a:pt x="416257" y="75063"/>
                        <a:pt x="202441" y="0"/>
                        <a:pt x="125104" y="79612"/>
                      </a:cubicBezTo>
                      <a:close/>
                    </a:path>
                  </a:pathLst>
                </a:custGeom>
                <a:solidFill>
                  <a:srgbClr val="69676D">
                    <a:lumMod val="20000"/>
                    <a:lumOff val="80000"/>
                  </a:srgbClr>
                </a:solidFill>
                <a:ln w="3175" cap="flat" cmpd="sng" algn="ctr">
                  <a:solidFill>
                    <a:srgbClr val="C9C2D1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11"/>
                <p:cNvSpPr/>
                <p:nvPr/>
              </p:nvSpPr>
              <p:spPr>
                <a:xfrm>
                  <a:off x="4699379" y="2072186"/>
                  <a:ext cx="1016759" cy="864357"/>
                </a:xfrm>
                <a:custGeom>
                  <a:avLst/>
                  <a:gdLst>
                    <a:gd name="connsiteX0" fmla="*/ 77337 w 1016759"/>
                    <a:gd name="connsiteY0" fmla="*/ 111456 h 864357"/>
                    <a:gd name="connsiteX1" fmla="*/ 9099 w 1016759"/>
                    <a:gd name="connsiteY1" fmla="*/ 602775 h 864357"/>
                    <a:gd name="connsiteX2" fmla="*/ 22746 w 1016759"/>
                    <a:gd name="connsiteY2" fmla="*/ 739253 h 864357"/>
                    <a:gd name="connsiteX3" fmla="*/ 145576 w 1016759"/>
                    <a:gd name="connsiteY3" fmla="*/ 848435 h 864357"/>
                    <a:gd name="connsiteX4" fmla="*/ 295702 w 1016759"/>
                    <a:gd name="connsiteY4" fmla="*/ 834787 h 864357"/>
                    <a:gd name="connsiteX5" fmla="*/ 295702 w 1016759"/>
                    <a:gd name="connsiteY5" fmla="*/ 834787 h 864357"/>
                    <a:gd name="connsiteX6" fmla="*/ 500418 w 1016759"/>
                    <a:gd name="connsiteY6" fmla="*/ 684662 h 864357"/>
                    <a:gd name="connsiteX7" fmla="*/ 500418 w 1016759"/>
                    <a:gd name="connsiteY7" fmla="*/ 507241 h 864357"/>
                    <a:gd name="connsiteX8" fmla="*/ 404884 w 1016759"/>
                    <a:gd name="connsiteY8" fmla="*/ 439002 h 864357"/>
                    <a:gd name="connsiteX9" fmla="*/ 486770 w 1016759"/>
                    <a:gd name="connsiteY9" fmla="*/ 479945 h 864357"/>
                    <a:gd name="connsiteX10" fmla="*/ 514066 w 1016759"/>
                    <a:gd name="connsiteY10" fmla="*/ 411707 h 864357"/>
                    <a:gd name="connsiteX11" fmla="*/ 500418 w 1016759"/>
                    <a:gd name="connsiteY11" fmla="*/ 479945 h 864357"/>
                    <a:gd name="connsiteX12" fmla="*/ 514066 w 1016759"/>
                    <a:gd name="connsiteY12" fmla="*/ 561832 h 864357"/>
                    <a:gd name="connsiteX13" fmla="*/ 500418 w 1016759"/>
                    <a:gd name="connsiteY13" fmla="*/ 698310 h 864357"/>
                    <a:gd name="connsiteX14" fmla="*/ 691487 w 1016759"/>
                    <a:gd name="connsiteY14" fmla="*/ 766548 h 864357"/>
                    <a:gd name="connsiteX15" fmla="*/ 759725 w 1016759"/>
                    <a:gd name="connsiteY15" fmla="*/ 766548 h 864357"/>
                    <a:gd name="connsiteX16" fmla="*/ 909851 w 1016759"/>
                    <a:gd name="connsiteY16" fmla="*/ 657366 h 864357"/>
                    <a:gd name="connsiteX17" fmla="*/ 896203 w 1016759"/>
                    <a:gd name="connsiteY17" fmla="*/ 671014 h 864357"/>
                    <a:gd name="connsiteX18" fmla="*/ 978090 w 1016759"/>
                    <a:gd name="connsiteY18" fmla="*/ 548184 h 864357"/>
                    <a:gd name="connsiteX19" fmla="*/ 978090 w 1016759"/>
                    <a:gd name="connsiteY19" fmla="*/ 452650 h 864357"/>
                    <a:gd name="connsiteX20" fmla="*/ 746078 w 1016759"/>
                    <a:gd name="connsiteY20" fmla="*/ 70513 h 864357"/>
                    <a:gd name="connsiteX21" fmla="*/ 377588 w 1016759"/>
                    <a:gd name="connsiteY21" fmla="*/ 29569 h 864357"/>
                    <a:gd name="connsiteX22" fmla="*/ 77337 w 1016759"/>
                    <a:gd name="connsiteY22" fmla="*/ 111456 h 864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016759" h="864357">
                      <a:moveTo>
                        <a:pt x="77337" y="111456"/>
                      </a:moveTo>
                      <a:cubicBezTo>
                        <a:pt x="15922" y="206990"/>
                        <a:pt x="18197" y="498142"/>
                        <a:pt x="9099" y="602775"/>
                      </a:cubicBezTo>
                      <a:cubicBezTo>
                        <a:pt x="1" y="707408"/>
                        <a:pt x="0" y="698310"/>
                        <a:pt x="22746" y="739253"/>
                      </a:cubicBezTo>
                      <a:cubicBezTo>
                        <a:pt x="45492" y="780196"/>
                        <a:pt x="100083" y="832513"/>
                        <a:pt x="145576" y="848435"/>
                      </a:cubicBezTo>
                      <a:cubicBezTo>
                        <a:pt x="191069" y="864357"/>
                        <a:pt x="295702" y="834787"/>
                        <a:pt x="295702" y="834787"/>
                      </a:cubicBezTo>
                      <a:lnTo>
                        <a:pt x="295702" y="834787"/>
                      </a:lnTo>
                      <a:cubicBezTo>
                        <a:pt x="329821" y="809766"/>
                        <a:pt x="466299" y="739253"/>
                        <a:pt x="500418" y="684662"/>
                      </a:cubicBezTo>
                      <a:cubicBezTo>
                        <a:pt x="534537" y="630071"/>
                        <a:pt x="516340" y="548184"/>
                        <a:pt x="500418" y="507241"/>
                      </a:cubicBezTo>
                      <a:cubicBezTo>
                        <a:pt x="484496" y="466298"/>
                        <a:pt x="407159" y="443551"/>
                        <a:pt x="404884" y="439002"/>
                      </a:cubicBezTo>
                      <a:cubicBezTo>
                        <a:pt x="402609" y="434453"/>
                        <a:pt x="468573" y="484494"/>
                        <a:pt x="486770" y="479945"/>
                      </a:cubicBezTo>
                      <a:cubicBezTo>
                        <a:pt x="504967" y="475396"/>
                        <a:pt x="511791" y="411707"/>
                        <a:pt x="514066" y="411707"/>
                      </a:cubicBezTo>
                      <a:cubicBezTo>
                        <a:pt x="516341" y="411707"/>
                        <a:pt x="500418" y="454924"/>
                        <a:pt x="500418" y="479945"/>
                      </a:cubicBezTo>
                      <a:cubicBezTo>
                        <a:pt x="500418" y="504966"/>
                        <a:pt x="514066" y="525438"/>
                        <a:pt x="514066" y="561832"/>
                      </a:cubicBezTo>
                      <a:cubicBezTo>
                        <a:pt x="514066" y="598226"/>
                        <a:pt x="470848" y="664191"/>
                        <a:pt x="500418" y="698310"/>
                      </a:cubicBezTo>
                      <a:cubicBezTo>
                        <a:pt x="529988" y="732429"/>
                        <a:pt x="648269" y="755175"/>
                        <a:pt x="691487" y="766548"/>
                      </a:cubicBezTo>
                      <a:cubicBezTo>
                        <a:pt x="734705" y="777921"/>
                        <a:pt x="723331" y="784745"/>
                        <a:pt x="759725" y="766548"/>
                      </a:cubicBezTo>
                      <a:cubicBezTo>
                        <a:pt x="796119" y="748351"/>
                        <a:pt x="887105" y="673288"/>
                        <a:pt x="909851" y="657366"/>
                      </a:cubicBezTo>
                      <a:cubicBezTo>
                        <a:pt x="932597" y="641444"/>
                        <a:pt x="884830" y="689211"/>
                        <a:pt x="896203" y="671014"/>
                      </a:cubicBezTo>
                      <a:cubicBezTo>
                        <a:pt x="907576" y="652817"/>
                        <a:pt x="964442" y="584578"/>
                        <a:pt x="978090" y="548184"/>
                      </a:cubicBezTo>
                      <a:cubicBezTo>
                        <a:pt x="991738" y="511790"/>
                        <a:pt x="1016759" y="532262"/>
                        <a:pt x="978090" y="452650"/>
                      </a:cubicBezTo>
                      <a:cubicBezTo>
                        <a:pt x="939421" y="373038"/>
                        <a:pt x="846162" y="141026"/>
                        <a:pt x="746078" y="70513"/>
                      </a:cubicBezTo>
                      <a:cubicBezTo>
                        <a:pt x="645994" y="0"/>
                        <a:pt x="491319" y="18196"/>
                        <a:pt x="377588" y="29569"/>
                      </a:cubicBezTo>
                      <a:cubicBezTo>
                        <a:pt x="263857" y="40942"/>
                        <a:pt x="138752" y="15922"/>
                        <a:pt x="77337" y="111456"/>
                      </a:cubicBezTo>
                      <a:close/>
                    </a:path>
                  </a:pathLst>
                </a:custGeom>
                <a:solidFill>
                  <a:srgbClr val="69676D">
                    <a:lumMod val="20000"/>
                    <a:lumOff val="80000"/>
                  </a:srgbClr>
                </a:solidFill>
                <a:ln w="3175" cap="flat" cmpd="sng" algn="ctr">
                  <a:solidFill>
                    <a:srgbClr val="C9C2D1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12"/>
                <p:cNvSpPr/>
                <p:nvPr/>
              </p:nvSpPr>
              <p:spPr>
                <a:xfrm>
                  <a:off x="5650173" y="1924334"/>
                  <a:ext cx="871182" cy="839338"/>
                </a:xfrm>
                <a:custGeom>
                  <a:avLst/>
                  <a:gdLst>
                    <a:gd name="connsiteX0" fmla="*/ 40943 w 871182"/>
                    <a:gd name="connsiteY0" fmla="*/ 163773 h 839338"/>
                    <a:gd name="connsiteX1" fmla="*/ 0 w 871182"/>
                    <a:gd name="connsiteY1" fmla="*/ 559559 h 839338"/>
                    <a:gd name="connsiteX2" fmla="*/ 0 w 871182"/>
                    <a:gd name="connsiteY2" fmla="*/ 559559 h 839338"/>
                    <a:gd name="connsiteX3" fmla="*/ 27296 w 871182"/>
                    <a:gd name="connsiteY3" fmla="*/ 709684 h 839338"/>
                    <a:gd name="connsiteX4" fmla="*/ 54591 w 871182"/>
                    <a:gd name="connsiteY4" fmla="*/ 750627 h 839338"/>
                    <a:gd name="connsiteX5" fmla="*/ 191069 w 871182"/>
                    <a:gd name="connsiteY5" fmla="*/ 832514 h 839338"/>
                    <a:gd name="connsiteX6" fmla="*/ 464024 w 871182"/>
                    <a:gd name="connsiteY6" fmla="*/ 709684 h 839338"/>
                    <a:gd name="connsiteX7" fmla="*/ 477672 w 871182"/>
                    <a:gd name="connsiteY7" fmla="*/ 586854 h 839338"/>
                    <a:gd name="connsiteX8" fmla="*/ 477672 w 871182"/>
                    <a:gd name="connsiteY8" fmla="*/ 696036 h 839338"/>
                    <a:gd name="connsiteX9" fmla="*/ 559558 w 871182"/>
                    <a:gd name="connsiteY9" fmla="*/ 723332 h 839338"/>
                    <a:gd name="connsiteX10" fmla="*/ 696036 w 871182"/>
                    <a:gd name="connsiteY10" fmla="*/ 764275 h 839338"/>
                    <a:gd name="connsiteX11" fmla="*/ 791570 w 871182"/>
                    <a:gd name="connsiteY11" fmla="*/ 709684 h 839338"/>
                    <a:gd name="connsiteX12" fmla="*/ 859809 w 871182"/>
                    <a:gd name="connsiteY12" fmla="*/ 573206 h 839338"/>
                    <a:gd name="connsiteX13" fmla="*/ 859809 w 871182"/>
                    <a:gd name="connsiteY13" fmla="*/ 464024 h 839338"/>
                    <a:gd name="connsiteX14" fmla="*/ 818866 w 871182"/>
                    <a:gd name="connsiteY14" fmla="*/ 354842 h 839338"/>
                    <a:gd name="connsiteX15" fmla="*/ 668740 w 871182"/>
                    <a:gd name="connsiteY15" fmla="*/ 0 h 839338"/>
                    <a:gd name="connsiteX16" fmla="*/ 668740 w 871182"/>
                    <a:gd name="connsiteY16" fmla="*/ 0 h 839338"/>
                    <a:gd name="connsiteX17" fmla="*/ 641445 w 871182"/>
                    <a:gd name="connsiteY17" fmla="*/ 95535 h 839338"/>
                    <a:gd name="connsiteX18" fmla="*/ 395785 w 871182"/>
                    <a:gd name="connsiteY18" fmla="*/ 150126 h 839338"/>
                    <a:gd name="connsiteX19" fmla="*/ 395785 w 871182"/>
                    <a:gd name="connsiteY19" fmla="*/ 150126 h 839338"/>
                    <a:gd name="connsiteX20" fmla="*/ 259308 w 871182"/>
                    <a:gd name="connsiteY20" fmla="*/ 122830 h 839338"/>
                    <a:gd name="connsiteX21" fmla="*/ 218364 w 871182"/>
                    <a:gd name="connsiteY21" fmla="*/ 191069 h 839338"/>
                    <a:gd name="connsiteX22" fmla="*/ 150126 w 871182"/>
                    <a:gd name="connsiteY22" fmla="*/ 204717 h 839338"/>
                    <a:gd name="connsiteX23" fmla="*/ 40943 w 871182"/>
                    <a:gd name="connsiteY23" fmla="*/ 232012 h 8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71182" h="839338">
                      <a:moveTo>
                        <a:pt x="40943" y="163773"/>
                      </a:moveTo>
                      <a:lnTo>
                        <a:pt x="0" y="559559"/>
                      </a:lnTo>
                      <a:lnTo>
                        <a:pt x="0" y="559559"/>
                      </a:lnTo>
                      <a:cubicBezTo>
                        <a:pt x="4549" y="584580"/>
                        <a:pt x="18197" y="677839"/>
                        <a:pt x="27296" y="709684"/>
                      </a:cubicBezTo>
                      <a:cubicBezTo>
                        <a:pt x="36395" y="741529"/>
                        <a:pt x="27296" y="730155"/>
                        <a:pt x="54591" y="750627"/>
                      </a:cubicBezTo>
                      <a:cubicBezTo>
                        <a:pt x="81886" y="771099"/>
                        <a:pt x="122830" y="839338"/>
                        <a:pt x="191069" y="832514"/>
                      </a:cubicBezTo>
                      <a:cubicBezTo>
                        <a:pt x="259308" y="825690"/>
                        <a:pt x="416257" y="750627"/>
                        <a:pt x="464024" y="709684"/>
                      </a:cubicBezTo>
                      <a:cubicBezTo>
                        <a:pt x="511791" y="668741"/>
                        <a:pt x="475397" y="589129"/>
                        <a:pt x="477672" y="586854"/>
                      </a:cubicBezTo>
                      <a:cubicBezTo>
                        <a:pt x="479947" y="584579"/>
                        <a:pt x="464024" y="673290"/>
                        <a:pt x="477672" y="696036"/>
                      </a:cubicBezTo>
                      <a:cubicBezTo>
                        <a:pt x="491320" y="718782"/>
                        <a:pt x="523164" y="711959"/>
                        <a:pt x="559558" y="723332"/>
                      </a:cubicBezTo>
                      <a:cubicBezTo>
                        <a:pt x="595952" y="734705"/>
                        <a:pt x="657367" y="766550"/>
                        <a:pt x="696036" y="764275"/>
                      </a:cubicBezTo>
                      <a:cubicBezTo>
                        <a:pt x="734705" y="762000"/>
                        <a:pt x="764274" y="741529"/>
                        <a:pt x="791570" y="709684"/>
                      </a:cubicBezTo>
                      <a:cubicBezTo>
                        <a:pt x="818866" y="677839"/>
                        <a:pt x="848436" y="614149"/>
                        <a:pt x="859809" y="573206"/>
                      </a:cubicBezTo>
                      <a:cubicBezTo>
                        <a:pt x="871182" y="532263"/>
                        <a:pt x="866633" y="500418"/>
                        <a:pt x="859809" y="464024"/>
                      </a:cubicBezTo>
                      <a:cubicBezTo>
                        <a:pt x="852985" y="427630"/>
                        <a:pt x="850711" y="432179"/>
                        <a:pt x="818866" y="354842"/>
                      </a:cubicBezTo>
                      <a:cubicBezTo>
                        <a:pt x="787021" y="277505"/>
                        <a:pt x="668740" y="0"/>
                        <a:pt x="668740" y="0"/>
                      </a:cubicBezTo>
                      <a:lnTo>
                        <a:pt x="668740" y="0"/>
                      </a:lnTo>
                      <a:cubicBezTo>
                        <a:pt x="664191" y="15922"/>
                        <a:pt x="686937" y="70514"/>
                        <a:pt x="641445" y="95535"/>
                      </a:cubicBezTo>
                      <a:cubicBezTo>
                        <a:pt x="595953" y="120556"/>
                        <a:pt x="395785" y="150126"/>
                        <a:pt x="395785" y="150126"/>
                      </a:cubicBezTo>
                      <a:lnTo>
                        <a:pt x="395785" y="150126"/>
                      </a:lnTo>
                      <a:cubicBezTo>
                        <a:pt x="373039" y="145577"/>
                        <a:pt x="288878" y="116006"/>
                        <a:pt x="259308" y="122830"/>
                      </a:cubicBezTo>
                      <a:cubicBezTo>
                        <a:pt x="229738" y="129654"/>
                        <a:pt x="236561" y="177421"/>
                        <a:pt x="218364" y="191069"/>
                      </a:cubicBezTo>
                      <a:cubicBezTo>
                        <a:pt x="200167" y="204717"/>
                        <a:pt x="179696" y="197893"/>
                        <a:pt x="150126" y="204717"/>
                      </a:cubicBezTo>
                      <a:cubicBezTo>
                        <a:pt x="120556" y="211541"/>
                        <a:pt x="80749" y="221776"/>
                        <a:pt x="40943" y="232012"/>
                      </a:cubicBezTo>
                    </a:path>
                  </a:pathLst>
                </a:custGeom>
                <a:solidFill>
                  <a:srgbClr val="69676D">
                    <a:lumMod val="20000"/>
                    <a:lumOff val="80000"/>
                  </a:srgbClr>
                </a:solidFill>
                <a:ln w="3175" cap="flat" cmpd="sng" algn="ctr">
                  <a:solidFill>
                    <a:srgbClr val="69676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13"/>
                <p:cNvSpPr/>
                <p:nvPr/>
              </p:nvSpPr>
              <p:spPr>
                <a:xfrm>
                  <a:off x="6466765" y="1744638"/>
                  <a:ext cx="900752" cy="850711"/>
                </a:xfrm>
                <a:custGeom>
                  <a:avLst/>
                  <a:gdLst>
                    <a:gd name="connsiteX0" fmla="*/ 15922 w 900752"/>
                    <a:gd name="connsiteY0" fmla="*/ 220640 h 850711"/>
                    <a:gd name="connsiteX1" fmla="*/ 2274 w 900752"/>
                    <a:gd name="connsiteY1" fmla="*/ 466299 h 850711"/>
                    <a:gd name="connsiteX2" fmla="*/ 29569 w 900752"/>
                    <a:gd name="connsiteY2" fmla="*/ 643720 h 850711"/>
                    <a:gd name="connsiteX3" fmla="*/ 70513 w 900752"/>
                    <a:gd name="connsiteY3" fmla="*/ 793846 h 850711"/>
                    <a:gd name="connsiteX4" fmla="*/ 288877 w 900752"/>
                    <a:gd name="connsiteY4" fmla="*/ 834789 h 850711"/>
                    <a:gd name="connsiteX5" fmla="*/ 507241 w 900752"/>
                    <a:gd name="connsiteY5" fmla="*/ 698311 h 850711"/>
                    <a:gd name="connsiteX6" fmla="*/ 507241 w 900752"/>
                    <a:gd name="connsiteY6" fmla="*/ 698311 h 850711"/>
                    <a:gd name="connsiteX7" fmla="*/ 466298 w 900752"/>
                    <a:gd name="connsiteY7" fmla="*/ 575481 h 850711"/>
                    <a:gd name="connsiteX8" fmla="*/ 493593 w 900752"/>
                    <a:gd name="connsiteY8" fmla="*/ 711959 h 850711"/>
                    <a:gd name="connsiteX9" fmla="*/ 725605 w 900752"/>
                    <a:gd name="connsiteY9" fmla="*/ 711959 h 850711"/>
                    <a:gd name="connsiteX10" fmla="*/ 862083 w 900752"/>
                    <a:gd name="connsiteY10" fmla="*/ 534538 h 850711"/>
                    <a:gd name="connsiteX11" fmla="*/ 875731 w 900752"/>
                    <a:gd name="connsiteY11" fmla="*/ 439004 h 850711"/>
                    <a:gd name="connsiteX12" fmla="*/ 711957 w 900752"/>
                    <a:gd name="connsiteY12" fmla="*/ 56866 h 850711"/>
                    <a:gd name="connsiteX13" fmla="*/ 602775 w 900752"/>
                    <a:gd name="connsiteY13" fmla="*/ 97810 h 850711"/>
                    <a:gd name="connsiteX14" fmla="*/ 425354 w 900752"/>
                    <a:gd name="connsiteY14" fmla="*/ 125105 h 850711"/>
                    <a:gd name="connsiteX15" fmla="*/ 288877 w 900752"/>
                    <a:gd name="connsiteY15" fmla="*/ 179696 h 850711"/>
                    <a:gd name="connsiteX16" fmla="*/ 70513 w 900752"/>
                    <a:gd name="connsiteY16" fmla="*/ 220640 h 850711"/>
                    <a:gd name="connsiteX17" fmla="*/ 15922 w 900752"/>
                    <a:gd name="connsiteY17" fmla="*/ 220640 h 850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00752" h="850711">
                      <a:moveTo>
                        <a:pt x="15922" y="220640"/>
                      </a:moveTo>
                      <a:cubicBezTo>
                        <a:pt x="7961" y="308213"/>
                        <a:pt x="0" y="395786"/>
                        <a:pt x="2274" y="466299"/>
                      </a:cubicBezTo>
                      <a:cubicBezTo>
                        <a:pt x="4549" y="536812"/>
                        <a:pt x="18196" y="589129"/>
                        <a:pt x="29569" y="643720"/>
                      </a:cubicBezTo>
                      <a:cubicBezTo>
                        <a:pt x="40942" y="698311"/>
                        <a:pt x="27295" y="762001"/>
                        <a:pt x="70513" y="793846"/>
                      </a:cubicBezTo>
                      <a:cubicBezTo>
                        <a:pt x="113731" y="825691"/>
                        <a:pt x="216089" y="850711"/>
                        <a:pt x="288877" y="834789"/>
                      </a:cubicBezTo>
                      <a:cubicBezTo>
                        <a:pt x="361665" y="818867"/>
                        <a:pt x="507241" y="698311"/>
                        <a:pt x="507241" y="698311"/>
                      </a:cubicBezTo>
                      <a:lnTo>
                        <a:pt x="507241" y="698311"/>
                      </a:lnTo>
                      <a:cubicBezTo>
                        <a:pt x="500417" y="677839"/>
                        <a:pt x="468573" y="573206"/>
                        <a:pt x="466298" y="575481"/>
                      </a:cubicBezTo>
                      <a:cubicBezTo>
                        <a:pt x="464023" y="577756"/>
                        <a:pt x="450375" y="689213"/>
                        <a:pt x="493593" y="711959"/>
                      </a:cubicBezTo>
                      <a:cubicBezTo>
                        <a:pt x="536811" y="734705"/>
                        <a:pt x="664190" y="741529"/>
                        <a:pt x="725605" y="711959"/>
                      </a:cubicBezTo>
                      <a:cubicBezTo>
                        <a:pt x="787020" y="682389"/>
                        <a:pt x="837062" y="580030"/>
                        <a:pt x="862083" y="534538"/>
                      </a:cubicBezTo>
                      <a:cubicBezTo>
                        <a:pt x="887104" y="489046"/>
                        <a:pt x="900752" y="518616"/>
                        <a:pt x="875731" y="439004"/>
                      </a:cubicBezTo>
                      <a:cubicBezTo>
                        <a:pt x="850710" y="359392"/>
                        <a:pt x="757450" y="113732"/>
                        <a:pt x="711957" y="56866"/>
                      </a:cubicBezTo>
                      <a:cubicBezTo>
                        <a:pt x="666464" y="0"/>
                        <a:pt x="650542" y="86437"/>
                        <a:pt x="602775" y="97810"/>
                      </a:cubicBezTo>
                      <a:cubicBezTo>
                        <a:pt x="555008" y="109183"/>
                        <a:pt x="477670" y="111457"/>
                        <a:pt x="425354" y="125105"/>
                      </a:cubicBezTo>
                      <a:cubicBezTo>
                        <a:pt x="373038" y="138753"/>
                        <a:pt x="348017" y="163773"/>
                        <a:pt x="288877" y="179696"/>
                      </a:cubicBezTo>
                      <a:cubicBezTo>
                        <a:pt x="229737" y="195619"/>
                        <a:pt x="70513" y="220640"/>
                        <a:pt x="70513" y="220640"/>
                      </a:cubicBezTo>
                      <a:lnTo>
                        <a:pt x="15922" y="220640"/>
                      </a:lnTo>
                      <a:close/>
                    </a:path>
                  </a:pathLst>
                </a:custGeom>
                <a:solidFill>
                  <a:srgbClr val="69676D">
                    <a:lumMod val="20000"/>
                    <a:lumOff val="80000"/>
                  </a:srgbClr>
                </a:solidFill>
                <a:ln w="3175" cap="flat" cmpd="sng" algn="ctr">
                  <a:solidFill>
                    <a:srgbClr val="C9C2D1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14"/>
                <p:cNvSpPr/>
                <p:nvPr/>
              </p:nvSpPr>
              <p:spPr>
                <a:xfrm>
                  <a:off x="1799229" y="2615821"/>
                  <a:ext cx="193344" cy="882555"/>
                </a:xfrm>
                <a:custGeom>
                  <a:avLst/>
                  <a:gdLst>
                    <a:gd name="connsiteX0" fmla="*/ 111458 w 193344"/>
                    <a:gd name="connsiteY0" fmla="*/ 4549 h 882555"/>
                    <a:gd name="connsiteX1" fmla="*/ 29571 w 193344"/>
                    <a:gd name="connsiteY1" fmla="*/ 31845 h 882555"/>
                    <a:gd name="connsiteX2" fmla="*/ 29571 w 193344"/>
                    <a:gd name="connsiteY2" fmla="*/ 86436 h 882555"/>
                    <a:gd name="connsiteX3" fmla="*/ 2275 w 193344"/>
                    <a:gd name="connsiteY3" fmla="*/ 550460 h 882555"/>
                    <a:gd name="connsiteX4" fmla="*/ 15923 w 193344"/>
                    <a:gd name="connsiteY4" fmla="*/ 809767 h 882555"/>
                    <a:gd name="connsiteX5" fmla="*/ 84162 w 193344"/>
                    <a:gd name="connsiteY5" fmla="*/ 878006 h 882555"/>
                    <a:gd name="connsiteX6" fmla="*/ 166049 w 193344"/>
                    <a:gd name="connsiteY6" fmla="*/ 837063 h 882555"/>
                    <a:gd name="connsiteX7" fmla="*/ 166049 w 193344"/>
                    <a:gd name="connsiteY7" fmla="*/ 645994 h 882555"/>
                    <a:gd name="connsiteX8" fmla="*/ 179696 w 193344"/>
                    <a:gd name="connsiteY8" fmla="*/ 454925 h 882555"/>
                    <a:gd name="connsiteX9" fmla="*/ 179696 w 193344"/>
                    <a:gd name="connsiteY9" fmla="*/ 332095 h 882555"/>
                    <a:gd name="connsiteX10" fmla="*/ 179696 w 193344"/>
                    <a:gd name="connsiteY10" fmla="*/ 195618 h 882555"/>
                    <a:gd name="connsiteX11" fmla="*/ 193344 w 193344"/>
                    <a:gd name="connsiteY11" fmla="*/ 181970 h 882555"/>
                    <a:gd name="connsiteX12" fmla="*/ 193344 w 193344"/>
                    <a:gd name="connsiteY12" fmla="*/ 181970 h 882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3344" h="882555">
                      <a:moveTo>
                        <a:pt x="111458" y="4549"/>
                      </a:moveTo>
                      <a:cubicBezTo>
                        <a:pt x="77338" y="11373"/>
                        <a:pt x="43219" y="18197"/>
                        <a:pt x="29571" y="31845"/>
                      </a:cubicBezTo>
                      <a:cubicBezTo>
                        <a:pt x="15923" y="45493"/>
                        <a:pt x="34120" y="0"/>
                        <a:pt x="29571" y="86436"/>
                      </a:cubicBezTo>
                      <a:cubicBezTo>
                        <a:pt x="25022" y="172872"/>
                        <a:pt x="4550" y="429905"/>
                        <a:pt x="2275" y="550460"/>
                      </a:cubicBezTo>
                      <a:cubicBezTo>
                        <a:pt x="0" y="671015"/>
                        <a:pt x="2275" y="755176"/>
                        <a:pt x="15923" y="809767"/>
                      </a:cubicBezTo>
                      <a:cubicBezTo>
                        <a:pt x="29571" y="864358"/>
                        <a:pt x="59141" y="873457"/>
                        <a:pt x="84162" y="878006"/>
                      </a:cubicBezTo>
                      <a:cubicBezTo>
                        <a:pt x="109183" y="882555"/>
                        <a:pt x="152401" y="875732"/>
                        <a:pt x="166049" y="837063"/>
                      </a:cubicBezTo>
                      <a:cubicBezTo>
                        <a:pt x="179697" y="798394"/>
                        <a:pt x="163775" y="709684"/>
                        <a:pt x="166049" y="645994"/>
                      </a:cubicBezTo>
                      <a:cubicBezTo>
                        <a:pt x="168323" y="582304"/>
                        <a:pt x="177422" y="507241"/>
                        <a:pt x="179696" y="454925"/>
                      </a:cubicBezTo>
                      <a:cubicBezTo>
                        <a:pt x="181970" y="402609"/>
                        <a:pt x="179696" y="332095"/>
                        <a:pt x="179696" y="332095"/>
                      </a:cubicBezTo>
                      <a:cubicBezTo>
                        <a:pt x="179696" y="288877"/>
                        <a:pt x="177421" y="220639"/>
                        <a:pt x="179696" y="195618"/>
                      </a:cubicBezTo>
                      <a:cubicBezTo>
                        <a:pt x="181971" y="170597"/>
                        <a:pt x="193344" y="181970"/>
                        <a:pt x="193344" y="181970"/>
                      </a:cubicBezTo>
                      <a:lnTo>
                        <a:pt x="193344" y="181970"/>
                      </a:lnTo>
                    </a:path>
                  </a:pathLst>
                </a:custGeom>
                <a:solidFill>
                  <a:srgbClr val="69676D">
                    <a:lumMod val="20000"/>
                    <a:lumOff val="80000"/>
                  </a:srgbClr>
                </a:solidFill>
                <a:ln w="3175" cap="flat" cmpd="sng" algn="ctr">
                  <a:solidFill>
                    <a:srgbClr val="C9C2D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15"/>
                <p:cNvSpPr/>
                <p:nvPr/>
              </p:nvSpPr>
              <p:spPr>
                <a:xfrm>
                  <a:off x="1828800" y="2674961"/>
                  <a:ext cx="143302" cy="136478"/>
                </a:xfrm>
                <a:custGeom>
                  <a:avLst/>
                  <a:gdLst>
                    <a:gd name="connsiteX0" fmla="*/ 0 w 143302"/>
                    <a:gd name="connsiteY0" fmla="*/ 0 h 136478"/>
                    <a:gd name="connsiteX1" fmla="*/ 54591 w 143302"/>
                    <a:gd name="connsiteY1" fmla="*/ 40943 h 136478"/>
                    <a:gd name="connsiteX2" fmla="*/ 81887 w 143302"/>
                    <a:gd name="connsiteY2" fmla="*/ 81887 h 136478"/>
                    <a:gd name="connsiteX3" fmla="*/ 136478 w 143302"/>
                    <a:gd name="connsiteY3" fmla="*/ 122830 h 136478"/>
                    <a:gd name="connsiteX4" fmla="*/ 122830 w 143302"/>
                    <a:gd name="connsiteY4" fmla="*/ 136478 h 136478"/>
                    <a:gd name="connsiteX5" fmla="*/ 122830 w 143302"/>
                    <a:gd name="connsiteY5" fmla="*/ 136478 h 136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3302" h="136478">
                      <a:moveTo>
                        <a:pt x="0" y="0"/>
                      </a:moveTo>
                      <a:cubicBezTo>
                        <a:pt x="20471" y="13647"/>
                        <a:pt x="40943" y="27295"/>
                        <a:pt x="54591" y="40943"/>
                      </a:cubicBezTo>
                      <a:cubicBezTo>
                        <a:pt x="68239" y="54591"/>
                        <a:pt x="68239" y="68239"/>
                        <a:pt x="81887" y="81887"/>
                      </a:cubicBezTo>
                      <a:cubicBezTo>
                        <a:pt x="95535" y="95535"/>
                        <a:pt x="129654" y="113732"/>
                        <a:pt x="136478" y="122830"/>
                      </a:cubicBezTo>
                      <a:cubicBezTo>
                        <a:pt x="143302" y="131928"/>
                        <a:pt x="122830" y="136478"/>
                        <a:pt x="122830" y="136478"/>
                      </a:cubicBezTo>
                      <a:lnTo>
                        <a:pt x="122830" y="136478"/>
                      </a:lnTo>
                    </a:path>
                  </a:pathLst>
                </a:custGeom>
                <a:noFill/>
                <a:ln w="3175" cap="flat" cmpd="sng" algn="ctr">
                  <a:solidFill>
                    <a:srgbClr val="CEB966">
                      <a:shade val="48000"/>
                      <a:satMod val="11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16"/>
                <p:cNvSpPr/>
                <p:nvPr/>
              </p:nvSpPr>
              <p:spPr>
                <a:xfrm>
                  <a:off x="1958454" y="2825087"/>
                  <a:ext cx="252483" cy="789295"/>
                </a:xfrm>
                <a:custGeom>
                  <a:avLst/>
                  <a:gdLst>
                    <a:gd name="connsiteX0" fmla="*/ 34119 w 252483"/>
                    <a:gd name="connsiteY0" fmla="*/ 0 h 789295"/>
                    <a:gd name="connsiteX1" fmla="*/ 34119 w 252483"/>
                    <a:gd name="connsiteY1" fmla="*/ 204716 h 789295"/>
                    <a:gd name="connsiteX2" fmla="*/ 6824 w 252483"/>
                    <a:gd name="connsiteY2" fmla="*/ 518614 h 789295"/>
                    <a:gd name="connsiteX3" fmla="*/ 20471 w 252483"/>
                    <a:gd name="connsiteY3" fmla="*/ 682388 h 789295"/>
                    <a:gd name="connsiteX4" fmla="*/ 129653 w 252483"/>
                    <a:gd name="connsiteY4" fmla="*/ 777922 h 789295"/>
                    <a:gd name="connsiteX5" fmla="*/ 225188 w 252483"/>
                    <a:gd name="connsiteY5" fmla="*/ 750626 h 789295"/>
                    <a:gd name="connsiteX6" fmla="*/ 197892 w 252483"/>
                    <a:gd name="connsiteY6" fmla="*/ 682388 h 789295"/>
                    <a:gd name="connsiteX7" fmla="*/ 184245 w 252483"/>
                    <a:gd name="connsiteY7" fmla="*/ 491319 h 789295"/>
                    <a:gd name="connsiteX8" fmla="*/ 184245 w 252483"/>
                    <a:gd name="connsiteY8" fmla="*/ 327546 h 789295"/>
                    <a:gd name="connsiteX9" fmla="*/ 184245 w 252483"/>
                    <a:gd name="connsiteY9" fmla="*/ 177420 h 789295"/>
                    <a:gd name="connsiteX10" fmla="*/ 184245 w 252483"/>
                    <a:gd name="connsiteY10" fmla="*/ 95534 h 789295"/>
                    <a:gd name="connsiteX11" fmla="*/ 252483 w 252483"/>
                    <a:gd name="connsiteY11" fmla="*/ 54591 h 789295"/>
                    <a:gd name="connsiteX12" fmla="*/ 252483 w 252483"/>
                    <a:gd name="connsiteY12" fmla="*/ 54591 h 789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2483" h="789295">
                      <a:moveTo>
                        <a:pt x="34119" y="0"/>
                      </a:moveTo>
                      <a:cubicBezTo>
                        <a:pt x="36393" y="59140"/>
                        <a:pt x="38668" y="118280"/>
                        <a:pt x="34119" y="204716"/>
                      </a:cubicBezTo>
                      <a:cubicBezTo>
                        <a:pt x="29570" y="291152"/>
                        <a:pt x="9099" y="439002"/>
                        <a:pt x="6824" y="518614"/>
                      </a:cubicBezTo>
                      <a:cubicBezTo>
                        <a:pt x="4549" y="598226"/>
                        <a:pt x="0" y="639170"/>
                        <a:pt x="20471" y="682388"/>
                      </a:cubicBezTo>
                      <a:cubicBezTo>
                        <a:pt x="40942" y="725606"/>
                        <a:pt x="95534" y="766549"/>
                        <a:pt x="129653" y="777922"/>
                      </a:cubicBezTo>
                      <a:cubicBezTo>
                        <a:pt x="163772" y="789295"/>
                        <a:pt x="213815" y="766548"/>
                        <a:pt x="225188" y="750626"/>
                      </a:cubicBezTo>
                      <a:cubicBezTo>
                        <a:pt x="236561" y="734704"/>
                        <a:pt x="204716" y="725606"/>
                        <a:pt x="197892" y="682388"/>
                      </a:cubicBezTo>
                      <a:cubicBezTo>
                        <a:pt x="191068" y="639170"/>
                        <a:pt x="186520" y="550459"/>
                        <a:pt x="184245" y="491319"/>
                      </a:cubicBezTo>
                      <a:cubicBezTo>
                        <a:pt x="181970" y="432179"/>
                        <a:pt x="184245" y="327546"/>
                        <a:pt x="184245" y="327546"/>
                      </a:cubicBezTo>
                      <a:lnTo>
                        <a:pt x="184245" y="177420"/>
                      </a:lnTo>
                      <a:cubicBezTo>
                        <a:pt x="184245" y="138751"/>
                        <a:pt x="172872" y="116005"/>
                        <a:pt x="184245" y="95534"/>
                      </a:cubicBezTo>
                      <a:cubicBezTo>
                        <a:pt x="195618" y="75063"/>
                        <a:pt x="252483" y="54591"/>
                        <a:pt x="252483" y="54591"/>
                      </a:cubicBezTo>
                      <a:lnTo>
                        <a:pt x="252483" y="54591"/>
                      </a:lnTo>
                    </a:path>
                  </a:pathLst>
                </a:custGeom>
                <a:solidFill>
                  <a:srgbClr val="69676D">
                    <a:lumMod val="20000"/>
                    <a:lumOff val="80000"/>
                  </a:srgbClr>
                </a:solidFill>
                <a:ln w="3175" cap="flat" cmpd="sng" algn="ctr">
                  <a:solidFill>
                    <a:srgbClr val="C9C2D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17"/>
                <p:cNvSpPr/>
                <p:nvPr/>
              </p:nvSpPr>
              <p:spPr>
                <a:xfrm>
                  <a:off x="2006221" y="2838734"/>
                  <a:ext cx="150125" cy="54591"/>
                </a:xfrm>
                <a:custGeom>
                  <a:avLst/>
                  <a:gdLst>
                    <a:gd name="connsiteX0" fmla="*/ 0 w 150125"/>
                    <a:gd name="connsiteY0" fmla="*/ 0 h 54591"/>
                    <a:gd name="connsiteX1" fmla="*/ 81886 w 150125"/>
                    <a:gd name="connsiteY1" fmla="*/ 40944 h 54591"/>
                    <a:gd name="connsiteX2" fmla="*/ 150125 w 150125"/>
                    <a:gd name="connsiteY2" fmla="*/ 54591 h 54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0125" h="54591">
                      <a:moveTo>
                        <a:pt x="0" y="0"/>
                      </a:moveTo>
                      <a:cubicBezTo>
                        <a:pt x="28432" y="15923"/>
                        <a:pt x="56865" y="31846"/>
                        <a:pt x="81886" y="40944"/>
                      </a:cubicBezTo>
                      <a:cubicBezTo>
                        <a:pt x="106907" y="50042"/>
                        <a:pt x="128516" y="52316"/>
                        <a:pt x="150125" y="54591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CEB966">
                      <a:shade val="48000"/>
                      <a:satMod val="110000"/>
                    </a:srgb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19"/>
                <p:cNvSpPr/>
                <p:nvPr/>
              </p:nvSpPr>
              <p:spPr>
                <a:xfrm>
                  <a:off x="2126777" y="2884226"/>
                  <a:ext cx="550459" cy="912126"/>
                </a:xfrm>
                <a:custGeom>
                  <a:avLst/>
                  <a:gdLst>
                    <a:gd name="connsiteX0" fmla="*/ 398059 w 550459"/>
                    <a:gd name="connsiteY0" fmla="*/ 118281 h 912126"/>
                    <a:gd name="connsiteX1" fmla="*/ 507241 w 550459"/>
                    <a:gd name="connsiteY1" fmla="*/ 268407 h 912126"/>
                    <a:gd name="connsiteX2" fmla="*/ 534536 w 550459"/>
                    <a:gd name="connsiteY2" fmla="*/ 309350 h 912126"/>
                    <a:gd name="connsiteX3" fmla="*/ 520889 w 550459"/>
                    <a:gd name="connsiteY3" fmla="*/ 350293 h 912126"/>
                    <a:gd name="connsiteX4" fmla="*/ 520889 w 550459"/>
                    <a:gd name="connsiteY4" fmla="*/ 418532 h 912126"/>
                    <a:gd name="connsiteX5" fmla="*/ 548184 w 550459"/>
                    <a:gd name="connsiteY5" fmla="*/ 623249 h 912126"/>
                    <a:gd name="connsiteX6" fmla="*/ 507241 w 550459"/>
                    <a:gd name="connsiteY6" fmla="*/ 664192 h 912126"/>
                    <a:gd name="connsiteX7" fmla="*/ 479945 w 550459"/>
                    <a:gd name="connsiteY7" fmla="*/ 787022 h 912126"/>
                    <a:gd name="connsiteX8" fmla="*/ 384411 w 550459"/>
                    <a:gd name="connsiteY8" fmla="*/ 896204 h 912126"/>
                    <a:gd name="connsiteX9" fmla="*/ 193342 w 550459"/>
                    <a:gd name="connsiteY9" fmla="*/ 882556 h 912126"/>
                    <a:gd name="connsiteX10" fmla="*/ 70513 w 550459"/>
                    <a:gd name="connsiteY10" fmla="*/ 773374 h 912126"/>
                    <a:gd name="connsiteX11" fmla="*/ 29569 w 550459"/>
                    <a:gd name="connsiteY11" fmla="*/ 609601 h 912126"/>
                    <a:gd name="connsiteX12" fmla="*/ 29569 w 550459"/>
                    <a:gd name="connsiteY12" fmla="*/ 391237 h 912126"/>
                    <a:gd name="connsiteX13" fmla="*/ 15922 w 550459"/>
                    <a:gd name="connsiteY13" fmla="*/ 63690 h 912126"/>
                    <a:gd name="connsiteX14" fmla="*/ 125104 w 550459"/>
                    <a:gd name="connsiteY14" fmla="*/ 9099 h 912126"/>
                    <a:gd name="connsiteX15" fmla="*/ 220638 w 550459"/>
                    <a:gd name="connsiteY15" fmla="*/ 50043 h 912126"/>
                    <a:gd name="connsiteX16" fmla="*/ 329820 w 550459"/>
                    <a:gd name="connsiteY16" fmla="*/ 90986 h 912126"/>
                    <a:gd name="connsiteX17" fmla="*/ 398059 w 550459"/>
                    <a:gd name="connsiteY17" fmla="*/ 118281 h 91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0459" h="912126">
                      <a:moveTo>
                        <a:pt x="398059" y="118281"/>
                      </a:moveTo>
                      <a:cubicBezTo>
                        <a:pt x="427629" y="147851"/>
                        <a:pt x="484495" y="236562"/>
                        <a:pt x="507241" y="268407"/>
                      </a:cubicBezTo>
                      <a:cubicBezTo>
                        <a:pt x="529987" y="300252"/>
                        <a:pt x="532261" y="295702"/>
                        <a:pt x="534536" y="309350"/>
                      </a:cubicBezTo>
                      <a:cubicBezTo>
                        <a:pt x="536811" y="322998"/>
                        <a:pt x="523164" y="332096"/>
                        <a:pt x="520889" y="350293"/>
                      </a:cubicBezTo>
                      <a:cubicBezTo>
                        <a:pt x="518615" y="368490"/>
                        <a:pt x="516340" y="373039"/>
                        <a:pt x="520889" y="418532"/>
                      </a:cubicBezTo>
                      <a:cubicBezTo>
                        <a:pt x="525438" y="464025"/>
                        <a:pt x="550459" y="582306"/>
                        <a:pt x="548184" y="623249"/>
                      </a:cubicBezTo>
                      <a:cubicBezTo>
                        <a:pt x="545909" y="664192"/>
                        <a:pt x="518614" y="636897"/>
                        <a:pt x="507241" y="664192"/>
                      </a:cubicBezTo>
                      <a:cubicBezTo>
                        <a:pt x="495868" y="691487"/>
                        <a:pt x="500417" y="748353"/>
                        <a:pt x="479945" y="787022"/>
                      </a:cubicBezTo>
                      <a:cubicBezTo>
                        <a:pt x="459473" y="825691"/>
                        <a:pt x="432178" y="880282"/>
                        <a:pt x="384411" y="896204"/>
                      </a:cubicBezTo>
                      <a:cubicBezTo>
                        <a:pt x="336644" y="912126"/>
                        <a:pt x="245658" y="903028"/>
                        <a:pt x="193342" y="882556"/>
                      </a:cubicBezTo>
                      <a:cubicBezTo>
                        <a:pt x="141026" y="862084"/>
                        <a:pt x="97809" y="818867"/>
                        <a:pt x="70513" y="773374"/>
                      </a:cubicBezTo>
                      <a:cubicBezTo>
                        <a:pt x="43218" y="727882"/>
                        <a:pt x="36393" y="673291"/>
                        <a:pt x="29569" y="609601"/>
                      </a:cubicBezTo>
                      <a:cubicBezTo>
                        <a:pt x="22745" y="545912"/>
                        <a:pt x="31843" y="482222"/>
                        <a:pt x="29569" y="391237"/>
                      </a:cubicBezTo>
                      <a:cubicBezTo>
                        <a:pt x="27295" y="300252"/>
                        <a:pt x="0" y="127380"/>
                        <a:pt x="15922" y="63690"/>
                      </a:cubicBezTo>
                      <a:cubicBezTo>
                        <a:pt x="31845" y="0"/>
                        <a:pt x="90985" y="11374"/>
                        <a:pt x="125104" y="9099"/>
                      </a:cubicBezTo>
                      <a:cubicBezTo>
                        <a:pt x="159223" y="6825"/>
                        <a:pt x="186519" y="36395"/>
                        <a:pt x="220638" y="50043"/>
                      </a:cubicBezTo>
                      <a:cubicBezTo>
                        <a:pt x="254757" y="63691"/>
                        <a:pt x="295701" y="79613"/>
                        <a:pt x="329820" y="90986"/>
                      </a:cubicBezTo>
                      <a:cubicBezTo>
                        <a:pt x="363939" y="102359"/>
                        <a:pt x="368489" y="88711"/>
                        <a:pt x="398059" y="118281"/>
                      </a:cubicBezTo>
                      <a:close/>
                    </a:path>
                  </a:pathLst>
                </a:custGeom>
                <a:solidFill>
                  <a:srgbClr val="69676D">
                    <a:lumMod val="20000"/>
                    <a:lumOff val="80000"/>
                  </a:srgbClr>
                </a:solidFill>
                <a:ln w="6350" cap="flat" cmpd="sng" algn="ctr">
                  <a:solidFill>
                    <a:srgbClr val="C9C2D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21"/>
                <p:cNvSpPr/>
                <p:nvPr/>
              </p:nvSpPr>
              <p:spPr>
                <a:xfrm>
                  <a:off x="3234519" y="2934269"/>
                  <a:ext cx="707409" cy="782471"/>
                </a:xfrm>
                <a:custGeom>
                  <a:avLst/>
                  <a:gdLst>
                    <a:gd name="connsiteX0" fmla="*/ 218365 w 707409"/>
                    <a:gd name="connsiteY0" fmla="*/ 0 h 782471"/>
                    <a:gd name="connsiteX1" fmla="*/ 109182 w 707409"/>
                    <a:gd name="connsiteY1" fmla="*/ 68238 h 782471"/>
                    <a:gd name="connsiteX2" fmla="*/ 54591 w 707409"/>
                    <a:gd name="connsiteY2" fmla="*/ 150125 h 782471"/>
                    <a:gd name="connsiteX3" fmla="*/ 27296 w 707409"/>
                    <a:gd name="connsiteY3" fmla="*/ 218364 h 782471"/>
                    <a:gd name="connsiteX4" fmla="*/ 0 w 707409"/>
                    <a:gd name="connsiteY4" fmla="*/ 272955 h 782471"/>
                    <a:gd name="connsiteX5" fmla="*/ 27296 w 707409"/>
                    <a:gd name="connsiteY5" fmla="*/ 395785 h 782471"/>
                    <a:gd name="connsiteX6" fmla="*/ 122830 w 707409"/>
                    <a:gd name="connsiteY6" fmla="*/ 600501 h 782471"/>
                    <a:gd name="connsiteX7" fmla="*/ 163774 w 707409"/>
                    <a:gd name="connsiteY7" fmla="*/ 723331 h 782471"/>
                    <a:gd name="connsiteX8" fmla="*/ 327547 w 707409"/>
                    <a:gd name="connsiteY8" fmla="*/ 777922 h 782471"/>
                    <a:gd name="connsiteX9" fmla="*/ 450377 w 707409"/>
                    <a:gd name="connsiteY9" fmla="*/ 750627 h 782471"/>
                    <a:gd name="connsiteX10" fmla="*/ 532263 w 707409"/>
                    <a:gd name="connsiteY10" fmla="*/ 696035 h 782471"/>
                    <a:gd name="connsiteX11" fmla="*/ 614150 w 707409"/>
                    <a:gd name="connsiteY11" fmla="*/ 682388 h 782471"/>
                    <a:gd name="connsiteX12" fmla="*/ 641445 w 707409"/>
                    <a:gd name="connsiteY12" fmla="*/ 545910 h 782471"/>
                    <a:gd name="connsiteX13" fmla="*/ 682388 w 707409"/>
                    <a:gd name="connsiteY13" fmla="*/ 191068 h 782471"/>
                    <a:gd name="connsiteX14" fmla="*/ 682388 w 707409"/>
                    <a:gd name="connsiteY14" fmla="*/ 122830 h 782471"/>
                    <a:gd name="connsiteX15" fmla="*/ 532263 w 707409"/>
                    <a:gd name="connsiteY15" fmla="*/ 68238 h 782471"/>
                    <a:gd name="connsiteX16" fmla="*/ 504968 w 707409"/>
                    <a:gd name="connsiteY16" fmla="*/ 54591 h 782471"/>
                    <a:gd name="connsiteX17" fmla="*/ 395785 w 707409"/>
                    <a:gd name="connsiteY17" fmla="*/ 68238 h 782471"/>
                    <a:gd name="connsiteX18" fmla="*/ 218365 w 707409"/>
                    <a:gd name="connsiteY18" fmla="*/ 0 h 782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07409" h="782471">
                      <a:moveTo>
                        <a:pt x="218365" y="0"/>
                      </a:moveTo>
                      <a:cubicBezTo>
                        <a:pt x="170598" y="0"/>
                        <a:pt x="136478" y="43217"/>
                        <a:pt x="109182" y="68238"/>
                      </a:cubicBezTo>
                      <a:cubicBezTo>
                        <a:pt x="81886" y="93259"/>
                        <a:pt x="68239" y="125104"/>
                        <a:pt x="54591" y="150125"/>
                      </a:cubicBezTo>
                      <a:cubicBezTo>
                        <a:pt x="40943" y="175146"/>
                        <a:pt x="36394" y="197892"/>
                        <a:pt x="27296" y="218364"/>
                      </a:cubicBezTo>
                      <a:cubicBezTo>
                        <a:pt x="18198" y="238836"/>
                        <a:pt x="0" y="243385"/>
                        <a:pt x="0" y="272955"/>
                      </a:cubicBezTo>
                      <a:cubicBezTo>
                        <a:pt x="0" y="302525"/>
                        <a:pt x="6824" y="341194"/>
                        <a:pt x="27296" y="395785"/>
                      </a:cubicBezTo>
                      <a:cubicBezTo>
                        <a:pt x="47768" y="450376"/>
                        <a:pt x="100084" y="545910"/>
                        <a:pt x="122830" y="600501"/>
                      </a:cubicBezTo>
                      <a:cubicBezTo>
                        <a:pt x="145576" y="655092"/>
                        <a:pt x="129655" y="693761"/>
                        <a:pt x="163774" y="723331"/>
                      </a:cubicBezTo>
                      <a:cubicBezTo>
                        <a:pt x="197894" y="752901"/>
                        <a:pt x="279780" y="773373"/>
                        <a:pt x="327547" y="777922"/>
                      </a:cubicBezTo>
                      <a:cubicBezTo>
                        <a:pt x="375314" y="782471"/>
                        <a:pt x="416258" y="764275"/>
                        <a:pt x="450377" y="750627"/>
                      </a:cubicBezTo>
                      <a:cubicBezTo>
                        <a:pt x="484496" y="736979"/>
                        <a:pt x="504968" y="707408"/>
                        <a:pt x="532263" y="696035"/>
                      </a:cubicBezTo>
                      <a:cubicBezTo>
                        <a:pt x="559558" y="684662"/>
                        <a:pt x="595953" y="707409"/>
                        <a:pt x="614150" y="682388"/>
                      </a:cubicBezTo>
                      <a:cubicBezTo>
                        <a:pt x="632347" y="657367"/>
                        <a:pt x="630072" y="627797"/>
                        <a:pt x="641445" y="545910"/>
                      </a:cubicBezTo>
                      <a:cubicBezTo>
                        <a:pt x="652818" y="464023"/>
                        <a:pt x="675564" y="261581"/>
                        <a:pt x="682388" y="191068"/>
                      </a:cubicBezTo>
                      <a:cubicBezTo>
                        <a:pt x="689212" y="120555"/>
                        <a:pt x="707409" y="143302"/>
                        <a:pt x="682388" y="122830"/>
                      </a:cubicBezTo>
                      <a:cubicBezTo>
                        <a:pt x="657367" y="102358"/>
                        <a:pt x="561833" y="79611"/>
                        <a:pt x="532263" y="68238"/>
                      </a:cubicBezTo>
                      <a:cubicBezTo>
                        <a:pt x="502693" y="56865"/>
                        <a:pt x="527714" y="54591"/>
                        <a:pt x="504968" y="54591"/>
                      </a:cubicBezTo>
                      <a:cubicBezTo>
                        <a:pt x="482222" y="54591"/>
                        <a:pt x="443552" y="79611"/>
                        <a:pt x="395785" y="68238"/>
                      </a:cubicBezTo>
                      <a:cubicBezTo>
                        <a:pt x="348018" y="56865"/>
                        <a:pt x="266132" y="0"/>
                        <a:pt x="218365" y="0"/>
                      </a:cubicBezTo>
                      <a:close/>
                    </a:path>
                  </a:pathLst>
                </a:custGeom>
                <a:noFill/>
                <a:ln w="3175" cap="flat" cmpd="sng" algn="ctr">
                  <a:solidFill>
                    <a:srgbClr val="C9C2D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22"/>
                <p:cNvSpPr/>
                <p:nvPr/>
              </p:nvSpPr>
              <p:spPr>
                <a:xfrm>
                  <a:off x="3903259" y="2684060"/>
                  <a:ext cx="1075899" cy="816590"/>
                </a:xfrm>
                <a:custGeom>
                  <a:avLst/>
                  <a:gdLst>
                    <a:gd name="connsiteX0" fmla="*/ 191069 w 1075899"/>
                    <a:gd name="connsiteY0" fmla="*/ 782471 h 816590"/>
                    <a:gd name="connsiteX1" fmla="*/ 95535 w 1075899"/>
                    <a:gd name="connsiteY1" fmla="*/ 550459 h 816590"/>
                    <a:gd name="connsiteX2" fmla="*/ 13648 w 1075899"/>
                    <a:gd name="connsiteY2" fmla="*/ 386686 h 816590"/>
                    <a:gd name="connsiteX3" fmla="*/ 13648 w 1075899"/>
                    <a:gd name="connsiteY3" fmla="*/ 291152 h 816590"/>
                    <a:gd name="connsiteX4" fmla="*/ 95535 w 1075899"/>
                    <a:gd name="connsiteY4" fmla="*/ 127379 h 816590"/>
                    <a:gd name="connsiteX5" fmla="*/ 272956 w 1075899"/>
                    <a:gd name="connsiteY5" fmla="*/ 4549 h 816590"/>
                    <a:gd name="connsiteX6" fmla="*/ 532263 w 1075899"/>
                    <a:gd name="connsiteY6" fmla="*/ 100083 h 816590"/>
                    <a:gd name="connsiteX7" fmla="*/ 655093 w 1075899"/>
                    <a:gd name="connsiteY7" fmla="*/ 45492 h 816590"/>
                    <a:gd name="connsiteX8" fmla="*/ 818866 w 1075899"/>
                    <a:gd name="connsiteY8" fmla="*/ 4549 h 816590"/>
                    <a:gd name="connsiteX9" fmla="*/ 914401 w 1075899"/>
                    <a:gd name="connsiteY9" fmla="*/ 18197 h 816590"/>
                    <a:gd name="connsiteX10" fmla="*/ 996287 w 1075899"/>
                    <a:gd name="connsiteY10" fmla="*/ 31844 h 816590"/>
                    <a:gd name="connsiteX11" fmla="*/ 1064526 w 1075899"/>
                    <a:gd name="connsiteY11" fmla="*/ 100083 h 816590"/>
                    <a:gd name="connsiteX12" fmla="*/ 1064526 w 1075899"/>
                    <a:gd name="connsiteY12" fmla="*/ 100083 h 816590"/>
                    <a:gd name="connsiteX13" fmla="*/ 1064526 w 1075899"/>
                    <a:gd name="connsiteY13" fmla="*/ 304800 h 816590"/>
                    <a:gd name="connsiteX14" fmla="*/ 996287 w 1075899"/>
                    <a:gd name="connsiteY14" fmla="*/ 686937 h 816590"/>
                    <a:gd name="connsiteX15" fmla="*/ 614150 w 1075899"/>
                    <a:gd name="connsiteY15" fmla="*/ 714233 h 816590"/>
                    <a:gd name="connsiteX16" fmla="*/ 614150 w 1075899"/>
                    <a:gd name="connsiteY16" fmla="*/ 714233 h 816590"/>
                    <a:gd name="connsiteX17" fmla="*/ 586854 w 1075899"/>
                    <a:gd name="connsiteY17" fmla="*/ 714233 h 816590"/>
                    <a:gd name="connsiteX18" fmla="*/ 491320 w 1075899"/>
                    <a:gd name="connsiteY18" fmla="*/ 755176 h 816590"/>
                    <a:gd name="connsiteX19" fmla="*/ 191069 w 1075899"/>
                    <a:gd name="connsiteY19" fmla="*/ 782471 h 81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75899" h="816590">
                      <a:moveTo>
                        <a:pt x="191069" y="782471"/>
                      </a:moveTo>
                      <a:cubicBezTo>
                        <a:pt x="125105" y="748352"/>
                        <a:pt x="125105" y="616423"/>
                        <a:pt x="95535" y="550459"/>
                      </a:cubicBezTo>
                      <a:cubicBezTo>
                        <a:pt x="65965" y="484495"/>
                        <a:pt x="27296" y="429904"/>
                        <a:pt x="13648" y="386686"/>
                      </a:cubicBezTo>
                      <a:cubicBezTo>
                        <a:pt x="0" y="343468"/>
                        <a:pt x="0" y="334370"/>
                        <a:pt x="13648" y="291152"/>
                      </a:cubicBezTo>
                      <a:cubicBezTo>
                        <a:pt x="27296" y="247934"/>
                        <a:pt x="52317" y="175146"/>
                        <a:pt x="95535" y="127379"/>
                      </a:cubicBezTo>
                      <a:cubicBezTo>
                        <a:pt x="138753" y="79612"/>
                        <a:pt x="200168" y="9098"/>
                        <a:pt x="272956" y="4549"/>
                      </a:cubicBezTo>
                      <a:cubicBezTo>
                        <a:pt x="345744" y="0"/>
                        <a:pt x="468573" y="93259"/>
                        <a:pt x="532263" y="100083"/>
                      </a:cubicBezTo>
                      <a:cubicBezTo>
                        <a:pt x="595953" y="106907"/>
                        <a:pt x="607326" y="61414"/>
                        <a:pt x="655093" y="45492"/>
                      </a:cubicBezTo>
                      <a:cubicBezTo>
                        <a:pt x="702860" y="29570"/>
                        <a:pt x="775648" y="9098"/>
                        <a:pt x="818866" y="4549"/>
                      </a:cubicBezTo>
                      <a:cubicBezTo>
                        <a:pt x="862084" y="0"/>
                        <a:pt x="884831" y="13648"/>
                        <a:pt x="914401" y="18197"/>
                      </a:cubicBezTo>
                      <a:cubicBezTo>
                        <a:pt x="943971" y="22746"/>
                        <a:pt x="971266" y="18196"/>
                        <a:pt x="996287" y="31844"/>
                      </a:cubicBezTo>
                      <a:cubicBezTo>
                        <a:pt x="1021308" y="45492"/>
                        <a:pt x="1064526" y="100083"/>
                        <a:pt x="1064526" y="100083"/>
                      </a:cubicBezTo>
                      <a:lnTo>
                        <a:pt x="1064526" y="100083"/>
                      </a:lnTo>
                      <a:cubicBezTo>
                        <a:pt x="1064526" y="134202"/>
                        <a:pt x="1075899" y="206991"/>
                        <a:pt x="1064526" y="304800"/>
                      </a:cubicBezTo>
                      <a:cubicBezTo>
                        <a:pt x="1053153" y="402609"/>
                        <a:pt x="1071350" y="618698"/>
                        <a:pt x="996287" y="686937"/>
                      </a:cubicBezTo>
                      <a:cubicBezTo>
                        <a:pt x="921224" y="755176"/>
                        <a:pt x="614150" y="714233"/>
                        <a:pt x="614150" y="714233"/>
                      </a:cubicBezTo>
                      <a:lnTo>
                        <a:pt x="614150" y="714233"/>
                      </a:lnTo>
                      <a:cubicBezTo>
                        <a:pt x="609601" y="714233"/>
                        <a:pt x="607326" y="707409"/>
                        <a:pt x="586854" y="714233"/>
                      </a:cubicBezTo>
                      <a:cubicBezTo>
                        <a:pt x="566382" y="721057"/>
                        <a:pt x="564108" y="741528"/>
                        <a:pt x="491320" y="755176"/>
                      </a:cubicBezTo>
                      <a:cubicBezTo>
                        <a:pt x="418532" y="768824"/>
                        <a:pt x="257033" y="816590"/>
                        <a:pt x="191069" y="782471"/>
                      </a:cubicBezTo>
                      <a:close/>
                    </a:path>
                  </a:pathLst>
                </a:custGeom>
                <a:solidFill>
                  <a:srgbClr val="69676D">
                    <a:lumMod val="20000"/>
                    <a:lumOff val="80000"/>
                  </a:srgbClr>
                </a:solidFill>
                <a:ln w="6350" cap="flat" cmpd="sng" algn="ctr">
                  <a:solidFill>
                    <a:srgbClr val="C9C2D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3"/>
                <p:cNvSpPr/>
                <p:nvPr/>
              </p:nvSpPr>
              <p:spPr>
                <a:xfrm>
                  <a:off x="4474192" y="2811439"/>
                  <a:ext cx="15921" cy="206991"/>
                </a:xfrm>
                <a:custGeom>
                  <a:avLst/>
                  <a:gdLst>
                    <a:gd name="connsiteX0" fmla="*/ 15921 w 15921"/>
                    <a:gd name="connsiteY0" fmla="*/ 0 h 206991"/>
                    <a:gd name="connsiteX1" fmla="*/ 2274 w 15921"/>
                    <a:gd name="connsiteY1" fmla="*/ 204716 h 206991"/>
                    <a:gd name="connsiteX2" fmla="*/ 15921 w 15921"/>
                    <a:gd name="connsiteY2" fmla="*/ 0 h 206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921" h="206991">
                      <a:moveTo>
                        <a:pt x="15921" y="0"/>
                      </a:moveTo>
                      <a:cubicBezTo>
                        <a:pt x="15921" y="0"/>
                        <a:pt x="4548" y="206991"/>
                        <a:pt x="2274" y="204716"/>
                      </a:cubicBezTo>
                      <a:cubicBezTo>
                        <a:pt x="0" y="202441"/>
                        <a:pt x="15921" y="0"/>
                        <a:pt x="15921" y="0"/>
                      </a:cubicBezTo>
                      <a:close/>
                    </a:path>
                  </a:pathLst>
                </a:custGeom>
                <a:solidFill>
                  <a:srgbClr val="CEB966"/>
                </a:solidFill>
                <a:ln w="25400" cap="flat" cmpd="sng" algn="ctr">
                  <a:solidFill>
                    <a:srgbClr val="CEB966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24"/>
                <p:cNvSpPr/>
                <p:nvPr/>
              </p:nvSpPr>
              <p:spPr>
                <a:xfrm>
                  <a:off x="2613546" y="2968388"/>
                  <a:ext cx="634621" cy="775648"/>
                </a:xfrm>
                <a:custGeom>
                  <a:avLst/>
                  <a:gdLst>
                    <a:gd name="connsiteX0" fmla="*/ 102358 w 634621"/>
                    <a:gd name="connsiteY0" fmla="*/ 689212 h 775648"/>
                    <a:gd name="connsiteX1" fmla="*/ 47767 w 634621"/>
                    <a:gd name="connsiteY1" fmla="*/ 484496 h 775648"/>
                    <a:gd name="connsiteX2" fmla="*/ 20472 w 634621"/>
                    <a:gd name="connsiteY2" fmla="*/ 197893 h 775648"/>
                    <a:gd name="connsiteX3" fmla="*/ 170597 w 634621"/>
                    <a:gd name="connsiteY3" fmla="*/ 61415 h 775648"/>
                    <a:gd name="connsiteX4" fmla="*/ 307075 w 634621"/>
                    <a:gd name="connsiteY4" fmla="*/ 6824 h 775648"/>
                    <a:gd name="connsiteX5" fmla="*/ 307075 w 634621"/>
                    <a:gd name="connsiteY5" fmla="*/ 20472 h 775648"/>
                    <a:gd name="connsiteX6" fmla="*/ 443553 w 634621"/>
                    <a:gd name="connsiteY6" fmla="*/ 88711 h 775648"/>
                    <a:gd name="connsiteX7" fmla="*/ 566382 w 634621"/>
                    <a:gd name="connsiteY7" fmla="*/ 143302 h 775648"/>
                    <a:gd name="connsiteX8" fmla="*/ 607326 w 634621"/>
                    <a:gd name="connsiteY8" fmla="*/ 170597 h 775648"/>
                    <a:gd name="connsiteX9" fmla="*/ 634621 w 634621"/>
                    <a:gd name="connsiteY9" fmla="*/ 266131 h 775648"/>
                    <a:gd name="connsiteX10" fmla="*/ 607326 w 634621"/>
                    <a:gd name="connsiteY10" fmla="*/ 361666 h 775648"/>
                    <a:gd name="connsiteX11" fmla="*/ 607326 w 634621"/>
                    <a:gd name="connsiteY11" fmla="*/ 511791 h 775648"/>
                    <a:gd name="connsiteX12" fmla="*/ 552735 w 634621"/>
                    <a:gd name="connsiteY12" fmla="*/ 689212 h 775648"/>
                    <a:gd name="connsiteX13" fmla="*/ 388961 w 634621"/>
                    <a:gd name="connsiteY13" fmla="*/ 757451 h 775648"/>
                    <a:gd name="connsiteX14" fmla="*/ 211541 w 634621"/>
                    <a:gd name="connsiteY14" fmla="*/ 771099 h 775648"/>
                    <a:gd name="connsiteX15" fmla="*/ 102358 w 634621"/>
                    <a:gd name="connsiteY15" fmla="*/ 689212 h 77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34621" h="775648">
                      <a:moveTo>
                        <a:pt x="102358" y="689212"/>
                      </a:moveTo>
                      <a:cubicBezTo>
                        <a:pt x="75062" y="641445"/>
                        <a:pt x="61415" y="566382"/>
                        <a:pt x="47767" y="484496"/>
                      </a:cubicBezTo>
                      <a:cubicBezTo>
                        <a:pt x="34119" y="402610"/>
                        <a:pt x="0" y="268406"/>
                        <a:pt x="20472" y="197893"/>
                      </a:cubicBezTo>
                      <a:cubicBezTo>
                        <a:pt x="40944" y="127380"/>
                        <a:pt x="122830" y="93260"/>
                        <a:pt x="170597" y="61415"/>
                      </a:cubicBezTo>
                      <a:cubicBezTo>
                        <a:pt x="218364" y="29570"/>
                        <a:pt x="284329" y="13648"/>
                        <a:pt x="307075" y="6824"/>
                      </a:cubicBezTo>
                      <a:cubicBezTo>
                        <a:pt x="329821" y="0"/>
                        <a:pt x="284329" y="6824"/>
                        <a:pt x="307075" y="20472"/>
                      </a:cubicBezTo>
                      <a:cubicBezTo>
                        <a:pt x="329821" y="34120"/>
                        <a:pt x="400335" y="68239"/>
                        <a:pt x="443553" y="88711"/>
                      </a:cubicBezTo>
                      <a:cubicBezTo>
                        <a:pt x="486771" y="109183"/>
                        <a:pt x="539087" y="129654"/>
                        <a:pt x="566382" y="143302"/>
                      </a:cubicBezTo>
                      <a:cubicBezTo>
                        <a:pt x="593677" y="156950"/>
                        <a:pt x="595953" y="150126"/>
                        <a:pt x="607326" y="170597"/>
                      </a:cubicBezTo>
                      <a:cubicBezTo>
                        <a:pt x="618699" y="191068"/>
                        <a:pt x="634621" y="234286"/>
                        <a:pt x="634621" y="266131"/>
                      </a:cubicBezTo>
                      <a:cubicBezTo>
                        <a:pt x="634621" y="297976"/>
                        <a:pt x="611875" y="320723"/>
                        <a:pt x="607326" y="361666"/>
                      </a:cubicBezTo>
                      <a:cubicBezTo>
                        <a:pt x="602777" y="402609"/>
                        <a:pt x="616424" y="457200"/>
                        <a:pt x="607326" y="511791"/>
                      </a:cubicBezTo>
                      <a:cubicBezTo>
                        <a:pt x="598228" y="566382"/>
                        <a:pt x="589129" y="648269"/>
                        <a:pt x="552735" y="689212"/>
                      </a:cubicBezTo>
                      <a:cubicBezTo>
                        <a:pt x="516341" y="730155"/>
                        <a:pt x="445827" y="743803"/>
                        <a:pt x="388961" y="757451"/>
                      </a:cubicBezTo>
                      <a:cubicBezTo>
                        <a:pt x="332095" y="771099"/>
                        <a:pt x="257034" y="775648"/>
                        <a:pt x="211541" y="771099"/>
                      </a:cubicBezTo>
                      <a:cubicBezTo>
                        <a:pt x="166049" y="766550"/>
                        <a:pt x="129654" y="736979"/>
                        <a:pt x="102358" y="689212"/>
                      </a:cubicBezTo>
                      <a:close/>
                    </a:path>
                  </a:pathLst>
                </a:custGeom>
                <a:solidFill>
                  <a:srgbClr val="69676D">
                    <a:lumMod val="20000"/>
                    <a:lumOff val="80000"/>
                  </a:srgbClr>
                </a:solidFill>
                <a:ln w="6350" cap="flat" cmpd="sng" algn="ctr">
                  <a:solidFill>
                    <a:srgbClr val="C9C2D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25"/>
                <p:cNvSpPr/>
                <p:nvPr/>
              </p:nvSpPr>
              <p:spPr>
                <a:xfrm>
                  <a:off x="1985749" y="2770496"/>
                  <a:ext cx="257033" cy="125104"/>
                </a:xfrm>
                <a:custGeom>
                  <a:avLst/>
                  <a:gdLst>
                    <a:gd name="connsiteX0" fmla="*/ 6824 w 257033"/>
                    <a:gd name="connsiteY0" fmla="*/ 27295 h 125104"/>
                    <a:gd name="connsiteX1" fmla="*/ 75063 w 257033"/>
                    <a:gd name="connsiteY1" fmla="*/ 0 h 125104"/>
                    <a:gd name="connsiteX2" fmla="*/ 143302 w 257033"/>
                    <a:gd name="connsiteY2" fmla="*/ 27295 h 125104"/>
                    <a:gd name="connsiteX3" fmla="*/ 225188 w 257033"/>
                    <a:gd name="connsiteY3" fmla="*/ 81886 h 125104"/>
                    <a:gd name="connsiteX4" fmla="*/ 252484 w 257033"/>
                    <a:gd name="connsiteY4" fmla="*/ 81886 h 125104"/>
                    <a:gd name="connsiteX5" fmla="*/ 197893 w 257033"/>
                    <a:gd name="connsiteY5" fmla="*/ 122829 h 125104"/>
                    <a:gd name="connsiteX6" fmla="*/ 116006 w 257033"/>
                    <a:gd name="connsiteY6" fmla="*/ 95534 h 125104"/>
                    <a:gd name="connsiteX7" fmla="*/ 6824 w 257033"/>
                    <a:gd name="connsiteY7" fmla="*/ 27295 h 125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33" h="125104">
                      <a:moveTo>
                        <a:pt x="6824" y="27295"/>
                      </a:moveTo>
                      <a:cubicBezTo>
                        <a:pt x="0" y="11373"/>
                        <a:pt x="52317" y="0"/>
                        <a:pt x="75063" y="0"/>
                      </a:cubicBezTo>
                      <a:cubicBezTo>
                        <a:pt x="97809" y="0"/>
                        <a:pt x="118281" y="13647"/>
                        <a:pt x="143302" y="27295"/>
                      </a:cubicBezTo>
                      <a:cubicBezTo>
                        <a:pt x="168323" y="40943"/>
                        <a:pt x="206991" y="72788"/>
                        <a:pt x="225188" y="81886"/>
                      </a:cubicBezTo>
                      <a:cubicBezTo>
                        <a:pt x="243385" y="90985"/>
                        <a:pt x="257033" y="75062"/>
                        <a:pt x="252484" y="81886"/>
                      </a:cubicBezTo>
                      <a:cubicBezTo>
                        <a:pt x="247935" y="88710"/>
                        <a:pt x="220639" y="120554"/>
                        <a:pt x="197893" y="122829"/>
                      </a:cubicBezTo>
                      <a:cubicBezTo>
                        <a:pt x="175147" y="125104"/>
                        <a:pt x="150126" y="104633"/>
                        <a:pt x="116006" y="95534"/>
                      </a:cubicBezTo>
                      <a:cubicBezTo>
                        <a:pt x="81887" y="86436"/>
                        <a:pt x="13648" y="43217"/>
                        <a:pt x="6824" y="27295"/>
                      </a:cubicBezTo>
                      <a:close/>
                    </a:path>
                  </a:pathLst>
                </a:custGeom>
                <a:solidFill>
                  <a:srgbClr val="69676D">
                    <a:lumMod val="20000"/>
                    <a:lumOff val="80000"/>
                  </a:srgbClr>
                </a:solidFill>
                <a:ln w="3175" cap="flat" cmpd="sng" algn="ctr">
                  <a:solidFill>
                    <a:srgbClr val="C9C2D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26"/>
                <p:cNvSpPr/>
                <p:nvPr/>
              </p:nvSpPr>
              <p:spPr>
                <a:xfrm>
                  <a:off x="1901589" y="1867468"/>
                  <a:ext cx="532261" cy="982639"/>
                </a:xfrm>
                <a:custGeom>
                  <a:avLst/>
                  <a:gdLst>
                    <a:gd name="connsiteX0" fmla="*/ 241110 w 532261"/>
                    <a:gd name="connsiteY0" fmla="*/ 97810 h 982639"/>
                    <a:gd name="connsiteX1" fmla="*/ 145575 w 532261"/>
                    <a:gd name="connsiteY1" fmla="*/ 193344 h 982639"/>
                    <a:gd name="connsiteX2" fmla="*/ 36393 w 532261"/>
                    <a:gd name="connsiteY2" fmla="*/ 548186 h 982639"/>
                    <a:gd name="connsiteX3" fmla="*/ 9098 w 532261"/>
                    <a:gd name="connsiteY3" fmla="*/ 780198 h 982639"/>
                    <a:gd name="connsiteX4" fmla="*/ 90984 w 532261"/>
                    <a:gd name="connsiteY4" fmla="*/ 875732 h 982639"/>
                    <a:gd name="connsiteX5" fmla="*/ 213814 w 532261"/>
                    <a:gd name="connsiteY5" fmla="*/ 930323 h 982639"/>
                    <a:gd name="connsiteX6" fmla="*/ 350292 w 532261"/>
                    <a:gd name="connsiteY6" fmla="*/ 971266 h 982639"/>
                    <a:gd name="connsiteX7" fmla="*/ 363939 w 532261"/>
                    <a:gd name="connsiteY7" fmla="*/ 862084 h 982639"/>
                    <a:gd name="connsiteX8" fmla="*/ 363939 w 532261"/>
                    <a:gd name="connsiteY8" fmla="*/ 739254 h 982639"/>
                    <a:gd name="connsiteX9" fmla="*/ 391235 w 532261"/>
                    <a:gd name="connsiteY9" fmla="*/ 616425 h 982639"/>
                    <a:gd name="connsiteX10" fmla="*/ 500417 w 532261"/>
                    <a:gd name="connsiteY10" fmla="*/ 343469 h 982639"/>
                    <a:gd name="connsiteX11" fmla="*/ 527712 w 532261"/>
                    <a:gd name="connsiteY11" fmla="*/ 206992 h 982639"/>
                    <a:gd name="connsiteX12" fmla="*/ 527712 w 532261"/>
                    <a:gd name="connsiteY12" fmla="*/ 125105 h 982639"/>
                    <a:gd name="connsiteX13" fmla="*/ 527712 w 532261"/>
                    <a:gd name="connsiteY13" fmla="*/ 125105 h 982639"/>
                    <a:gd name="connsiteX14" fmla="*/ 404883 w 532261"/>
                    <a:gd name="connsiteY14" fmla="*/ 2275 h 982639"/>
                    <a:gd name="connsiteX15" fmla="*/ 241110 w 532261"/>
                    <a:gd name="connsiteY15" fmla="*/ 97810 h 982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32261" h="982639">
                      <a:moveTo>
                        <a:pt x="241110" y="97810"/>
                      </a:moveTo>
                      <a:cubicBezTo>
                        <a:pt x="197892" y="129655"/>
                        <a:pt x="179695" y="118281"/>
                        <a:pt x="145575" y="193344"/>
                      </a:cubicBezTo>
                      <a:cubicBezTo>
                        <a:pt x="111456" y="268407"/>
                        <a:pt x="59139" y="450377"/>
                        <a:pt x="36393" y="548186"/>
                      </a:cubicBezTo>
                      <a:cubicBezTo>
                        <a:pt x="13647" y="645995"/>
                        <a:pt x="0" y="725607"/>
                        <a:pt x="9098" y="780198"/>
                      </a:cubicBezTo>
                      <a:cubicBezTo>
                        <a:pt x="18196" y="834789"/>
                        <a:pt x="56865" y="850711"/>
                        <a:pt x="90984" y="875732"/>
                      </a:cubicBezTo>
                      <a:cubicBezTo>
                        <a:pt x="125103" y="900753"/>
                        <a:pt x="170596" y="914401"/>
                        <a:pt x="213814" y="930323"/>
                      </a:cubicBezTo>
                      <a:cubicBezTo>
                        <a:pt x="257032" y="946245"/>
                        <a:pt x="325271" y="982639"/>
                        <a:pt x="350292" y="971266"/>
                      </a:cubicBezTo>
                      <a:cubicBezTo>
                        <a:pt x="375313" y="959893"/>
                        <a:pt x="361665" y="900753"/>
                        <a:pt x="363939" y="862084"/>
                      </a:cubicBezTo>
                      <a:cubicBezTo>
                        <a:pt x="366213" y="823415"/>
                        <a:pt x="359390" y="780197"/>
                        <a:pt x="363939" y="739254"/>
                      </a:cubicBezTo>
                      <a:cubicBezTo>
                        <a:pt x="368488" y="698311"/>
                        <a:pt x="368489" y="682389"/>
                        <a:pt x="391235" y="616425"/>
                      </a:cubicBezTo>
                      <a:cubicBezTo>
                        <a:pt x="413981" y="550461"/>
                        <a:pt x="477671" y="411708"/>
                        <a:pt x="500417" y="343469"/>
                      </a:cubicBezTo>
                      <a:cubicBezTo>
                        <a:pt x="523163" y="275230"/>
                        <a:pt x="523163" y="243386"/>
                        <a:pt x="527712" y="206992"/>
                      </a:cubicBezTo>
                      <a:cubicBezTo>
                        <a:pt x="532261" y="170598"/>
                        <a:pt x="527712" y="125105"/>
                        <a:pt x="527712" y="125105"/>
                      </a:cubicBezTo>
                      <a:lnTo>
                        <a:pt x="527712" y="125105"/>
                      </a:lnTo>
                      <a:cubicBezTo>
                        <a:pt x="507241" y="104633"/>
                        <a:pt x="457199" y="4550"/>
                        <a:pt x="404883" y="2275"/>
                      </a:cubicBezTo>
                      <a:cubicBezTo>
                        <a:pt x="352567" y="0"/>
                        <a:pt x="284328" y="65965"/>
                        <a:pt x="241110" y="97810"/>
                      </a:cubicBezTo>
                      <a:close/>
                    </a:path>
                  </a:pathLst>
                </a:custGeom>
                <a:solidFill>
                  <a:srgbClr val="69676D">
                    <a:lumMod val="20000"/>
                    <a:lumOff val="80000"/>
                  </a:srgbClr>
                </a:solidFill>
                <a:ln w="3175" cap="flat" cmpd="sng" algn="ctr">
                  <a:solidFill>
                    <a:srgbClr val="C9C2D1">
                      <a:lumMod val="20000"/>
                      <a:lumOff val="80000"/>
                    </a:srgbClr>
                  </a:solidFill>
                  <a:prstDash val="solid"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7"/>
                <p:cNvSpPr/>
                <p:nvPr/>
              </p:nvSpPr>
              <p:spPr>
                <a:xfrm>
                  <a:off x="2652214" y="2065362"/>
                  <a:ext cx="759726" cy="1023582"/>
                </a:xfrm>
                <a:custGeom>
                  <a:avLst/>
                  <a:gdLst>
                    <a:gd name="connsiteX0" fmla="*/ 200168 w 759726"/>
                    <a:gd name="connsiteY0" fmla="*/ 77337 h 1023582"/>
                    <a:gd name="connsiteX1" fmla="*/ 118282 w 759726"/>
                    <a:gd name="connsiteY1" fmla="*/ 309348 h 1023582"/>
                    <a:gd name="connsiteX2" fmla="*/ 36395 w 759726"/>
                    <a:gd name="connsiteY2" fmla="*/ 514065 h 1023582"/>
                    <a:gd name="connsiteX3" fmla="*/ 9099 w 759726"/>
                    <a:gd name="connsiteY3" fmla="*/ 650542 h 1023582"/>
                    <a:gd name="connsiteX4" fmla="*/ 90986 w 759726"/>
                    <a:gd name="connsiteY4" fmla="*/ 882554 h 1023582"/>
                    <a:gd name="connsiteX5" fmla="*/ 145577 w 759726"/>
                    <a:gd name="connsiteY5" fmla="*/ 937145 h 1023582"/>
                    <a:gd name="connsiteX6" fmla="*/ 227464 w 759726"/>
                    <a:gd name="connsiteY6" fmla="*/ 909850 h 1023582"/>
                    <a:gd name="connsiteX7" fmla="*/ 282055 w 759726"/>
                    <a:gd name="connsiteY7" fmla="*/ 909850 h 1023582"/>
                    <a:gd name="connsiteX8" fmla="*/ 432180 w 759726"/>
                    <a:gd name="connsiteY8" fmla="*/ 991737 h 1023582"/>
                    <a:gd name="connsiteX9" fmla="*/ 514067 w 759726"/>
                    <a:gd name="connsiteY9" fmla="*/ 991737 h 1023582"/>
                    <a:gd name="connsiteX10" fmla="*/ 705135 w 759726"/>
                    <a:gd name="connsiteY10" fmla="*/ 800668 h 1023582"/>
                    <a:gd name="connsiteX11" fmla="*/ 705135 w 759726"/>
                    <a:gd name="connsiteY11" fmla="*/ 691486 h 1023582"/>
                    <a:gd name="connsiteX12" fmla="*/ 705135 w 759726"/>
                    <a:gd name="connsiteY12" fmla="*/ 432178 h 1023582"/>
                    <a:gd name="connsiteX13" fmla="*/ 759726 w 759726"/>
                    <a:gd name="connsiteY13" fmla="*/ 282053 h 1023582"/>
                    <a:gd name="connsiteX14" fmla="*/ 759726 w 759726"/>
                    <a:gd name="connsiteY14" fmla="*/ 282053 h 1023582"/>
                    <a:gd name="connsiteX15" fmla="*/ 664192 w 759726"/>
                    <a:gd name="connsiteY15" fmla="*/ 90984 h 1023582"/>
                    <a:gd name="connsiteX16" fmla="*/ 486771 w 759726"/>
                    <a:gd name="connsiteY16" fmla="*/ 9098 h 1023582"/>
                    <a:gd name="connsiteX17" fmla="*/ 254759 w 759726"/>
                    <a:gd name="connsiteY17" fmla="*/ 36393 h 1023582"/>
                    <a:gd name="connsiteX18" fmla="*/ 200168 w 759726"/>
                    <a:gd name="connsiteY18" fmla="*/ 77337 h 1023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9726" h="1023582">
                      <a:moveTo>
                        <a:pt x="200168" y="77337"/>
                      </a:moveTo>
                      <a:cubicBezTo>
                        <a:pt x="177422" y="122829"/>
                        <a:pt x="145577" y="236560"/>
                        <a:pt x="118282" y="309348"/>
                      </a:cubicBezTo>
                      <a:cubicBezTo>
                        <a:pt x="90987" y="382136"/>
                        <a:pt x="54592" y="457199"/>
                        <a:pt x="36395" y="514065"/>
                      </a:cubicBezTo>
                      <a:cubicBezTo>
                        <a:pt x="18198" y="570931"/>
                        <a:pt x="0" y="589127"/>
                        <a:pt x="9099" y="650542"/>
                      </a:cubicBezTo>
                      <a:cubicBezTo>
                        <a:pt x="18198" y="711957"/>
                        <a:pt x="68240" y="834787"/>
                        <a:pt x="90986" y="882554"/>
                      </a:cubicBezTo>
                      <a:cubicBezTo>
                        <a:pt x="113732" y="930321"/>
                        <a:pt x="122831" y="932596"/>
                        <a:pt x="145577" y="937145"/>
                      </a:cubicBezTo>
                      <a:cubicBezTo>
                        <a:pt x="168323" y="941694"/>
                        <a:pt x="204718" y="914399"/>
                        <a:pt x="227464" y="909850"/>
                      </a:cubicBezTo>
                      <a:cubicBezTo>
                        <a:pt x="250210" y="905301"/>
                        <a:pt x="247936" y="896202"/>
                        <a:pt x="282055" y="909850"/>
                      </a:cubicBezTo>
                      <a:cubicBezTo>
                        <a:pt x="316174" y="923498"/>
                        <a:pt x="393511" y="978089"/>
                        <a:pt x="432180" y="991737"/>
                      </a:cubicBezTo>
                      <a:cubicBezTo>
                        <a:pt x="470849" y="1005385"/>
                        <a:pt x="468575" y="1023582"/>
                        <a:pt x="514067" y="991737"/>
                      </a:cubicBezTo>
                      <a:cubicBezTo>
                        <a:pt x="559560" y="959892"/>
                        <a:pt x="673290" y="850710"/>
                        <a:pt x="705135" y="800668"/>
                      </a:cubicBezTo>
                      <a:cubicBezTo>
                        <a:pt x="736980" y="750626"/>
                        <a:pt x="705135" y="691486"/>
                        <a:pt x="705135" y="691486"/>
                      </a:cubicBezTo>
                      <a:cubicBezTo>
                        <a:pt x="705135" y="630071"/>
                        <a:pt x="696037" y="500417"/>
                        <a:pt x="705135" y="432178"/>
                      </a:cubicBezTo>
                      <a:cubicBezTo>
                        <a:pt x="714233" y="363939"/>
                        <a:pt x="759726" y="282053"/>
                        <a:pt x="759726" y="282053"/>
                      </a:cubicBezTo>
                      <a:lnTo>
                        <a:pt x="759726" y="282053"/>
                      </a:lnTo>
                      <a:cubicBezTo>
                        <a:pt x="743804" y="250208"/>
                        <a:pt x="709684" y="136476"/>
                        <a:pt x="664192" y="90984"/>
                      </a:cubicBezTo>
                      <a:cubicBezTo>
                        <a:pt x="618700" y="45492"/>
                        <a:pt x="555010" y="18196"/>
                        <a:pt x="486771" y="9098"/>
                      </a:cubicBezTo>
                      <a:cubicBezTo>
                        <a:pt x="418532" y="0"/>
                        <a:pt x="302526" y="27295"/>
                        <a:pt x="254759" y="36393"/>
                      </a:cubicBezTo>
                      <a:cubicBezTo>
                        <a:pt x="206992" y="45491"/>
                        <a:pt x="222914" y="31845"/>
                        <a:pt x="200168" y="77337"/>
                      </a:cubicBezTo>
                      <a:close/>
                    </a:path>
                  </a:pathLst>
                </a:custGeom>
                <a:solidFill>
                  <a:srgbClr val="69676D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69676D">
                      <a:lumMod val="40000"/>
                      <a:lumOff val="6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28"/>
                <p:cNvSpPr/>
                <p:nvPr/>
              </p:nvSpPr>
              <p:spPr>
                <a:xfrm>
                  <a:off x="2811439" y="2988860"/>
                  <a:ext cx="341193" cy="136477"/>
                </a:xfrm>
                <a:custGeom>
                  <a:avLst/>
                  <a:gdLst>
                    <a:gd name="connsiteX0" fmla="*/ 0 w 341193"/>
                    <a:gd name="connsiteY0" fmla="*/ 0 h 136477"/>
                    <a:gd name="connsiteX1" fmla="*/ 95534 w 341193"/>
                    <a:gd name="connsiteY1" fmla="*/ 95534 h 136477"/>
                    <a:gd name="connsiteX2" fmla="*/ 163773 w 341193"/>
                    <a:gd name="connsiteY2" fmla="*/ 136477 h 136477"/>
                    <a:gd name="connsiteX3" fmla="*/ 313898 w 341193"/>
                    <a:gd name="connsiteY3" fmla="*/ 95534 h 136477"/>
                    <a:gd name="connsiteX4" fmla="*/ 327546 w 341193"/>
                    <a:gd name="connsiteY4" fmla="*/ 68239 h 136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1193" h="136477">
                      <a:moveTo>
                        <a:pt x="0" y="0"/>
                      </a:moveTo>
                      <a:cubicBezTo>
                        <a:pt x="34119" y="36394"/>
                        <a:pt x="68239" y="72788"/>
                        <a:pt x="95534" y="95534"/>
                      </a:cubicBezTo>
                      <a:cubicBezTo>
                        <a:pt x="122829" y="118280"/>
                        <a:pt x="127379" y="136477"/>
                        <a:pt x="163773" y="136477"/>
                      </a:cubicBezTo>
                      <a:cubicBezTo>
                        <a:pt x="200167" y="136477"/>
                        <a:pt x="286603" y="106907"/>
                        <a:pt x="313898" y="95534"/>
                      </a:cubicBezTo>
                      <a:cubicBezTo>
                        <a:pt x="341193" y="84161"/>
                        <a:pt x="334369" y="76200"/>
                        <a:pt x="327546" y="68239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CEB966">
                      <a:shade val="48000"/>
                      <a:satMod val="110000"/>
                    </a:srgb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29"/>
                <p:cNvSpPr/>
                <p:nvPr/>
              </p:nvSpPr>
              <p:spPr>
                <a:xfrm>
                  <a:off x="4039737" y="2688609"/>
                  <a:ext cx="696036" cy="291152"/>
                </a:xfrm>
                <a:custGeom>
                  <a:avLst/>
                  <a:gdLst>
                    <a:gd name="connsiteX0" fmla="*/ 0 w 696036"/>
                    <a:gd name="connsiteY0" fmla="*/ 109182 h 291152"/>
                    <a:gd name="connsiteX1" fmla="*/ 218364 w 696036"/>
                    <a:gd name="connsiteY1" fmla="*/ 245660 h 291152"/>
                    <a:gd name="connsiteX2" fmla="*/ 382138 w 696036"/>
                    <a:gd name="connsiteY2" fmla="*/ 286603 h 291152"/>
                    <a:gd name="connsiteX3" fmla="*/ 450376 w 696036"/>
                    <a:gd name="connsiteY3" fmla="*/ 218364 h 291152"/>
                    <a:gd name="connsiteX4" fmla="*/ 696036 w 696036"/>
                    <a:gd name="connsiteY4" fmla="*/ 0 h 291152"/>
                    <a:gd name="connsiteX5" fmla="*/ 696036 w 696036"/>
                    <a:gd name="connsiteY5" fmla="*/ 0 h 29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6036" h="291152">
                      <a:moveTo>
                        <a:pt x="0" y="109182"/>
                      </a:moveTo>
                      <a:cubicBezTo>
                        <a:pt x="77337" y="162636"/>
                        <a:pt x="154674" y="216090"/>
                        <a:pt x="218364" y="245660"/>
                      </a:cubicBezTo>
                      <a:cubicBezTo>
                        <a:pt x="282054" y="275230"/>
                        <a:pt x="343469" y="291152"/>
                        <a:pt x="382138" y="286603"/>
                      </a:cubicBezTo>
                      <a:cubicBezTo>
                        <a:pt x="420807" y="282054"/>
                        <a:pt x="398060" y="266131"/>
                        <a:pt x="450376" y="218364"/>
                      </a:cubicBezTo>
                      <a:cubicBezTo>
                        <a:pt x="502692" y="170597"/>
                        <a:pt x="696036" y="0"/>
                        <a:pt x="696036" y="0"/>
                      </a:cubicBezTo>
                      <a:lnTo>
                        <a:pt x="696036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CEB966">
                      <a:shade val="48000"/>
                      <a:satMod val="110000"/>
                    </a:srgb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30"/>
                <p:cNvSpPr/>
                <p:nvPr/>
              </p:nvSpPr>
              <p:spPr>
                <a:xfrm>
                  <a:off x="4967785" y="2522562"/>
                  <a:ext cx="1053152" cy="807492"/>
                </a:xfrm>
                <a:custGeom>
                  <a:avLst/>
                  <a:gdLst>
                    <a:gd name="connsiteX0" fmla="*/ 204716 w 1053152"/>
                    <a:gd name="connsiteY0" fmla="*/ 125104 h 807492"/>
                    <a:gd name="connsiteX1" fmla="*/ 95534 w 1053152"/>
                    <a:gd name="connsiteY1" fmla="*/ 179695 h 807492"/>
                    <a:gd name="connsiteX2" fmla="*/ 13648 w 1053152"/>
                    <a:gd name="connsiteY2" fmla="*/ 247934 h 807492"/>
                    <a:gd name="connsiteX3" fmla="*/ 13648 w 1053152"/>
                    <a:gd name="connsiteY3" fmla="*/ 589128 h 807492"/>
                    <a:gd name="connsiteX4" fmla="*/ 13648 w 1053152"/>
                    <a:gd name="connsiteY4" fmla="*/ 589128 h 807492"/>
                    <a:gd name="connsiteX5" fmla="*/ 122830 w 1053152"/>
                    <a:gd name="connsiteY5" fmla="*/ 807492 h 807492"/>
                    <a:gd name="connsiteX6" fmla="*/ 122830 w 1053152"/>
                    <a:gd name="connsiteY6" fmla="*/ 807492 h 807492"/>
                    <a:gd name="connsiteX7" fmla="*/ 477672 w 1053152"/>
                    <a:gd name="connsiteY7" fmla="*/ 739253 h 807492"/>
                    <a:gd name="connsiteX8" fmla="*/ 477672 w 1053152"/>
                    <a:gd name="connsiteY8" fmla="*/ 739253 h 807492"/>
                    <a:gd name="connsiteX9" fmla="*/ 559558 w 1053152"/>
                    <a:gd name="connsiteY9" fmla="*/ 684662 h 807492"/>
                    <a:gd name="connsiteX10" fmla="*/ 696036 w 1053152"/>
                    <a:gd name="connsiteY10" fmla="*/ 725605 h 807492"/>
                    <a:gd name="connsiteX11" fmla="*/ 928048 w 1053152"/>
                    <a:gd name="connsiteY11" fmla="*/ 671014 h 807492"/>
                    <a:gd name="connsiteX12" fmla="*/ 968991 w 1053152"/>
                    <a:gd name="connsiteY12" fmla="*/ 548184 h 807492"/>
                    <a:gd name="connsiteX13" fmla="*/ 1009934 w 1053152"/>
                    <a:gd name="connsiteY13" fmla="*/ 357116 h 807492"/>
                    <a:gd name="connsiteX14" fmla="*/ 1023582 w 1053152"/>
                    <a:gd name="connsiteY14" fmla="*/ 166047 h 807492"/>
                    <a:gd name="connsiteX15" fmla="*/ 1009934 w 1053152"/>
                    <a:gd name="connsiteY15" fmla="*/ 125104 h 807492"/>
                    <a:gd name="connsiteX16" fmla="*/ 764275 w 1053152"/>
                    <a:gd name="connsiteY16" fmla="*/ 15922 h 807492"/>
                    <a:gd name="connsiteX17" fmla="*/ 709684 w 1053152"/>
                    <a:gd name="connsiteY17" fmla="*/ 29569 h 807492"/>
                    <a:gd name="connsiteX18" fmla="*/ 600502 w 1053152"/>
                    <a:gd name="connsiteY18" fmla="*/ 125104 h 807492"/>
                    <a:gd name="connsiteX19" fmla="*/ 559558 w 1053152"/>
                    <a:gd name="connsiteY19" fmla="*/ 193342 h 807492"/>
                    <a:gd name="connsiteX20" fmla="*/ 559558 w 1053152"/>
                    <a:gd name="connsiteY20" fmla="*/ 370763 h 807492"/>
                    <a:gd name="connsiteX21" fmla="*/ 586854 w 1053152"/>
                    <a:gd name="connsiteY21" fmla="*/ 425354 h 807492"/>
                    <a:gd name="connsiteX22" fmla="*/ 586854 w 1053152"/>
                    <a:gd name="connsiteY22" fmla="*/ 425354 h 807492"/>
                    <a:gd name="connsiteX23" fmla="*/ 559558 w 1053152"/>
                    <a:gd name="connsiteY23" fmla="*/ 343468 h 807492"/>
                    <a:gd name="connsiteX24" fmla="*/ 491319 w 1053152"/>
                    <a:gd name="connsiteY24" fmla="*/ 439002 h 807492"/>
                    <a:gd name="connsiteX25" fmla="*/ 532263 w 1053152"/>
                    <a:gd name="connsiteY25" fmla="*/ 329820 h 807492"/>
                    <a:gd name="connsiteX26" fmla="*/ 532263 w 1053152"/>
                    <a:gd name="connsiteY26" fmla="*/ 329820 h 807492"/>
                    <a:gd name="connsiteX27" fmla="*/ 545911 w 1053152"/>
                    <a:gd name="connsiteY27" fmla="*/ 179695 h 807492"/>
                    <a:gd name="connsiteX28" fmla="*/ 204716 w 1053152"/>
                    <a:gd name="connsiteY28" fmla="*/ 125104 h 80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53152" h="807492">
                      <a:moveTo>
                        <a:pt x="204716" y="125104"/>
                      </a:moveTo>
                      <a:cubicBezTo>
                        <a:pt x="129653" y="125104"/>
                        <a:pt x="127379" y="159223"/>
                        <a:pt x="95534" y="179695"/>
                      </a:cubicBezTo>
                      <a:cubicBezTo>
                        <a:pt x="63689" y="200167"/>
                        <a:pt x="27296" y="179695"/>
                        <a:pt x="13648" y="247934"/>
                      </a:cubicBezTo>
                      <a:cubicBezTo>
                        <a:pt x="0" y="316173"/>
                        <a:pt x="13648" y="589128"/>
                        <a:pt x="13648" y="589128"/>
                      </a:cubicBezTo>
                      <a:lnTo>
                        <a:pt x="13648" y="589128"/>
                      </a:lnTo>
                      <a:lnTo>
                        <a:pt x="122830" y="807492"/>
                      </a:lnTo>
                      <a:lnTo>
                        <a:pt x="122830" y="807492"/>
                      </a:lnTo>
                      <a:lnTo>
                        <a:pt x="477672" y="739253"/>
                      </a:lnTo>
                      <a:lnTo>
                        <a:pt x="477672" y="739253"/>
                      </a:lnTo>
                      <a:cubicBezTo>
                        <a:pt x="491320" y="730155"/>
                        <a:pt x="523164" y="686937"/>
                        <a:pt x="559558" y="684662"/>
                      </a:cubicBezTo>
                      <a:cubicBezTo>
                        <a:pt x="595952" y="682387"/>
                        <a:pt x="634621" y="727880"/>
                        <a:pt x="696036" y="725605"/>
                      </a:cubicBezTo>
                      <a:cubicBezTo>
                        <a:pt x="757451" y="723330"/>
                        <a:pt x="882556" y="700584"/>
                        <a:pt x="928048" y="671014"/>
                      </a:cubicBezTo>
                      <a:cubicBezTo>
                        <a:pt x="973541" y="641444"/>
                        <a:pt x="955343" y="600500"/>
                        <a:pt x="968991" y="548184"/>
                      </a:cubicBezTo>
                      <a:cubicBezTo>
                        <a:pt x="982639" y="495868"/>
                        <a:pt x="1000836" y="420805"/>
                        <a:pt x="1009934" y="357116"/>
                      </a:cubicBezTo>
                      <a:cubicBezTo>
                        <a:pt x="1019032" y="293427"/>
                        <a:pt x="1023582" y="204716"/>
                        <a:pt x="1023582" y="166047"/>
                      </a:cubicBezTo>
                      <a:cubicBezTo>
                        <a:pt x="1023582" y="127378"/>
                        <a:pt x="1053152" y="150125"/>
                        <a:pt x="1009934" y="125104"/>
                      </a:cubicBezTo>
                      <a:cubicBezTo>
                        <a:pt x="966716" y="100083"/>
                        <a:pt x="814316" y="31844"/>
                        <a:pt x="764275" y="15922"/>
                      </a:cubicBezTo>
                      <a:cubicBezTo>
                        <a:pt x="714234" y="0"/>
                        <a:pt x="736979" y="11372"/>
                        <a:pt x="709684" y="29569"/>
                      </a:cubicBezTo>
                      <a:cubicBezTo>
                        <a:pt x="682389" y="47766"/>
                        <a:pt x="625523" y="97809"/>
                        <a:pt x="600502" y="125104"/>
                      </a:cubicBezTo>
                      <a:cubicBezTo>
                        <a:pt x="575481" y="152399"/>
                        <a:pt x="566382" y="152399"/>
                        <a:pt x="559558" y="193342"/>
                      </a:cubicBezTo>
                      <a:cubicBezTo>
                        <a:pt x="552734" y="234285"/>
                        <a:pt x="555009" y="332094"/>
                        <a:pt x="559558" y="370763"/>
                      </a:cubicBezTo>
                      <a:cubicBezTo>
                        <a:pt x="564107" y="409432"/>
                        <a:pt x="586854" y="425354"/>
                        <a:pt x="586854" y="425354"/>
                      </a:cubicBezTo>
                      <a:lnTo>
                        <a:pt x="586854" y="425354"/>
                      </a:lnTo>
                      <a:cubicBezTo>
                        <a:pt x="582305" y="411706"/>
                        <a:pt x="575480" y="341193"/>
                        <a:pt x="559558" y="343468"/>
                      </a:cubicBezTo>
                      <a:cubicBezTo>
                        <a:pt x="543636" y="345743"/>
                        <a:pt x="495868" y="441277"/>
                        <a:pt x="491319" y="439002"/>
                      </a:cubicBezTo>
                      <a:cubicBezTo>
                        <a:pt x="486770" y="436727"/>
                        <a:pt x="532263" y="329820"/>
                        <a:pt x="532263" y="329820"/>
                      </a:cubicBezTo>
                      <a:lnTo>
                        <a:pt x="532263" y="329820"/>
                      </a:lnTo>
                      <a:cubicBezTo>
                        <a:pt x="534538" y="304799"/>
                        <a:pt x="598227" y="218364"/>
                        <a:pt x="545911" y="179695"/>
                      </a:cubicBezTo>
                      <a:cubicBezTo>
                        <a:pt x="493595" y="141026"/>
                        <a:pt x="279779" y="125104"/>
                        <a:pt x="204716" y="125104"/>
                      </a:cubicBezTo>
                      <a:close/>
                    </a:path>
                  </a:pathLst>
                </a:custGeom>
                <a:solidFill>
                  <a:srgbClr val="69676D">
                    <a:lumMod val="20000"/>
                    <a:lumOff val="80000"/>
                  </a:srgbClr>
                </a:solidFill>
                <a:ln w="6350" cap="flat" cmpd="sng" algn="ctr">
                  <a:solidFill>
                    <a:srgbClr val="69676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31"/>
                <p:cNvSpPr/>
                <p:nvPr/>
              </p:nvSpPr>
              <p:spPr>
                <a:xfrm>
                  <a:off x="4708478" y="2552131"/>
                  <a:ext cx="982638" cy="382137"/>
                </a:xfrm>
                <a:custGeom>
                  <a:avLst/>
                  <a:gdLst>
                    <a:gd name="connsiteX0" fmla="*/ 0 w 982638"/>
                    <a:gd name="connsiteY0" fmla="*/ 163773 h 382137"/>
                    <a:gd name="connsiteX1" fmla="*/ 54591 w 982638"/>
                    <a:gd name="connsiteY1" fmla="*/ 300251 h 382137"/>
                    <a:gd name="connsiteX2" fmla="*/ 191068 w 982638"/>
                    <a:gd name="connsiteY2" fmla="*/ 368490 h 382137"/>
                    <a:gd name="connsiteX3" fmla="*/ 300250 w 982638"/>
                    <a:gd name="connsiteY3" fmla="*/ 354842 h 382137"/>
                    <a:gd name="connsiteX4" fmla="*/ 491319 w 982638"/>
                    <a:gd name="connsiteY4" fmla="*/ 204717 h 382137"/>
                    <a:gd name="connsiteX5" fmla="*/ 491319 w 982638"/>
                    <a:gd name="connsiteY5" fmla="*/ 204717 h 382137"/>
                    <a:gd name="connsiteX6" fmla="*/ 491319 w 982638"/>
                    <a:gd name="connsiteY6" fmla="*/ 95535 h 382137"/>
                    <a:gd name="connsiteX7" fmla="*/ 491319 w 982638"/>
                    <a:gd name="connsiteY7" fmla="*/ 245660 h 382137"/>
                    <a:gd name="connsiteX8" fmla="*/ 709683 w 982638"/>
                    <a:gd name="connsiteY8" fmla="*/ 259308 h 382137"/>
                    <a:gd name="connsiteX9" fmla="*/ 887104 w 982638"/>
                    <a:gd name="connsiteY9" fmla="*/ 218365 h 382137"/>
                    <a:gd name="connsiteX10" fmla="*/ 941695 w 982638"/>
                    <a:gd name="connsiteY10" fmla="*/ 81887 h 382137"/>
                    <a:gd name="connsiteX11" fmla="*/ 941695 w 982638"/>
                    <a:gd name="connsiteY11" fmla="*/ 81887 h 382137"/>
                    <a:gd name="connsiteX12" fmla="*/ 982638 w 982638"/>
                    <a:gd name="connsiteY12" fmla="*/ 0 h 382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2638" h="382137">
                      <a:moveTo>
                        <a:pt x="0" y="163773"/>
                      </a:moveTo>
                      <a:cubicBezTo>
                        <a:pt x="11373" y="214952"/>
                        <a:pt x="22746" y="266131"/>
                        <a:pt x="54591" y="300251"/>
                      </a:cubicBezTo>
                      <a:cubicBezTo>
                        <a:pt x="86436" y="334371"/>
                        <a:pt x="150125" y="359392"/>
                        <a:pt x="191068" y="368490"/>
                      </a:cubicBezTo>
                      <a:cubicBezTo>
                        <a:pt x="232011" y="377588"/>
                        <a:pt x="250208" y="382137"/>
                        <a:pt x="300250" y="354842"/>
                      </a:cubicBezTo>
                      <a:cubicBezTo>
                        <a:pt x="350292" y="327547"/>
                        <a:pt x="491319" y="204717"/>
                        <a:pt x="491319" y="204717"/>
                      </a:cubicBezTo>
                      <a:lnTo>
                        <a:pt x="491319" y="204717"/>
                      </a:lnTo>
                      <a:lnTo>
                        <a:pt x="491319" y="95535"/>
                      </a:lnTo>
                      <a:cubicBezTo>
                        <a:pt x="491319" y="102359"/>
                        <a:pt x="454925" y="218365"/>
                        <a:pt x="491319" y="245660"/>
                      </a:cubicBezTo>
                      <a:cubicBezTo>
                        <a:pt x="527713" y="272955"/>
                        <a:pt x="643719" y="263857"/>
                        <a:pt x="709683" y="259308"/>
                      </a:cubicBezTo>
                      <a:cubicBezTo>
                        <a:pt x="775647" y="254759"/>
                        <a:pt x="848435" y="247935"/>
                        <a:pt x="887104" y="218365"/>
                      </a:cubicBezTo>
                      <a:cubicBezTo>
                        <a:pt x="925773" y="188795"/>
                        <a:pt x="941695" y="81887"/>
                        <a:pt x="941695" y="81887"/>
                      </a:cubicBezTo>
                      <a:lnTo>
                        <a:pt x="941695" y="81887"/>
                      </a:lnTo>
                      <a:lnTo>
                        <a:pt x="982638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CEB966">
                      <a:shade val="48000"/>
                      <a:satMod val="110000"/>
                    </a:srgbClr>
                  </a:solidFill>
                  <a:prstDash val="lg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32"/>
                <p:cNvSpPr/>
                <p:nvPr/>
              </p:nvSpPr>
              <p:spPr>
                <a:xfrm>
                  <a:off x="5968621" y="2422477"/>
                  <a:ext cx="784746" cy="716508"/>
                </a:xfrm>
                <a:custGeom>
                  <a:avLst/>
                  <a:gdLst>
                    <a:gd name="connsiteX0" fmla="*/ 22746 w 784746"/>
                    <a:gd name="connsiteY0" fmla="*/ 211541 h 716508"/>
                    <a:gd name="connsiteX1" fmla="*/ 145576 w 784746"/>
                    <a:gd name="connsiteY1" fmla="*/ 116007 h 716508"/>
                    <a:gd name="connsiteX2" fmla="*/ 363940 w 784746"/>
                    <a:gd name="connsiteY2" fmla="*/ 170598 h 716508"/>
                    <a:gd name="connsiteX3" fmla="*/ 363940 w 784746"/>
                    <a:gd name="connsiteY3" fmla="*/ 170598 h 716508"/>
                    <a:gd name="connsiteX4" fmla="*/ 377588 w 784746"/>
                    <a:gd name="connsiteY4" fmla="*/ 156950 h 716508"/>
                    <a:gd name="connsiteX5" fmla="*/ 377588 w 784746"/>
                    <a:gd name="connsiteY5" fmla="*/ 156950 h 716508"/>
                    <a:gd name="connsiteX6" fmla="*/ 445827 w 784746"/>
                    <a:gd name="connsiteY6" fmla="*/ 61416 h 716508"/>
                    <a:gd name="connsiteX7" fmla="*/ 568657 w 784746"/>
                    <a:gd name="connsiteY7" fmla="*/ 20472 h 716508"/>
                    <a:gd name="connsiteX8" fmla="*/ 568657 w 784746"/>
                    <a:gd name="connsiteY8" fmla="*/ 20472 h 716508"/>
                    <a:gd name="connsiteX9" fmla="*/ 636895 w 784746"/>
                    <a:gd name="connsiteY9" fmla="*/ 20472 h 716508"/>
                    <a:gd name="connsiteX10" fmla="*/ 746078 w 784746"/>
                    <a:gd name="connsiteY10" fmla="*/ 143302 h 716508"/>
                    <a:gd name="connsiteX11" fmla="*/ 773373 w 784746"/>
                    <a:gd name="connsiteY11" fmla="*/ 375314 h 716508"/>
                    <a:gd name="connsiteX12" fmla="*/ 677839 w 784746"/>
                    <a:gd name="connsiteY12" fmla="*/ 580030 h 716508"/>
                    <a:gd name="connsiteX13" fmla="*/ 677839 w 784746"/>
                    <a:gd name="connsiteY13" fmla="*/ 580030 h 716508"/>
                    <a:gd name="connsiteX14" fmla="*/ 623248 w 784746"/>
                    <a:gd name="connsiteY14" fmla="*/ 620974 h 716508"/>
                    <a:gd name="connsiteX15" fmla="*/ 445827 w 784746"/>
                    <a:gd name="connsiteY15" fmla="*/ 648269 h 716508"/>
                    <a:gd name="connsiteX16" fmla="*/ 145576 w 784746"/>
                    <a:gd name="connsiteY16" fmla="*/ 716508 h 716508"/>
                    <a:gd name="connsiteX17" fmla="*/ 145576 w 784746"/>
                    <a:gd name="connsiteY17" fmla="*/ 716508 h 716508"/>
                    <a:gd name="connsiteX18" fmla="*/ 36394 w 784746"/>
                    <a:gd name="connsiteY18" fmla="*/ 511792 h 716508"/>
                    <a:gd name="connsiteX19" fmla="*/ 9098 w 784746"/>
                    <a:gd name="connsiteY19" fmla="*/ 429905 h 716508"/>
                    <a:gd name="connsiteX20" fmla="*/ 22746 w 784746"/>
                    <a:gd name="connsiteY20" fmla="*/ 211541 h 716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84746" h="716508">
                      <a:moveTo>
                        <a:pt x="22746" y="211541"/>
                      </a:moveTo>
                      <a:cubicBezTo>
                        <a:pt x="45492" y="159225"/>
                        <a:pt x="88710" y="122831"/>
                        <a:pt x="145576" y="116007"/>
                      </a:cubicBezTo>
                      <a:cubicBezTo>
                        <a:pt x="202442" y="109183"/>
                        <a:pt x="363940" y="170598"/>
                        <a:pt x="363940" y="170598"/>
                      </a:cubicBezTo>
                      <a:lnTo>
                        <a:pt x="363940" y="170598"/>
                      </a:lnTo>
                      <a:lnTo>
                        <a:pt x="377588" y="156950"/>
                      </a:lnTo>
                      <a:lnTo>
                        <a:pt x="377588" y="156950"/>
                      </a:lnTo>
                      <a:cubicBezTo>
                        <a:pt x="388961" y="141028"/>
                        <a:pt x="413982" y="84162"/>
                        <a:pt x="445827" y="61416"/>
                      </a:cubicBezTo>
                      <a:cubicBezTo>
                        <a:pt x="477672" y="38670"/>
                        <a:pt x="568657" y="20472"/>
                        <a:pt x="568657" y="20472"/>
                      </a:cubicBezTo>
                      <a:lnTo>
                        <a:pt x="568657" y="20472"/>
                      </a:lnTo>
                      <a:cubicBezTo>
                        <a:pt x="580030" y="20472"/>
                        <a:pt x="607325" y="0"/>
                        <a:pt x="636895" y="20472"/>
                      </a:cubicBezTo>
                      <a:cubicBezTo>
                        <a:pt x="666465" y="40944"/>
                        <a:pt x="723332" y="84162"/>
                        <a:pt x="746078" y="143302"/>
                      </a:cubicBezTo>
                      <a:cubicBezTo>
                        <a:pt x="768824" y="202442"/>
                        <a:pt x="784746" y="302526"/>
                        <a:pt x="773373" y="375314"/>
                      </a:cubicBezTo>
                      <a:cubicBezTo>
                        <a:pt x="762000" y="448102"/>
                        <a:pt x="677839" y="580030"/>
                        <a:pt x="677839" y="580030"/>
                      </a:cubicBezTo>
                      <a:lnTo>
                        <a:pt x="677839" y="580030"/>
                      </a:lnTo>
                      <a:cubicBezTo>
                        <a:pt x="668740" y="586854"/>
                        <a:pt x="661917" y="609601"/>
                        <a:pt x="623248" y="620974"/>
                      </a:cubicBezTo>
                      <a:cubicBezTo>
                        <a:pt x="584579" y="632347"/>
                        <a:pt x="525439" y="632347"/>
                        <a:pt x="445827" y="648269"/>
                      </a:cubicBezTo>
                      <a:cubicBezTo>
                        <a:pt x="366215" y="664191"/>
                        <a:pt x="145576" y="716508"/>
                        <a:pt x="145576" y="716508"/>
                      </a:cubicBezTo>
                      <a:lnTo>
                        <a:pt x="145576" y="716508"/>
                      </a:lnTo>
                      <a:cubicBezTo>
                        <a:pt x="127379" y="682389"/>
                        <a:pt x="59140" y="559559"/>
                        <a:pt x="36394" y="511792"/>
                      </a:cubicBezTo>
                      <a:cubicBezTo>
                        <a:pt x="13648" y="464025"/>
                        <a:pt x="11373" y="475398"/>
                        <a:pt x="9098" y="429905"/>
                      </a:cubicBezTo>
                      <a:cubicBezTo>
                        <a:pt x="6823" y="384412"/>
                        <a:pt x="0" y="263857"/>
                        <a:pt x="22746" y="211541"/>
                      </a:cubicBezTo>
                      <a:close/>
                    </a:path>
                  </a:pathLst>
                </a:custGeom>
                <a:solidFill>
                  <a:srgbClr val="69676D">
                    <a:lumMod val="20000"/>
                    <a:lumOff val="80000"/>
                  </a:srgbClr>
                </a:solidFill>
                <a:ln w="6350" cap="flat" cmpd="sng" algn="ctr">
                  <a:solidFill>
                    <a:srgbClr val="69676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33"/>
                <p:cNvSpPr/>
                <p:nvPr/>
              </p:nvSpPr>
              <p:spPr>
                <a:xfrm>
                  <a:off x="5677469" y="2442949"/>
                  <a:ext cx="846161" cy="322997"/>
                </a:xfrm>
                <a:custGeom>
                  <a:avLst/>
                  <a:gdLst>
                    <a:gd name="connsiteX0" fmla="*/ 0 w 846161"/>
                    <a:gd name="connsiteY0" fmla="*/ 218364 h 322997"/>
                    <a:gd name="connsiteX1" fmla="*/ 68238 w 846161"/>
                    <a:gd name="connsiteY1" fmla="*/ 313899 h 322997"/>
                    <a:gd name="connsiteX2" fmla="*/ 327546 w 846161"/>
                    <a:gd name="connsiteY2" fmla="*/ 272955 h 322997"/>
                    <a:gd name="connsiteX3" fmla="*/ 450376 w 846161"/>
                    <a:gd name="connsiteY3" fmla="*/ 177421 h 322997"/>
                    <a:gd name="connsiteX4" fmla="*/ 450376 w 846161"/>
                    <a:gd name="connsiteY4" fmla="*/ 177421 h 322997"/>
                    <a:gd name="connsiteX5" fmla="*/ 477671 w 846161"/>
                    <a:gd name="connsiteY5" fmla="*/ 204717 h 322997"/>
                    <a:gd name="connsiteX6" fmla="*/ 477671 w 846161"/>
                    <a:gd name="connsiteY6" fmla="*/ 204717 h 322997"/>
                    <a:gd name="connsiteX7" fmla="*/ 641444 w 846161"/>
                    <a:gd name="connsiteY7" fmla="*/ 259308 h 322997"/>
                    <a:gd name="connsiteX8" fmla="*/ 736979 w 846161"/>
                    <a:gd name="connsiteY8" fmla="*/ 232012 h 322997"/>
                    <a:gd name="connsiteX9" fmla="*/ 846161 w 846161"/>
                    <a:gd name="connsiteY9" fmla="*/ 0 h 322997"/>
                    <a:gd name="connsiteX10" fmla="*/ 846161 w 846161"/>
                    <a:gd name="connsiteY10" fmla="*/ 0 h 322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6161" h="322997">
                      <a:moveTo>
                        <a:pt x="0" y="218364"/>
                      </a:moveTo>
                      <a:cubicBezTo>
                        <a:pt x="6823" y="261582"/>
                        <a:pt x="13647" y="304801"/>
                        <a:pt x="68238" y="313899"/>
                      </a:cubicBezTo>
                      <a:cubicBezTo>
                        <a:pt x="122829" y="322997"/>
                        <a:pt x="263856" y="295701"/>
                        <a:pt x="327546" y="272955"/>
                      </a:cubicBezTo>
                      <a:cubicBezTo>
                        <a:pt x="391236" y="250209"/>
                        <a:pt x="450376" y="177421"/>
                        <a:pt x="450376" y="177421"/>
                      </a:cubicBezTo>
                      <a:lnTo>
                        <a:pt x="450376" y="177421"/>
                      </a:lnTo>
                      <a:lnTo>
                        <a:pt x="477671" y="204717"/>
                      </a:lnTo>
                      <a:lnTo>
                        <a:pt x="477671" y="204717"/>
                      </a:lnTo>
                      <a:cubicBezTo>
                        <a:pt x="504966" y="213815"/>
                        <a:pt x="598226" y="254759"/>
                        <a:pt x="641444" y="259308"/>
                      </a:cubicBezTo>
                      <a:cubicBezTo>
                        <a:pt x="684662" y="263857"/>
                        <a:pt x="702860" y="275230"/>
                        <a:pt x="736979" y="232012"/>
                      </a:cubicBezTo>
                      <a:cubicBezTo>
                        <a:pt x="771099" y="188794"/>
                        <a:pt x="846161" y="0"/>
                        <a:pt x="846161" y="0"/>
                      </a:cubicBezTo>
                      <a:lnTo>
                        <a:pt x="846161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CEB966">
                      <a:shade val="48000"/>
                      <a:satMod val="110000"/>
                    </a:srgbClr>
                  </a:solidFill>
                  <a:prstDash val="dashDot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34"/>
                <p:cNvSpPr/>
                <p:nvPr/>
              </p:nvSpPr>
              <p:spPr>
                <a:xfrm>
                  <a:off x="5991367" y="2433851"/>
                  <a:ext cx="750627" cy="282053"/>
                </a:xfrm>
                <a:custGeom>
                  <a:avLst/>
                  <a:gdLst>
                    <a:gd name="connsiteX0" fmla="*/ 0 w 750627"/>
                    <a:gd name="connsiteY0" fmla="*/ 282053 h 282053"/>
                    <a:gd name="connsiteX1" fmla="*/ 122830 w 750627"/>
                    <a:gd name="connsiteY1" fmla="*/ 200167 h 282053"/>
                    <a:gd name="connsiteX2" fmla="*/ 272955 w 750627"/>
                    <a:gd name="connsiteY2" fmla="*/ 254758 h 282053"/>
                    <a:gd name="connsiteX3" fmla="*/ 436729 w 750627"/>
                    <a:gd name="connsiteY3" fmla="*/ 241110 h 282053"/>
                    <a:gd name="connsiteX4" fmla="*/ 436729 w 750627"/>
                    <a:gd name="connsiteY4" fmla="*/ 241110 h 282053"/>
                    <a:gd name="connsiteX5" fmla="*/ 518615 w 750627"/>
                    <a:gd name="connsiteY5" fmla="*/ 63689 h 282053"/>
                    <a:gd name="connsiteX6" fmla="*/ 532263 w 750627"/>
                    <a:gd name="connsiteY6" fmla="*/ 9098 h 282053"/>
                    <a:gd name="connsiteX7" fmla="*/ 545911 w 750627"/>
                    <a:gd name="connsiteY7" fmla="*/ 118280 h 282053"/>
                    <a:gd name="connsiteX8" fmla="*/ 750627 w 750627"/>
                    <a:gd name="connsiteY8" fmla="*/ 159224 h 282053"/>
                    <a:gd name="connsiteX9" fmla="*/ 750627 w 750627"/>
                    <a:gd name="connsiteY9" fmla="*/ 159224 h 28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0627" h="282053">
                      <a:moveTo>
                        <a:pt x="0" y="282053"/>
                      </a:moveTo>
                      <a:cubicBezTo>
                        <a:pt x="38669" y="243384"/>
                        <a:pt x="77338" y="204716"/>
                        <a:pt x="122830" y="200167"/>
                      </a:cubicBezTo>
                      <a:cubicBezTo>
                        <a:pt x="168323" y="195618"/>
                        <a:pt x="220639" y="247934"/>
                        <a:pt x="272955" y="254758"/>
                      </a:cubicBezTo>
                      <a:cubicBezTo>
                        <a:pt x="325271" y="261582"/>
                        <a:pt x="436729" y="241110"/>
                        <a:pt x="436729" y="241110"/>
                      </a:cubicBezTo>
                      <a:lnTo>
                        <a:pt x="436729" y="241110"/>
                      </a:lnTo>
                      <a:cubicBezTo>
                        <a:pt x="450377" y="211540"/>
                        <a:pt x="502693" y="102358"/>
                        <a:pt x="518615" y="63689"/>
                      </a:cubicBezTo>
                      <a:cubicBezTo>
                        <a:pt x="534537" y="25020"/>
                        <a:pt x="527714" y="0"/>
                        <a:pt x="532263" y="9098"/>
                      </a:cubicBezTo>
                      <a:cubicBezTo>
                        <a:pt x="536812" y="18197"/>
                        <a:pt x="509517" y="93259"/>
                        <a:pt x="545911" y="118280"/>
                      </a:cubicBezTo>
                      <a:cubicBezTo>
                        <a:pt x="582305" y="143301"/>
                        <a:pt x="750627" y="159224"/>
                        <a:pt x="750627" y="159224"/>
                      </a:cubicBezTo>
                      <a:lnTo>
                        <a:pt x="750627" y="159224"/>
                      </a:lnTo>
                    </a:path>
                  </a:pathLst>
                </a:custGeom>
                <a:noFill/>
                <a:ln w="6350" cap="flat" cmpd="sng" algn="ctr">
                  <a:solidFill>
                    <a:srgbClr val="CEB966">
                      <a:shade val="48000"/>
                      <a:satMod val="110000"/>
                    </a:srgb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35"/>
                <p:cNvSpPr/>
                <p:nvPr/>
              </p:nvSpPr>
              <p:spPr>
                <a:xfrm>
                  <a:off x="3234519" y="2920621"/>
                  <a:ext cx="705134" cy="805218"/>
                </a:xfrm>
                <a:custGeom>
                  <a:avLst/>
                  <a:gdLst>
                    <a:gd name="connsiteX0" fmla="*/ 13648 w 705134"/>
                    <a:gd name="connsiteY0" fmla="*/ 204716 h 805218"/>
                    <a:gd name="connsiteX1" fmla="*/ 40944 w 705134"/>
                    <a:gd name="connsiteY1" fmla="*/ 122830 h 805218"/>
                    <a:gd name="connsiteX2" fmla="*/ 232012 w 705134"/>
                    <a:gd name="connsiteY2" fmla="*/ 0 h 805218"/>
                    <a:gd name="connsiteX3" fmla="*/ 409433 w 705134"/>
                    <a:gd name="connsiteY3" fmla="*/ 40943 h 805218"/>
                    <a:gd name="connsiteX4" fmla="*/ 518615 w 705134"/>
                    <a:gd name="connsiteY4" fmla="*/ 68239 h 805218"/>
                    <a:gd name="connsiteX5" fmla="*/ 668741 w 705134"/>
                    <a:gd name="connsiteY5" fmla="*/ 136478 h 805218"/>
                    <a:gd name="connsiteX6" fmla="*/ 696036 w 705134"/>
                    <a:gd name="connsiteY6" fmla="*/ 272955 h 805218"/>
                    <a:gd name="connsiteX7" fmla="*/ 614150 w 705134"/>
                    <a:gd name="connsiteY7" fmla="*/ 682388 h 805218"/>
                    <a:gd name="connsiteX8" fmla="*/ 614150 w 705134"/>
                    <a:gd name="connsiteY8" fmla="*/ 682388 h 805218"/>
                    <a:gd name="connsiteX9" fmla="*/ 545911 w 705134"/>
                    <a:gd name="connsiteY9" fmla="*/ 709683 h 805218"/>
                    <a:gd name="connsiteX10" fmla="*/ 545911 w 705134"/>
                    <a:gd name="connsiteY10" fmla="*/ 709683 h 805218"/>
                    <a:gd name="connsiteX11" fmla="*/ 436729 w 705134"/>
                    <a:gd name="connsiteY11" fmla="*/ 791570 h 805218"/>
                    <a:gd name="connsiteX12" fmla="*/ 313899 w 705134"/>
                    <a:gd name="connsiteY12" fmla="*/ 791570 h 805218"/>
                    <a:gd name="connsiteX13" fmla="*/ 313899 w 705134"/>
                    <a:gd name="connsiteY13" fmla="*/ 791570 h 805218"/>
                    <a:gd name="connsiteX14" fmla="*/ 163774 w 705134"/>
                    <a:gd name="connsiteY14" fmla="*/ 709683 h 805218"/>
                    <a:gd name="connsiteX15" fmla="*/ 40944 w 705134"/>
                    <a:gd name="connsiteY15" fmla="*/ 477672 h 805218"/>
                    <a:gd name="connsiteX16" fmla="*/ 0 w 705134"/>
                    <a:gd name="connsiteY16" fmla="*/ 259307 h 805218"/>
                    <a:gd name="connsiteX17" fmla="*/ 13648 w 705134"/>
                    <a:gd name="connsiteY17" fmla="*/ 204716 h 805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5134" h="805218">
                      <a:moveTo>
                        <a:pt x="13648" y="204716"/>
                      </a:moveTo>
                      <a:cubicBezTo>
                        <a:pt x="20472" y="181970"/>
                        <a:pt x="4550" y="156949"/>
                        <a:pt x="40944" y="122830"/>
                      </a:cubicBezTo>
                      <a:cubicBezTo>
                        <a:pt x="77338" y="88711"/>
                        <a:pt x="170597" y="13648"/>
                        <a:pt x="232012" y="0"/>
                      </a:cubicBezTo>
                      <a:lnTo>
                        <a:pt x="409433" y="40943"/>
                      </a:lnTo>
                      <a:cubicBezTo>
                        <a:pt x="457200" y="52316"/>
                        <a:pt x="475397" y="52317"/>
                        <a:pt x="518615" y="68239"/>
                      </a:cubicBezTo>
                      <a:cubicBezTo>
                        <a:pt x="561833" y="84162"/>
                        <a:pt x="639171" y="102359"/>
                        <a:pt x="668741" y="136478"/>
                      </a:cubicBezTo>
                      <a:cubicBezTo>
                        <a:pt x="698311" y="170597"/>
                        <a:pt x="705134" y="181970"/>
                        <a:pt x="696036" y="272955"/>
                      </a:cubicBezTo>
                      <a:cubicBezTo>
                        <a:pt x="686938" y="363940"/>
                        <a:pt x="614150" y="682388"/>
                        <a:pt x="614150" y="682388"/>
                      </a:cubicBezTo>
                      <a:lnTo>
                        <a:pt x="614150" y="682388"/>
                      </a:lnTo>
                      <a:lnTo>
                        <a:pt x="545911" y="709683"/>
                      </a:lnTo>
                      <a:lnTo>
                        <a:pt x="545911" y="709683"/>
                      </a:lnTo>
                      <a:cubicBezTo>
                        <a:pt x="527714" y="723331"/>
                        <a:pt x="475398" y="777922"/>
                        <a:pt x="436729" y="791570"/>
                      </a:cubicBezTo>
                      <a:cubicBezTo>
                        <a:pt x="398060" y="805218"/>
                        <a:pt x="313899" y="791570"/>
                        <a:pt x="313899" y="791570"/>
                      </a:cubicBezTo>
                      <a:lnTo>
                        <a:pt x="313899" y="791570"/>
                      </a:lnTo>
                      <a:cubicBezTo>
                        <a:pt x="288878" y="777922"/>
                        <a:pt x="209266" y="761999"/>
                        <a:pt x="163774" y="709683"/>
                      </a:cubicBezTo>
                      <a:cubicBezTo>
                        <a:pt x="118282" y="657367"/>
                        <a:pt x="68240" y="552735"/>
                        <a:pt x="40944" y="477672"/>
                      </a:cubicBezTo>
                      <a:cubicBezTo>
                        <a:pt x="13648" y="402609"/>
                        <a:pt x="0" y="311623"/>
                        <a:pt x="0" y="259307"/>
                      </a:cubicBezTo>
                      <a:cubicBezTo>
                        <a:pt x="0" y="206991"/>
                        <a:pt x="6824" y="227462"/>
                        <a:pt x="13648" y="204716"/>
                      </a:cubicBezTo>
                      <a:close/>
                    </a:path>
                  </a:pathLst>
                </a:custGeom>
                <a:solidFill>
                  <a:srgbClr val="69676D">
                    <a:lumMod val="20000"/>
                    <a:lumOff val="80000"/>
                  </a:srgbClr>
                </a:solidFill>
                <a:ln w="6350" cap="flat" cmpd="sng" algn="ctr">
                  <a:solidFill>
                    <a:srgbClr val="69676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6" name="Straight Connector 37"/>
                <p:cNvCxnSpPr/>
                <p:nvPr/>
              </p:nvCxnSpPr>
              <p:spPr>
                <a:xfrm rot="120000">
                  <a:off x="4499992" y="2564904"/>
                  <a:ext cx="0" cy="57606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</a:ln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</a:effectLst>
              </p:spPr>
            </p:cxnSp>
            <p:sp>
              <p:nvSpPr>
                <p:cNvPr id="77" name="Freeform 39"/>
                <p:cNvSpPr/>
                <p:nvPr/>
              </p:nvSpPr>
              <p:spPr>
                <a:xfrm>
                  <a:off x="1881117" y="2606722"/>
                  <a:ext cx="373039" cy="254758"/>
                </a:xfrm>
                <a:custGeom>
                  <a:avLst/>
                  <a:gdLst>
                    <a:gd name="connsiteX0" fmla="*/ 15922 w 373039"/>
                    <a:gd name="connsiteY0" fmla="*/ 0 h 254758"/>
                    <a:gd name="connsiteX1" fmla="*/ 15922 w 373039"/>
                    <a:gd name="connsiteY1" fmla="*/ 81887 h 254758"/>
                    <a:gd name="connsiteX2" fmla="*/ 111456 w 373039"/>
                    <a:gd name="connsiteY2" fmla="*/ 163774 h 254758"/>
                    <a:gd name="connsiteX3" fmla="*/ 234286 w 373039"/>
                    <a:gd name="connsiteY3" fmla="*/ 191069 h 254758"/>
                    <a:gd name="connsiteX4" fmla="*/ 343468 w 373039"/>
                    <a:gd name="connsiteY4" fmla="*/ 245660 h 254758"/>
                    <a:gd name="connsiteX5" fmla="*/ 370764 w 373039"/>
                    <a:gd name="connsiteY5" fmla="*/ 136478 h 254758"/>
                    <a:gd name="connsiteX6" fmla="*/ 370764 w 373039"/>
                    <a:gd name="connsiteY6" fmla="*/ 136478 h 254758"/>
                    <a:gd name="connsiteX7" fmla="*/ 370764 w 373039"/>
                    <a:gd name="connsiteY7" fmla="*/ 40944 h 254758"/>
                    <a:gd name="connsiteX8" fmla="*/ 357116 w 373039"/>
                    <a:gd name="connsiteY8" fmla="*/ 95535 h 254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3039" h="254758">
                      <a:moveTo>
                        <a:pt x="15922" y="0"/>
                      </a:moveTo>
                      <a:cubicBezTo>
                        <a:pt x="7961" y="27295"/>
                        <a:pt x="0" y="54591"/>
                        <a:pt x="15922" y="81887"/>
                      </a:cubicBezTo>
                      <a:cubicBezTo>
                        <a:pt x="31844" y="109183"/>
                        <a:pt x="75062" y="145577"/>
                        <a:pt x="111456" y="163774"/>
                      </a:cubicBezTo>
                      <a:cubicBezTo>
                        <a:pt x="147850" y="181971"/>
                        <a:pt x="195617" y="177421"/>
                        <a:pt x="234286" y="191069"/>
                      </a:cubicBezTo>
                      <a:cubicBezTo>
                        <a:pt x="272955" y="204717"/>
                        <a:pt x="320722" y="254758"/>
                        <a:pt x="343468" y="245660"/>
                      </a:cubicBezTo>
                      <a:cubicBezTo>
                        <a:pt x="366214" y="236562"/>
                        <a:pt x="370764" y="136478"/>
                        <a:pt x="370764" y="136478"/>
                      </a:cubicBezTo>
                      <a:lnTo>
                        <a:pt x="370764" y="136478"/>
                      </a:lnTo>
                      <a:cubicBezTo>
                        <a:pt x="370764" y="120556"/>
                        <a:pt x="373039" y="47768"/>
                        <a:pt x="370764" y="40944"/>
                      </a:cubicBezTo>
                      <a:cubicBezTo>
                        <a:pt x="368489" y="34120"/>
                        <a:pt x="362802" y="64827"/>
                        <a:pt x="357116" y="9553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C9C2D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40"/>
                <p:cNvSpPr/>
                <p:nvPr/>
              </p:nvSpPr>
              <p:spPr>
                <a:xfrm>
                  <a:off x="2240508" y="2033517"/>
                  <a:ext cx="589128" cy="971264"/>
                </a:xfrm>
                <a:custGeom>
                  <a:avLst/>
                  <a:gdLst>
                    <a:gd name="connsiteX0" fmla="*/ 257032 w 589128"/>
                    <a:gd name="connsiteY0" fmla="*/ 40943 h 971264"/>
                    <a:gd name="connsiteX1" fmla="*/ 120555 w 589128"/>
                    <a:gd name="connsiteY1" fmla="*/ 272955 h 971264"/>
                    <a:gd name="connsiteX2" fmla="*/ 65964 w 589128"/>
                    <a:gd name="connsiteY2" fmla="*/ 464023 h 971264"/>
                    <a:gd name="connsiteX3" fmla="*/ 25020 w 589128"/>
                    <a:gd name="connsiteY3" fmla="*/ 600501 h 971264"/>
                    <a:gd name="connsiteX4" fmla="*/ 11373 w 589128"/>
                    <a:gd name="connsiteY4" fmla="*/ 750626 h 971264"/>
                    <a:gd name="connsiteX5" fmla="*/ 11373 w 589128"/>
                    <a:gd name="connsiteY5" fmla="*/ 832513 h 971264"/>
                    <a:gd name="connsiteX6" fmla="*/ 79611 w 589128"/>
                    <a:gd name="connsiteY6" fmla="*/ 873456 h 971264"/>
                    <a:gd name="connsiteX7" fmla="*/ 202441 w 589128"/>
                    <a:gd name="connsiteY7" fmla="*/ 900752 h 971264"/>
                    <a:gd name="connsiteX8" fmla="*/ 338919 w 589128"/>
                    <a:gd name="connsiteY8" fmla="*/ 968990 h 971264"/>
                    <a:gd name="connsiteX9" fmla="*/ 489044 w 589128"/>
                    <a:gd name="connsiteY9" fmla="*/ 914399 h 971264"/>
                    <a:gd name="connsiteX10" fmla="*/ 448101 w 589128"/>
                    <a:gd name="connsiteY10" fmla="*/ 832513 h 971264"/>
                    <a:gd name="connsiteX11" fmla="*/ 407158 w 589128"/>
                    <a:gd name="connsiteY11" fmla="*/ 696035 h 971264"/>
                    <a:gd name="connsiteX12" fmla="*/ 420805 w 589128"/>
                    <a:gd name="connsiteY12" fmla="*/ 573205 h 971264"/>
                    <a:gd name="connsiteX13" fmla="*/ 529988 w 589128"/>
                    <a:gd name="connsiteY13" fmla="*/ 259307 h 971264"/>
                    <a:gd name="connsiteX14" fmla="*/ 584579 w 589128"/>
                    <a:gd name="connsiteY14" fmla="*/ 163773 h 971264"/>
                    <a:gd name="connsiteX15" fmla="*/ 557283 w 589128"/>
                    <a:gd name="connsiteY15" fmla="*/ 109182 h 971264"/>
                    <a:gd name="connsiteX16" fmla="*/ 434453 w 589128"/>
                    <a:gd name="connsiteY16" fmla="*/ 27295 h 971264"/>
                    <a:gd name="connsiteX17" fmla="*/ 257032 w 589128"/>
                    <a:gd name="connsiteY17" fmla="*/ 40943 h 971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89128" h="971264">
                      <a:moveTo>
                        <a:pt x="257032" y="40943"/>
                      </a:moveTo>
                      <a:cubicBezTo>
                        <a:pt x="204716" y="81886"/>
                        <a:pt x="152400" y="202442"/>
                        <a:pt x="120555" y="272955"/>
                      </a:cubicBezTo>
                      <a:cubicBezTo>
                        <a:pt x="88710" y="343468"/>
                        <a:pt x="81887" y="409432"/>
                        <a:pt x="65964" y="464023"/>
                      </a:cubicBezTo>
                      <a:cubicBezTo>
                        <a:pt x="50041" y="518614"/>
                        <a:pt x="34118" y="552734"/>
                        <a:pt x="25020" y="600501"/>
                      </a:cubicBezTo>
                      <a:cubicBezTo>
                        <a:pt x="15922" y="648268"/>
                        <a:pt x="13647" y="711957"/>
                        <a:pt x="11373" y="750626"/>
                      </a:cubicBezTo>
                      <a:cubicBezTo>
                        <a:pt x="9099" y="789295"/>
                        <a:pt x="0" y="812041"/>
                        <a:pt x="11373" y="832513"/>
                      </a:cubicBezTo>
                      <a:cubicBezTo>
                        <a:pt x="22746" y="852985"/>
                        <a:pt x="47766" y="862083"/>
                        <a:pt x="79611" y="873456"/>
                      </a:cubicBezTo>
                      <a:cubicBezTo>
                        <a:pt x="111456" y="884829"/>
                        <a:pt x="159223" y="884830"/>
                        <a:pt x="202441" y="900752"/>
                      </a:cubicBezTo>
                      <a:cubicBezTo>
                        <a:pt x="245659" y="916674"/>
                        <a:pt x="291152" y="966716"/>
                        <a:pt x="338919" y="968990"/>
                      </a:cubicBezTo>
                      <a:cubicBezTo>
                        <a:pt x="386686" y="971264"/>
                        <a:pt x="470847" y="937145"/>
                        <a:pt x="489044" y="914399"/>
                      </a:cubicBezTo>
                      <a:cubicBezTo>
                        <a:pt x="507241" y="891653"/>
                        <a:pt x="461749" y="868907"/>
                        <a:pt x="448101" y="832513"/>
                      </a:cubicBezTo>
                      <a:cubicBezTo>
                        <a:pt x="434453" y="796119"/>
                        <a:pt x="411707" y="739253"/>
                        <a:pt x="407158" y="696035"/>
                      </a:cubicBezTo>
                      <a:cubicBezTo>
                        <a:pt x="402609" y="652817"/>
                        <a:pt x="400333" y="645993"/>
                        <a:pt x="420805" y="573205"/>
                      </a:cubicBezTo>
                      <a:cubicBezTo>
                        <a:pt x="441277" y="500417"/>
                        <a:pt x="502692" y="327545"/>
                        <a:pt x="529988" y="259307"/>
                      </a:cubicBezTo>
                      <a:cubicBezTo>
                        <a:pt x="557284" y="191069"/>
                        <a:pt x="580030" y="188794"/>
                        <a:pt x="584579" y="163773"/>
                      </a:cubicBezTo>
                      <a:cubicBezTo>
                        <a:pt x="589128" y="138752"/>
                        <a:pt x="582304" y="131928"/>
                        <a:pt x="557283" y="109182"/>
                      </a:cubicBezTo>
                      <a:cubicBezTo>
                        <a:pt x="532262" y="86436"/>
                        <a:pt x="482220" y="45492"/>
                        <a:pt x="434453" y="27295"/>
                      </a:cubicBezTo>
                      <a:cubicBezTo>
                        <a:pt x="386686" y="9098"/>
                        <a:pt x="309348" y="0"/>
                        <a:pt x="257032" y="40943"/>
                      </a:cubicBezTo>
                      <a:close/>
                    </a:path>
                  </a:pathLst>
                </a:custGeom>
                <a:solidFill>
                  <a:srgbClr val="69676D">
                    <a:lumMod val="20000"/>
                    <a:lumOff val="80000"/>
                  </a:srgbClr>
                </a:solidFill>
                <a:ln w="3175" cap="flat" cmpd="sng" algn="ctr">
                  <a:solidFill>
                    <a:srgbClr val="C9C2D1">
                      <a:lumMod val="40000"/>
                      <a:lumOff val="60000"/>
                    </a:srgbClr>
                  </a:solidFill>
                  <a:prstDash val="solid"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8" name="Freeform 42"/>
              <p:cNvSpPr/>
              <p:nvPr/>
            </p:nvSpPr>
            <p:spPr>
              <a:xfrm>
                <a:off x="3398293" y="2825087"/>
                <a:ext cx="641444" cy="159224"/>
              </a:xfrm>
              <a:custGeom>
                <a:avLst/>
                <a:gdLst>
                  <a:gd name="connsiteX0" fmla="*/ 0 w 641444"/>
                  <a:gd name="connsiteY0" fmla="*/ 54591 h 159224"/>
                  <a:gd name="connsiteX1" fmla="*/ 81886 w 641444"/>
                  <a:gd name="connsiteY1" fmla="*/ 95534 h 159224"/>
                  <a:gd name="connsiteX2" fmla="*/ 204716 w 641444"/>
                  <a:gd name="connsiteY2" fmla="*/ 136477 h 159224"/>
                  <a:gd name="connsiteX3" fmla="*/ 286603 w 641444"/>
                  <a:gd name="connsiteY3" fmla="*/ 150125 h 159224"/>
                  <a:gd name="connsiteX4" fmla="*/ 327546 w 641444"/>
                  <a:gd name="connsiteY4" fmla="*/ 150125 h 159224"/>
                  <a:gd name="connsiteX5" fmla="*/ 409432 w 641444"/>
                  <a:gd name="connsiteY5" fmla="*/ 150125 h 159224"/>
                  <a:gd name="connsiteX6" fmla="*/ 518614 w 641444"/>
                  <a:gd name="connsiteY6" fmla="*/ 95534 h 159224"/>
                  <a:gd name="connsiteX7" fmla="*/ 641444 w 641444"/>
                  <a:gd name="connsiteY7" fmla="*/ 0 h 15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1444" h="159224">
                    <a:moveTo>
                      <a:pt x="0" y="54591"/>
                    </a:moveTo>
                    <a:cubicBezTo>
                      <a:pt x="23883" y="68238"/>
                      <a:pt x="47767" y="81886"/>
                      <a:pt x="81886" y="95534"/>
                    </a:cubicBezTo>
                    <a:cubicBezTo>
                      <a:pt x="116005" y="109182"/>
                      <a:pt x="170597" y="127379"/>
                      <a:pt x="204716" y="136477"/>
                    </a:cubicBezTo>
                    <a:cubicBezTo>
                      <a:pt x="238836" y="145576"/>
                      <a:pt x="266131" y="147850"/>
                      <a:pt x="286603" y="150125"/>
                    </a:cubicBezTo>
                    <a:cubicBezTo>
                      <a:pt x="307075" y="152400"/>
                      <a:pt x="327546" y="150125"/>
                      <a:pt x="327546" y="150125"/>
                    </a:cubicBezTo>
                    <a:cubicBezTo>
                      <a:pt x="348017" y="150125"/>
                      <a:pt x="377587" y="159224"/>
                      <a:pt x="409432" y="150125"/>
                    </a:cubicBezTo>
                    <a:cubicBezTo>
                      <a:pt x="441277" y="141026"/>
                      <a:pt x="479945" y="120555"/>
                      <a:pt x="518614" y="95534"/>
                    </a:cubicBezTo>
                    <a:cubicBezTo>
                      <a:pt x="557283" y="70513"/>
                      <a:pt x="599363" y="35256"/>
                      <a:pt x="64144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CEB966">
                    <a:shade val="48000"/>
                    <a:satMod val="110000"/>
                  </a:srgb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4"/>
            <p:cNvSpPr/>
            <p:nvPr/>
          </p:nvSpPr>
          <p:spPr>
            <a:xfrm>
              <a:off x="2606722" y="2924944"/>
              <a:ext cx="163774" cy="77337"/>
            </a:xfrm>
            <a:custGeom>
              <a:avLst/>
              <a:gdLst>
                <a:gd name="connsiteX0" fmla="*/ 0 w 163774"/>
                <a:gd name="connsiteY0" fmla="*/ 54591 h 77337"/>
                <a:gd name="connsiteX1" fmla="*/ 109182 w 163774"/>
                <a:gd name="connsiteY1" fmla="*/ 68239 h 77337"/>
                <a:gd name="connsiteX2" fmla="*/ 163774 w 163774"/>
                <a:gd name="connsiteY2" fmla="*/ 0 h 7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774" h="77337">
                  <a:moveTo>
                    <a:pt x="0" y="54591"/>
                  </a:moveTo>
                  <a:cubicBezTo>
                    <a:pt x="40943" y="65964"/>
                    <a:pt x="81886" y="77337"/>
                    <a:pt x="109182" y="68239"/>
                  </a:cubicBezTo>
                  <a:cubicBezTo>
                    <a:pt x="136478" y="59141"/>
                    <a:pt x="150126" y="29570"/>
                    <a:pt x="163774" y="0"/>
                  </a:cubicBezTo>
                </a:path>
              </a:pathLst>
            </a:custGeom>
            <a:noFill/>
            <a:ln w="3175" cap="flat" cmpd="sng" algn="ctr">
              <a:solidFill>
                <a:srgbClr val="69676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err="1"/>
              <a:t>Συγκλεισιακές</a:t>
            </a:r>
            <a:r>
              <a:rPr lang="el-GR" dirty="0"/>
              <a:t> σχέσεις οπισθίων δοντιών</a:t>
            </a:r>
            <a:br>
              <a:rPr lang="el-GR" dirty="0"/>
            </a:br>
            <a:r>
              <a:rPr lang="el-GR" sz="3000" b="0" dirty="0" err="1"/>
              <a:t>Angle</a:t>
            </a:r>
            <a:r>
              <a:rPr lang="el-GR" sz="3000" b="0" dirty="0"/>
              <a:t> Τάξη ΙΙΙ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6841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3"/>
          <p:cNvSpPr>
            <a:spLocks noGrp="1"/>
          </p:cNvSpPr>
          <p:nvPr>
            <p:ph idx="1"/>
          </p:nvPr>
        </p:nvSpPr>
        <p:spPr>
          <a:xfrm>
            <a:off x="4438204" y="1510779"/>
            <a:ext cx="4625280" cy="5184576"/>
          </a:xfrm>
        </p:spPr>
        <p:txBody>
          <a:bodyPr>
            <a:normAutofit/>
          </a:bodyPr>
          <a:lstStyle/>
          <a:p>
            <a:pPr marL="506413">
              <a:spcBef>
                <a:spcPts val="600"/>
              </a:spcBef>
              <a:spcAft>
                <a:spcPts val="600"/>
              </a:spcAft>
              <a:buClr>
                <a:srgbClr val="CC00CC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dirty="0" smtClean="0"/>
              <a:t>Το Εγγύς Υπερώιο φύμα του 1</a:t>
            </a:r>
            <a:r>
              <a:rPr lang="el-GR" b="1" baseline="30000" dirty="0" smtClean="0"/>
              <a:t>ου</a:t>
            </a:r>
            <a:r>
              <a:rPr lang="el-GR" dirty="0" smtClean="0"/>
              <a:t> γομφίου της άνω γνάθου συγκλίνει στην  μασητική αγκάλη του 1</a:t>
            </a:r>
            <a:r>
              <a:rPr lang="el-GR" b="1" baseline="30000" dirty="0" smtClean="0"/>
              <a:t>ου</a:t>
            </a:r>
            <a:r>
              <a:rPr lang="el-GR" dirty="0" smtClean="0"/>
              <a:t> και 2</a:t>
            </a:r>
            <a:r>
              <a:rPr lang="el-GR" b="1" baseline="30000" dirty="0" smtClean="0"/>
              <a:t>ου</a:t>
            </a:r>
            <a:r>
              <a:rPr lang="el-GR" dirty="0" smtClean="0"/>
              <a:t> γομφίου της κάτω γνάθου. </a:t>
            </a:r>
          </a:p>
          <a:p>
            <a:pPr marL="506413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l-GR" dirty="0" smtClean="0"/>
              <a:t>Το  μέσο παρειακό φύμα του 1</a:t>
            </a:r>
            <a:r>
              <a:rPr lang="el-GR" b="1" baseline="30000" dirty="0" smtClean="0"/>
              <a:t>ου</a:t>
            </a:r>
            <a:r>
              <a:rPr lang="el-GR" dirty="0" smtClean="0"/>
              <a:t> γομφίου της κάτω γνάθου συγκλίνει στην  μασητική αγκάλη του 1</a:t>
            </a:r>
            <a:r>
              <a:rPr lang="el-GR" b="1" baseline="30000" dirty="0" smtClean="0"/>
              <a:t>ου</a:t>
            </a:r>
            <a:r>
              <a:rPr lang="el-GR" dirty="0" smtClean="0"/>
              <a:t> γομφίου και 2</a:t>
            </a:r>
            <a:r>
              <a:rPr lang="el-GR" b="1" baseline="30000" dirty="0" smtClean="0"/>
              <a:t>ου</a:t>
            </a:r>
            <a:r>
              <a:rPr lang="el-GR" dirty="0" smtClean="0"/>
              <a:t> προγομφίου της κάτω γνάθου.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44" name="Τίτλος 7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err="1"/>
              <a:t>Συγκλεισιακές</a:t>
            </a:r>
            <a:r>
              <a:rPr lang="el-GR" dirty="0"/>
              <a:t> σχέσεις οπισθίων δοντιών</a:t>
            </a:r>
            <a:br>
              <a:rPr lang="el-GR" dirty="0"/>
            </a:br>
            <a:r>
              <a:rPr lang="el-GR" sz="3000" b="0" dirty="0" err="1"/>
              <a:t>Angle</a:t>
            </a:r>
            <a:r>
              <a:rPr lang="el-GR" sz="3000" b="0" dirty="0"/>
              <a:t> Τάξη ΙΙΙ 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grpSp>
        <p:nvGrpSpPr>
          <p:cNvPr id="49" name="Group 46"/>
          <p:cNvGrpSpPr/>
          <p:nvPr/>
        </p:nvGrpSpPr>
        <p:grpSpPr>
          <a:xfrm>
            <a:off x="107504" y="1844824"/>
            <a:ext cx="4330700" cy="3389312"/>
            <a:chOff x="2994025" y="1341438"/>
            <a:chExt cx="4330700" cy="3389312"/>
          </a:xfrm>
        </p:grpSpPr>
        <p:sp>
          <p:nvSpPr>
            <p:cNvPr id="52" name="Freeform 8"/>
            <p:cNvSpPr/>
            <p:nvPr/>
          </p:nvSpPr>
          <p:spPr>
            <a:xfrm>
              <a:off x="3629025" y="2400300"/>
              <a:ext cx="163512" cy="290512"/>
            </a:xfrm>
            <a:custGeom>
              <a:avLst/>
              <a:gdLst>
                <a:gd name="connsiteX0" fmla="*/ 0 w 163512"/>
                <a:gd name="connsiteY0" fmla="*/ 95250 h 290512"/>
                <a:gd name="connsiteX1" fmla="*/ 123825 w 163512"/>
                <a:gd name="connsiteY1" fmla="*/ 152400 h 290512"/>
                <a:gd name="connsiteX2" fmla="*/ 152400 w 163512"/>
                <a:gd name="connsiteY2" fmla="*/ 180975 h 290512"/>
                <a:gd name="connsiteX3" fmla="*/ 161925 w 163512"/>
                <a:gd name="connsiteY3" fmla="*/ 285750 h 290512"/>
                <a:gd name="connsiteX4" fmla="*/ 142875 w 163512"/>
                <a:gd name="connsiteY4" fmla="*/ 152400 h 290512"/>
                <a:gd name="connsiteX5" fmla="*/ 133350 w 163512"/>
                <a:gd name="connsiteY5" fmla="*/ 19050 h 290512"/>
                <a:gd name="connsiteX6" fmla="*/ 133350 w 163512"/>
                <a:gd name="connsiteY6" fmla="*/ 19050 h 290512"/>
                <a:gd name="connsiteX7" fmla="*/ 142875 w 163512"/>
                <a:gd name="connsiteY7" fmla="*/ 0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512" h="290512">
                  <a:moveTo>
                    <a:pt x="0" y="95250"/>
                  </a:moveTo>
                  <a:cubicBezTo>
                    <a:pt x="49212" y="116681"/>
                    <a:pt x="98425" y="138113"/>
                    <a:pt x="123825" y="152400"/>
                  </a:cubicBezTo>
                  <a:cubicBezTo>
                    <a:pt x="149225" y="166687"/>
                    <a:pt x="146050" y="158750"/>
                    <a:pt x="152400" y="180975"/>
                  </a:cubicBezTo>
                  <a:cubicBezTo>
                    <a:pt x="158750" y="203200"/>
                    <a:pt x="163512" y="290512"/>
                    <a:pt x="161925" y="285750"/>
                  </a:cubicBezTo>
                  <a:cubicBezTo>
                    <a:pt x="160338" y="280988"/>
                    <a:pt x="147638" y="196850"/>
                    <a:pt x="142875" y="152400"/>
                  </a:cubicBezTo>
                  <a:cubicBezTo>
                    <a:pt x="138113" y="107950"/>
                    <a:pt x="133350" y="19050"/>
                    <a:pt x="133350" y="19050"/>
                  </a:cubicBezTo>
                  <a:lnTo>
                    <a:pt x="133350" y="19050"/>
                  </a:lnTo>
                  <a:lnTo>
                    <a:pt x="142875" y="0"/>
                  </a:lnTo>
                </a:path>
              </a:pathLst>
            </a:custGeom>
            <a:noFill/>
            <a:ln w="6350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9"/>
            <p:cNvSpPr/>
            <p:nvPr/>
          </p:nvSpPr>
          <p:spPr>
            <a:xfrm>
              <a:off x="3940175" y="2200275"/>
              <a:ext cx="203200" cy="282575"/>
            </a:xfrm>
            <a:custGeom>
              <a:avLst/>
              <a:gdLst>
                <a:gd name="connsiteX0" fmla="*/ 12700 w 203200"/>
                <a:gd name="connsiteY0" fmla="*/ 38100 h 282575"/>
                <a:gd name="connsiteX1" fmla="*/ 12700 w 203200"/>
                <a:gd name="connsiteY1" fmla="*/ 133350 h 282575"/>
                <a:gd name="connsiteX2" fmla="*/ 88900 w 203200"/>
                <a:gd name="connsiteY2" fmla="*/ 276225 h 282575"/>
                <a:gd name="connsiteX3" fmla="*/ 88900 w 203200"/>
                <a:gd name="connsiteY3" fmla="*/ 276225 h 282575"/>
                <a:gd name="connsiteX4" fmla="*/ 88900 w 203200"/>
                <a:gd name="connsiteY4" fmla="*/ 276225 h 282575"/>
                <a:gd name="connsiteX5" fmla="*/ 136525 w 203200"/>
                <a:gd name="connsiteY5" fmla="*/ 276225 h 282575"/>
                <a:gd name="connsiteX6" fmla="*/ 184150 w 203200"/>
                <a:gd name="connsiteY6" fmla="*/ 238125 h 282575"/>
                <a:gd name="connsiteX7" fmla="*/ 193675 w 203200"/>
                <a:gd name="connsiteY7" fmla="*/ 114300 h 282575"/>
                <a:gd name="connsiteX8" fmla="*/ 174625 w 203200"/>
                <a:gd name="connsiteY8" fmla="*/ 95250 h 282575"/>
                <a:gd name="connsiteX9" fmla="*/ 203200 w 203200"/>
                <a:gd name="connsiteY9" fmla="*/ 0 h 282575"/>
                <a:gd name="connsiteX10" fmla="*/ 203200 w 203200"/>
                <a:gd name="connsiteY10" fmla="*/ 0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200" h="282575">
                  <a:moveTo>
                    <a:pt x="12700" y="38100"/>
                  </a:moveTo>
                  <a:cubicBezTo>
                    <a:pt x="6350" y="65881"/>
                    <a:pt x="0" y="93663"/>
                    <a:pt x="12700" y="133350"/>
                  </a:cubicBezTo>
                  <a:cubicBezTo>
                    <a:pt x="25400" y="173038"/>
                    <a:pt x="88900" y="276225"/>
                    <a:pt x="88900" y="276225"/>
                  </a:cubicBezTo>
                  <a:lnTo>
                    <a:pt x="88900" y="276225"/>
                  </a:lnTo>
                  <a:lnTo>
                    <a:pt x="88900" y="276225"/>
                  </a:lnTo>
                  <a:cubicBezTo>
                    <a:pt x="96837" y="276225"/>
                    <a:pt x="120650" y="282575"/>
                    <a:pt x="136525" y="276225"/>
                  </a:cubicBezTo>
                  <a:cubicBezTo>
                    <a:pt x="152400" y="269875"/>
                    <a:pt x="174625" y="265112"/>
                    <a:pt x="184150" y="238125"/>
                  </a:cubicBezTo>
                  <a:cubicBezTo>
                    <a:pt x="193675" y="211138"/>
                    <a:pt x="195263" y="138113"/>
                    <a:pt x="193675" y="114300"/>
                  </a:cubicBezTo>
                  <a:cubicBezTo>
                    <a:pt x="192087" y="90487"/>
                    <a:pt x="173038" y="114300"/>
                    <a:pt x="174625" y="95250"/>
                  </a:cubicBezTo>
                  <a:cubicBezTo>
                    <a:pt x="176212" y="76200"/>
                    <a:pt x="203200" y="0"/>
                    <a:pt x="203200" y="0"/>
                  </a:cubicBezTo>
                  <a:lnTo>
                    <a:pt x="203200" y="0"/>
                  </a:lnTo>
                </a:path>
              </a:pathLst>
            </a:custGeom>
            <a:noFill/>
            <a:ln w="952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0"/>
            <p:cNvSpPr/>
            <p:nvPr/>
          </p:nvSpPr>
          <p:spPr>
            <a:xfrm>
              <a:off x="4105275" y="1619250"/>
              <a:ext cx="696912" cy="638175"/>
            </a:xfrm>
            <a:custGeom>
              <a:avLst/>
              <a:gdLst>
                <a:gd name="connsiteX0" fmla="*/ 38100 w 696912"/>
                <a:gd name="connsiteY0" fmla="*/ 514350 h 638175"/>
                <a:gd name="connsiteX1" fmla="*/ 9525 w 696912"/>
                <a:gd name="connsiteY1" fmla="*/ 390525 h 638175"/>
                <a:gd name="connsiteX2" fmla="*/ 0 w 696912"/>
                <a:gd name="connsiteY2" fmla="*/ 285750 h 638175"/>
                <a:gd name="connsiteX3" fmla="*/ 0 w 696912"/>
                <a:gd name="connsiteY3" fmla="*/ 285750 h 638175"/>
                <a:gd name="connsiteX4" fmla="*/ 133350 w 696912"/>
                <a:gd name="connsiteY4" fmla="*/ 85725 h 638175"/>
                <a:gd name="connsiteX5" fmla="*/ 295275 w 696912"/>
                <a:gd name="connsiteY5" fmla="*/ 9525 h 638175"/>
                <a:gd name="connsiteX6" fmla="*/ 400050 w 696912"/>
                <a:gd name="connsiteY6" fmla="*/ 28575 h 638175"/>
                <a:gd name="connsiteX7" fmla="*/ 400050 w 696912"/>
                <a:gd name="connsiteY7" fmla="*/ 28575 h 638175"/>
                <a:gd name="connsiteX8" fmla="*/ 476250 w 696912"/>
                <a:gd name="connsiteY8" fmla="*/ 28575 h 638175"/>
                <a:gd name="connsiteX9" fmla="*/ 590550 w 696912"/>
                <a:gd name="connsiteY9" fmla="*/ 76200 h 638175"/>
                <a:gd name="connsiteX10" fmla="*/ 647700 w 696912"/>
                <a:gd name="connsiteY10" fmla="*/ 190500 h 638175"/>
                <a:gd name="connsiteX11" fmla="*/ 676275 w 696912"/>
                <a:gd name="connsiteY11" fmla="*/ 276225 h 638175"/>
                <a:gd name="connsiteX12" fmla="*/ 676275 w 696912"/>
                <a:gd name="connsiteY12" fmla="*/ 419100 h 638175"/>
                <a:gd name="connsiteX13" fmla="*/ 552450 w 696912"/>
                <a:gd name="connsiteY13" fmla="*/ 409575 h 638175"/>
                <a:gd name="connsiteX14" fmla="*/ 561975 w 696912"/>
                <a:gd name="connsiteY14" fmla="*/ 219075 h 638175"/>
                <a:gd name="connsiteX15" fmla="*/ 561975 w 696912"/>
                <a:gd name="connsiteY15" fmla="*/ 219075 h 638175"/>
                <a:gd name="connsiteX16" fmla="*/ 552450 w 696912"/>
                <a:gd name="connsiteY16" fmla="*/ 457200 h 638175"/>
                <a:gd name="connsiteX17" fmla="*/ 552450 w 696912"/>
                <a:gd name="connsiteY17" fmla="*/ 457200 h 638175"/>
                <a:gd name="connsiteX18" fmla="*/ 609600 w 696912"/>
                <a:gd name="connsiteY18" fmla="*/ 514350 h 638175"/>
                <a:gd name="connsiteX19" fmla="*/ 571500 w 696912"/>
                <a:gd name="connsiteY19" fmla="*/ 476250 h 638175"/>
                <a:gd name="connsiteX20" fmla="*/ 571500 w 696912"/>
                <a:gd name="connsiteY20" fmla="*/ 390525 h 638175"/>
                <a:gd name="connsiteX21" fmla="*/ 571500 w 696912"/>
                <a:gd name="connsiteY21" fmla="*/ 390525 h 638175"/>
                <a:gd name="connsiteX22" fmla="*/ 504825 w 696912"/>
                <a:gd name="connsiteY22" fmla="*/ 400050 h 638175"/>
                <a:gd name="connsiteX23" fmla="*/ 466725 w 696912"/>
                <a:gd name="connsiteY23" fmla="*/ 419100 h 638175"/>
                <a:gd name="connsiteX24" fmla="*/ 438150 w 696912"/>
                <a:gd name="connsiteY24" fmla="*/ 476250 h 638175"/>
                <a:gd name="connsiteX25" fmla="*/ 438150 w 696912"/>
                <a:gd name="connsiteY25" fmla="*/ 476250 h 638175"/>
                <a:gd name="connsiteX26" fmla="*/ 257175 w 696912"/>
                <a:gd name="connsiteY26" fmla="*/ 485775 h 638175"/>
                <a:gd name="connsiteX27" fmla="*/ 257175 w 696912"/>
                <a:gd name="connsiteY27" fmla="*/ 419100 h 638175"/>
                <a:gd name="connsiteX28" fmla="*/ 219075 w 696912"/>
                <a:gd name="connsiteY28" fmla="*/ 247650 h 638175"/>
                <a:gd name="connsiteX29" fmla="*/ 247650 w 696912"/>
                <a:gd name="connsiteY29" fmla="*/ 485775 h 638175"/>
                <a:gd name="connsiteX30" fmla="*/ 371475 w 696912"/>
                <a:gd name="connsiteY30" fmla="*/ 638175 h 638175"/>
                <a:gd name="connsiteX31" fmla="*/ 371475 w 696912"/>
                <a:gd name="connsiteY31" fmla="*/ 638175 h 638175"/>
                <a:gd name="connsiteX32" fmla="*/ 276225 w 696912"/>
                <a:gd name="connsiteY32" fmla="*/ 514350 h 638175"/>
                <a:gd name="connsiteX33" fmla="*/ 276225 w 696912"/>
                <a:gd name="connsiteY33" fmla="*/ 514350 h 638175"/>
                <a:gd name="connsiteX34" fmla="*/ 219075 w 696912"/>
                <a:gd name="connsiteY34" fmla="*/ 466725 h 638175"/>
                <a:gd name="connsiteX35" fmla="*/ 161925 w 696912"/>
                <a:gd name="connsiteY35" fmla="*/ 533400 h 638175"/>
                <a:gd name="connsiteX36" fmla="*/ 152400 w 696912"/>
                <a:gd name="connsiteY36" fmla="*/ 571500 h 638175"/>
                <a:gd name="connsiteX37" fmla="*/ 66675 w 696912"/>
                <a:gd name="connsiteY37" fmla="*/ 561975 h 638175"/>
                <a:gd name="connsiteX38" fmla="*/ 114300 w 696912"/>
                <a:gd name="connsiteY38" fmla="*/ 581025 h 638175"/>
                <a:gd name="connsiteX39" fmla="*/ 114300 w 696912"/>
                <a:gd name="connsiteY39" fmla="*/ 6096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96912" h="638175">
                  <a:moveTo>
                    <a:pt x="38100" y="514350"/>
                  </a:moveTo>
                  <a:cubicBezTo>
                    <a:pt x="26987" y="471487"/>
                    <a:pt x="15875" y="428625"/>
                    <a:pt x="9525" y="390525"/>
                  </a:cubicBezTo>
                  <a:cubicBezTo>
                    <a:pt x="3175" y="352425"/>
                    <a:pt x="0" y="285750"/>
                    <a:pt x="0" y="285750"/>
                  </a:cubicBezTo>
                  <a:lnTo>
                    <a:pt x="0" y="285750"/>
                  </a:lnTo>
                  <a:cubicBezTo>
                    <a:pt x="22225" y="252413"/>
                    <a:pt x="84137" y="131763"/>
                    <a:pt x="133350" y="85725"/>
                  </a:cubicBezTo>
                  <a:cubicBezTo>
                    <a:pt x="182563" y="39687"/>
                    <a:pt x="250825" y="19050"/>
                    <a:pt x="295275" y="9525"/>
                  </a:cubicBezTo>
                  <a:cubicBezTo>
                    <a:pt x="339725" y="0"/>
                    <a:pt x="400050" y="28575"/>
                    <a:pt x="400050" y="28575"/>
                  </a:cubicBezTo>
                  <a:lnTo>
                    <a:pt x="400050" y="28575"/>
                  </a:lnTo>
                  <a:cubicBezTo>
                    <a:pt x="412750" y="28575"/>
                    <a:pt x="444500" y="20638"/>
                    <a:pt x="476250" y="28575"/>
                  </a:cubicBezTo>
                  <a:cubicBezTo>
                    <a:pt x="508000" y="36512"/>
                    <a:pt x="561975" y="49213"/>
                    <a:pt x="590550" y="76200"/>
                  </a:cubicBezTo>
                  <a:cubicBezTo>
                    <a:pt x="619125" y="103188"/>
                    <a:pt x="633413" y="157163"/>
                    <a:pt x="647700" y="190500"/>
                  </a:cubicBezTo>
                  <a:cubicBezTo>
                    <a:pt x="661987" y="223837"/>
                    <a:pt x="671513" y="238125"/>
                    <a:pt x="676275" y="276225"/>
                  </a:cubicBezTo>
                  <a:cubicBezTo>
                    <a:pt x="681038" y="314325"/>
                    <a:pt x="696912" y="396875"/>
                    <a:pt x="676275" y="419100"/>
                  </a:cubicBezTo>
                  <a:cubicBezTo>
                    <a:pt x="655638" y="441325"/>
                    <a:pt x="571500" y="442913"/>
                    <a:pt x="552450" y="409575"/>
                  </a:cubicBezTo>
                  <a:cubicBezTo>
                    <a:pt x="533400" y="376238"/>
                    <a:pt x="561975" y="219075"/>
                    <a:pt x="561975" y="219075"/>
                  </a:cubicBezTo>
                  <a:lnTo>
                    <a:pt x="561975" y="219075"/>
                  </a:lnTo>
                  <a:lnTo>
                    <a:pt x="552450" y="457200"/>
                  </a:lnTo>
                  <a:lnTo>
                    <a:pt x="552450" y="457200"/>
                  </a:lnTo>
                  <a:lnTo>
                    <a:pt x="609600" y="514350"/>
                  </a:lnTo>
                  <a:cubicBezTo>
                    <a:pt x="612775" y="517525"/>
                    <a:pt x="577850" y="496887"/>
                    <a:pt x="571500" y="476250"/>
                  </a:cubicBezTo>
                  <a:cubicBezTo>
                    <a:pt x="565150" y="455613"/>
                    <a:pt x="571500" y="390525"/>
                    <a:pt x="571500" y="390525"/>
                  </a:cubicBezTo>
                  <a:lnTo>
                    <a:pt x="571500" y="390525"/>
                  </a:lnTo>
                  <a:cubicBezTo>
                    <a:pt x="560388" y="392112"/>
                    <a:pt x="522288" y="395287"/>
                    <a:pt x="504825" y="400050"/>
                  </a:cubicBezTo>
                  <a:cubicBezTo>
                    <a:pt x="487362" y="404813"/>
                    <a:pt x="477837" y="406400"/>
                    <a:pt x="466725" y="419100"/>
                  </a:cubicBezTo>
                  <a:cubicBezTo>
                    <a:pt x="455613" y="431800"/>
                    <a:pt x="438150" y="476250"/>
                    <a:pt x="438150" y="476250"/>
                  </a:cubicBezTo>
                  <a:lnTo>
                    <a:pt x="438150" y="476250"/>
                  </a:lnTo>
                  <a:cubicBezTo>
                    <a:pt x="407988" y="477837"/>
                    <a:pt x="287337" y="495300"/>
                    <a:pt x="257175" y="485775"/>
                  </a:cubicBezTo>
                  <a:cubicBezTo>
                    <a:pt x="227013" y="476250"/>
                    <a:pt x="263525" y="458787"/>
                    <a:pt x="257175" y="419100"/>
                  </a:cubicBezTo>
                  <a:cubicBezTo>
                    <a:pt x="250825" y="379413"/>
                    <a:pt x="220662" y="236538"/>
                    <a:pt x="219075" y="247650"/>
                  </a:cubicBezTo>
                  <a:cubicBezTo>
                    <a:pt x="217488" y="258762"/>
                    <a:pt x="222250" y="420688"/>
                    <a:pt x="247650" y="485775"/>
                  </a:cubicBezTo>
                  <a:cubicBezTo>
                    <a:pt x="273050" y="550863"/>
                    <a:pt x="371475" y="638175"/>
                    <a:pt x="371475" y="638175"/>
                  </a:cubicBezTo>
                  <a:lnTo>
                    <a:pt x="371475" y="638175"/>
                  </a:lnTo>
                  <a:lnTo>
                    <a:pt x="276225" y="514350"/>
                  </a:lnTo>
                  <a:lnTo>
                    <a:pt x="276225" y="514350"/>
                  </a:lnTo>
                  <a:cubicBezTo>
                    <a:pt x="266700" y="506413"/>
                    <a:pt x="238125" y="463550"/>
                    <a:pt x="219075" y="466725"/>
                  </a:cubicBezTo>
                  <a:cubicBezTo>
                    <a:pt x="200025" y="469900"/>
                    <a:pt x="173037" y="515938"/>
                    <a:pt x="161925" y="533400"/>
                  </a:cubicBezTo>
                  <a:cubicBezTo>
                    <a:pt x="150813" y="550862"/>
                    <a:pt x="168275" y="566738"/>
                    <a:pt x="152400" y="571500"/>
                  </a:cubicBezTo>
                  <a:cubicBezTo>
                    <a:pt x="136525" y="576262"/>
                    <a:pt x="73025" y="560388"/>
                    <a:pt x="66675" y="561975"/>
                  </a:cubicBezTo>
                  <a:cubicBezTo>
                    <a:pt x="60325" y="563563"/>
                    <a:pt x="106363" y="573088"/>
                    <a:pt x="114300" y="581025"/>
                  </a:cubicBezTo>
                  <a:cubicBezTo>
                    <a:pt x="122237" y="588962"/>
                    <a:pt x="118268" y="599281"/>
                    <a:pt x="114300" y="609600"/>
                  </a:cubicBezTo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12700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1"/>
            <p:cNvSpPr/>
            <p:nvPr/>
          </p:nvSpPr>
          <p:spPr>
            <a:xfrm>
              <a:off x="4219575" y="1987550"/>
              <a:ext cx="593725" cy="460375"/>
            </a:xfrm>
            <a:custGeom>
              <a:avLst/>
              <a:gdLst>
                <a:gd name="connsiteX0" fmla="*/ 0 w 593725"/>
                <a:gd name="connsiteY0" fmla="*/ 222250 h 460375"/>
                <a:gd name="connsiteX1" fmla="*/ 57150 w 593725"/>
                <a:gd name="connsiteY1" fmla="*/ 307975 h 460375"/>
                <a:gd name="connsiteX2" fmla="*/ 142875 w 593725"/>
                <a:gd name="connsiteY2" fmla="*/ 393700 h 460375"/>
                <a:gd name="connsiteX3" fmla="*/ 257175 w 593725"/>
                <a:gd name="connsiteY3" fmla="*/ 450850 h 460375"/>
                <a:gd name="connsiteX4" fmla="*/ 390525 w 593725"/>
                <a:gd name="connsiteY4" fmla="*/ 450850 h 460375"/>
                <a:gd name="connsiteX5" fmla="*/ 504825 w 593725"/>
                <a:gd name="connsiteY5" fmla="*/ 393700 h 460375"/>
                <a:gd name="connsiteX6" fmla="*/ 533400 w 593725"/>
                <a:gd name="connsiteY6" fmla="*/ 317500 h 460375"/>
                <a:gd name="connsiteX7" fmla="*/ 590550 w 593725"/>
                <a:gd name="connsiteY7" fmla="*/ 250825 h 460375"/>
                <a:gd name="connsiteX8" fmla="*/ 552450 w 593725"/>
                <a:gd name="connsiteY8" fmla="*/ 107950 h 460375"/>
                <a:gd name="connsiteX9" fmla="*/ 561975 w 593725"/>
                <a:gd name="connsiteY9" fmla="*/ 3175 h 460375"/>
                <a:gd name="connsiteX10" fmla="*/ 561975 w 593725"/>
                <a:gd name="connsiteY10" fmla="*/ 3175 h 460375"/>
                <a:gd name="connsiteX11" fmla="*/ 504825 w 593725"/>
                <a:gd name="connsiteY11" fmla="*/ 12700 h 460375"/>
                <a:gd name="connsiteX12" fmla="*/ 447675 w 593725"/>
                <a:gd name="connsiteY12" fmla="*/ 22225 h 460375"/>
                <a:gd name="connsiteX13" fmla="*/ 428625 w 593725"/>
                <a:gd name="connsiteY13" fmla="*/ 22225 h 460375"/>
                <a:gd name="connsiteX14" fmla="*/ 438150 w 593725"/>
                <a:gd name="connsiteY14" fmla="*/ 60325 h 460375"/>
                <a:gd name="connsiteX15" fmla="*/ 457200 w 593725"/>
                <a:gd name="connsiteY15" fmla="*/ 127000 h 460375"/>
                <a:gd name="connsiteX16" fmla="*/ 495300 w 593725"/>
                <a:gd name="connsiteY16" fmla="*/ 146050 h 460375"/>
                <a:gd name="connsiteX17" fmla="*/ 438150 w 593725"/>
                <a:gd name="connsiteY17" fmla="*/ 22225 h 460375"/>
                <a:gd name="connsiteX18" fmla="*/ 419100 w 593725"/>
                <a:gd name="connsiteY18" fmla="*/ 12700 h 460375"/>
                <a:gd name="connsiteX19" fmla="*/ 419100 w 593725"/>
                <a:gd name="connsiteY19" fmla="*/ 12700 h 460375"/>
                <a:gd name="connsiteX20" fmla="*/ 390525 w 593725"/>
                <a:gd name="connsiteY20" fmla="*/ 60325 h 460375"/>
                <a:gd name="connsiteX21" fmla="*/ 361950 w 593725"/>
                <a:gd name="connsiteY21" fmla="*/ 69850 h 460375"/>
                <a:gd name="connsiteX22" fmla="*/ 381000 w 593725"/>
                <a:gd name="connsiteY22" fmla="*/ 69850 h 460375"/>
                <a:gd name="connsiteX23" fmla="*/ 438150 w 593725"/>
                <a:gd name="connsiteY23" fmla="*/ 241300 h 460375"/>
                <a:gd name="connsiteX24" fmla="*/ 438150 w 593725"/>
                <a:gd name="connsiteY24" fmla="*/ 241300 h 460375"/>
                <a:gd name="connsiteX25" fmla="*/ 419100 w 593725"/>
                <a:gd name="connsiteY25" fmla="*/ 136525 h 460375"/>
                <a:gd name="connsiteX26" fmla="*/ 390525 w 593725"/>
                <a:gd name="connsiteY26" fmla="*/ 60325 h 460375"/>
                <a:gd name="connsiteX27" fmla="*/ 390525 w 593725"/>
                <a:gd name="connsiteY27" fmla="*/ 60325 h 460375"/>
                <a:gd name="connsiteX28" fmla="*/ 371475 w 593725"/>
                <a:gd name="connsiteY28" fmla="*/ 50800 h 460375"/>
                <a:gd name="connsiteX29" fmla="*/ 266700 w 593725"/>
                <a:gd name="connsiteY29" fmla="*/ 107950 h 460375"/>
                <a:gd name="connsiteX30" fmla="*/ 200025 w 593725"/>
                <a:gd name="connsiteY30" fmla="*/ 88900 h 460375"/>
                <a:gd name="connsiteX31" fmla="*/ 161925 w 593725"/>
                <a:gd name="connsiteY31" fmla="*/ 88900 h 460375"/>
                <a:gd name="connsiteX32" fmla="*/ 133350 w 593725"/>
                <a:gd name="connsiteY32" fmla="*/ 127000 h 460375"/>
                <a:gd name="connsiteX33" fmla="*/ 47625 w 593725"/>
                <a:gd name="connsiteY33" fmla="*/ 174625 h 460375"/>
                <a:gd name="connsiteX34" fmla="*/ 47625 w 593725"/>
                <a:gd name="connsiteY34" fmla="*/ 174625 h 460375"/>
                <a:gd name="connsiteX35" fmla="*/ 0 w 593725"/>
                <a:gd name="connsiteY35" fmla="*/ 222250 h 4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3725" h="460375">
                  <a:moveTo>
                    <a:pt x="0" y="222250"/>
                  </a:moveTo>
                  <a:cubicBezTo>
                    <a:pt x="16669" y="250825"/>
                    <a:pt x="33338" y="279400"/>
                    <a:pt x="57150" y="307975"/>
                  </a:cubicBezTo>
                  <a:cubicBezTo>
                    <a:pt x="80962" y="336550"/>
                    <a:pt x="109538" y="369888"/>
                    <a:pt x="142875" y="393700"/>
                  </a:cubicBezTo>
                  <a:cubicBezTo>
                    <a:pt x="176212" y="417512"/>
                    <a:pt x="215900" y="441325"/>
                    <a:pt x="257175" y="450850"/>
                  </a:cubicBezTo>
                  <a:cubicBezTo>
                    <a:pt x="298450" y="460375"/>
                    <a:pt x="349250" y="460375"/>
                    <a:pt x="390525" y="450850"/>
                  </a:cubicBezTo>
                  <a:cubicBezTo>
                    <a:pt x="431800" y="441325"/>
                    <a:pt x="481013" y="415925"/>
                    <a:pt x="504825" y="393700"/>
                  </a:cubicBezTo>
                  <a:cubicBezTo>
                    <a:pt x="528637" y="371475"/>
                    <a:pt x="519113" y="341312"/>
                    <a:pt x="533400" y="317500"/>
                  </a:cubicBezTo>
                  <a:cubicBezTo>
                    <a:pt x="547687" y="293688"/>
                    <a:pt x="587375" y="285750"/>
                    <a:pt x="590550" y="250825"/>
                  </a:cubicBezTo>
                  <a:cubicBezTo>
                    <a:pt x="593725" y="215900"/>
                    <a:pt x="557212" y="149225"/>
                    <a:pt x="552450" y="107950"/>
                  </a:cubicBezTo>
                  <a:cubicBezTo>
                    <a:pt x="547688" y="66675"/>
                    <a:pt x="561975" y="3175"/>
                    <a:pt x="561975" y="3175"/>
                  </a:cubicBezTo>
                  <a:lnTo>
                    <a:pt x="561975" y="3175"/>
                  </a:lnTo>
                  <a:lnTo>
                    <a:pt x="504825" y="12700"/>
                  </a:lnTo>
                  <a:cubicBezTo>
                    <a:pt x="485775" y="15875"/>
                    <a:pt x="460375" y="20638"/>
                    <a:pt x="447675" y="22225"/>
                  </a:cubicBezTo>
                  <a:cubicBezTo>
                    <a:pt x="434975" y="23812"/>
                    <a:pt x="430213" y="15875"/>
                    <a:pt x="428625" y="22225"/>
                  </a:cubicBezTo>
                  <a:cubicBezTo>
                    <a:pt x="427038" y="28575"/>
                    <a:pt x="433387" y="42862"/>
                    <a:pt x="438150" y="60325"/>
                  </a:cubicBezTo>
                  <a:cubicBezTo>
                    <a:pt x="442913" y="77788"/>
                    <a:pt x="447675" y="112713"/>
                    <a:pt x="457200" y="127000"/>
                  </a:cubicBezTo>
                  <a:cubicBezTo>
                    <a:pt x="466725" y="141287"/>
                    <a:pt x="498475" y="163513"/>
                    <a:pt x="495300" y="146050"/>
                  </a:cubicBezTo>
                  <a:cubicBezTo>
                    <a:pt x="492125" y="128588"/>
                    <a:pt x="450850" y="44450"/>
                    <a:pt x="438150" y="22225"/>
                  </a:cubicBezTo>
                  <a:cubicBezTo>
                    <a:pt x="425450" y="0"/>
                    <a:pt x="419100" y="12700"/>
                    <a:pt x="419100" y="12700"/>
                  </a:cubicBezTo>
                  <a:lnTo>
                    <a:pt x="419100" y="12700"/>
                  </a:lnTo>
                  <a:cubicBezTo>
                    <a:pt x="414338" y="20638"/>
                    <a:pt x="400050" y="50800"/>
                    <a:pt x="390525" y="60325"/>
                  </a:cubicBezTo>
                  <a:cubicBezTo>
                    <a:pt x="381000" y="69850"/>
                    <a:pt x="363537" y="68263"/>
                    <a:pt x="361950" y="69850"/>
                  </a:cubicBezTo>
                  <a:cubicBezTo>
                    <a:pt x="360363" y="71437"/>
                    <a:pt x="368300" y="41275"/>
                    <a:pt x="381000" y="69850"/>
                  </a:cubicBezTo>
                  <a:cubicBezTo>
                    <a:pt x="393700" y="98425"/>
                    <a:pt x="438150" y="241300"/>
                    <a:pt x="438150" y="241300"/>
                  </a:cubicBezTo>
                  <a:lnTo>
                    <a:pt x="438150" y="241300"/>
                  </a:lnTo>
                  <a:cubicBezTo>
                    <a:pt x="434975" y="223838"/>
                    <a:pt x="427038" y="166688"/>
                    <a:pt x="419100" y="136525"/>
                  </a:cubicBezTo>
                  <a:cubicBezTo>
                    <a:pt x="411162" y="106362"/>
                    <a:pt x="390525" y="60325"/>
                    <a:pt x="390525" y="60325"/>
                  </a:cubicBezTo>
                  <a:lnTo>
                    <a:pt x="390525" y="60325"/>
                  </a:lnTo>
                  <a:cubicBezTo>
                    <a:pt x="387350" y="58738"/>
                    <a:pt x="392113" y="42863"/>
                    <a:pt x="371475" y="50800"/>
                  </a:cubicBezTo>
                  <a:cubicBezTo>
                    <a:pt x="350838" y="58738"/>
                    <a:pt x="295275" y="101600"/>
                    <a:pt x="266700" y="107950"/>
                  </a:cubicBezTo>
                  <a:cubicBezTo>
                    <a:pt x="238125" y="114300"/>
                    <a:pt x="217488" y="92075"/>
                    <a:pt x="200025" y="88900"/>
                  </a:cubicBezTo>
                  <a:cubicBezTo>
                    <a:pt x="182563" y="85725"/>
                    <a:pt x="173037" y="82550"/>
                    <a:pt x="161925" y="88900"/>
                  </a:cubicBezTo>
                  <a:cubicBezTo>
                    <a:pt x="150813" y="95250"/>
                    <a:pt x="152400" y="112713"/>
                    <a:pt x="133350" y="127000"/>
                  </a:cubicBezTo>
                  <a:cubicBezTo>
                    <a:pt x="114300" y="141288"/>
                    <a:pt x="47625" y="174625"/>
                    <a:pt x="47625" y="174625"/>
                  </a:cubicBezTo>
                  <a:lnTo>
                    <a:pt x="47625" y="174625"/>
                  </a:lnTo>
                  <a:lnTo>
                    <a:pt x="0" y="222250"/>
                  </a:lnTo>
                  <a:close/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12700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2"/>
            <p:cNvSpPr/>
            <p:nvPr/>
          </p:nvSpPr>
          <p:spPr>
            <a:xfrm>
              <a:off x="4829175" y="1693863"/>
              <a:ext cx="622300" cy="646112"/>
            </a:xfrm>
            <a:custGeom>
              <a:avLst/>
              <a:gdLst>
                <a:gd name="connsiteX0" fmla="*/ 285750 w 622300"/>
                <a:gd name="connsiteY0" fmla="*/ 220662 h 646112"/>
                <a:gd name="connsiteX1" fmla="*/ 180975 w 622300"/>
                <a:gd name="connsiteY1" fmla="*/ 239712 h 646112"/>
                <a:gd name="connsiteX2" fmla="*/ 190500 w 622300"/>
                <a:gd name="connsiteY2" fmla="*/ 125412 h 646112"/>
                <a:gd name="connsiteX3" fmla="*/ 161925 w 622300"/>
                <a:gd name="connsiteY3" fmla="*/ 68262 h 646112"/>
                <a:gd name="connsiteX4" fmla="*/ 161925 w 622300"/>
                <a:gd name="connsiteY4" fmla="*/ 68262 h 646112"/>
                <a:gd name="connsiteX5" fmla="*/ 190500 w 622300"/>
                <a:gd name="connsiteY5" fmla="*/ 268287 h 646112"/>
                <a:gd name="connsiteX6" fmla="*/ 219075 w 622300"/>
                <a:gd name="connsiteY6" fmla="*/ 277812 h 646112"/>
                <a:gd name="connsiteX7" fmla="*/ 247650 w 622300"/>
                <a:gd name="connsiteY7" fmla="*/ 373062 h 646112"/>
                <a:gd name="connsiteX8" fmla="*/ 209550 w 622300"/>
                <a:gd name="connsiteY8" fmla="*/ 277812 h 646112"/>
                <a:gd name="connsiteX9" fmla="*/ 209550 w 622300"/>
                <a:gd name="connsiteY9" fmla="*/ 277812 h 646112"/>
                <a:gd name="connsiteX10" fmla="*/ 133350 w 622300"/>
                <a:gd name="connsiteY10" fmla="*/ 239712 h 646112"/>
                <a:gd name="connsiteX11" fmla="*/ 85725 w 622300"/>
                <a:gd name="connsiteY11" fmla="*/ 230187 h 646112"/>
                <a:gd name="connsiteX12" fmla="*/ 57150 w 622300"/>
                <a:gd name="connsiteY12" fmla="*/ 125412 h 646112"/>
                <a:gd name="connsiteX13" fmla="*/ 38100 w 622300"/>
                <a:gd name="connsiteY13" fmla="*/ 106362 h 646112"/>
                <a:gd name="connsiteX14" fmla="*/ 76200 w 622300"/>
                <a:gd name="connsiteY14" fmla="*/ 258762 h 646112"/>
                <a:gd name="connsiteX15" fmla="*/ 0 w 622300"/>
                <a:gd name="connsiteY15" fmla="*/ 296862 h 646112"/>
                <a:gd name="connsiteX16" fmla="*/ 0 w 622300"/>
                <a:gd name="connsiteY16" fmla="*/ 296862 h 646112"/>
                <a:gd name="connsiteX17" fmla="*/ 0 w 622300"/>
                <a:gd name="connsiteY17" fmla="*/ 325437 h 646112"/>
                <a:gd name="connsiteX18" fmla="*/ 38100 w 622300"/>
                <a:gd name="connsiteY18" fmla="*/ 506412 h 646112"/>
                <a:gd name="connsiteX19" fmla="*/ 38100 w 622300"/>
                <a:gd name="connsiteY19" fmla="*/ 506412 h 646112"/>
                <a:gd name="connsiteX20" fmla="*/ 152400 w 622300"/>
                <a:gd name="connsiteY20" fmla="*/ 611187 h 646112"/>
                <a:gd name="connsiteX21" fmla="*/ 323850 w 622300"/>
                <a:gd name="connsiteY21" fmla="*/ 639762 h 646112"/>
                <a:gd name="connsiteX22" fmla="*/ 457200 w 622300"/>
                <a:gd name="connsiteY22" fmla="*/ 573087 h 646112"/>
                <a:gd name="connsiteX23" fmla="*/ 542925 w 622300"/>
                <a:gd name="connsiteY23" fmla="*/ 430212 h 646112"/>
                <a:gd name="connsiteX24" fmla="*/ 581025 w 622300"/>
                <a:gd name="connsiteY24" fmla="*/ 296862 h 646112"/>
                <a:gd name="connsiteX25" fmla="*/ 600075 w 622300"/>
                <a:gd name="connsiteY25" fmla="*/ 201612 h 646112"/>
                <a:gd name="connsiteX26" fmla="*/ 600075 w 622300"/>
                <a:gd name="connsiteY26" fmla="*/ 201612 h 646112"/>
                <a:gd name="connsiteX27" fmla="*/ 619125 w 622300"/>
                <a:gd name="connsiteY27" fmla="*/ 20637 h 646112"/>
                <a:gd name="connsiteX28" fmla="*/ 619125 w 622300"/>
                <a:gd name="connsiteY28" fmla="*/ 77787 h 646112"/>
                <a:gd name="connsiteX29" fmla="*/ 609600 w 622300"/>
                <a:gd name="connsiteY29" fmla="*/ 220662 h 646112"/>
                <a:gd name="connsiteX30" fmla="*/ 581025 w 622300"/>
                <a:gd name="connsiteY30" fmla="*/ 211137 h 646112"/>
                <a:gd name="connsiteX31" fmla="*/ 485775 w 622300"/>
                <a:gd name="connsiteY31" fmla="*/ 230187 h 646112"/>
                <a:gd name="connsiteX32" fmla="*/ 419100 w 622300"/>
                <a:gd name="connsiteY32" fmla="*/ 211137 h 646112"/>
                <a:gd name="connsiteX33" fmla="*/ 400050 w 622300"/>
                <a:gd name="connsiteY33" fmla="*/ 211137 h 646112"/>
                <a:gd name="connsiteX34" fmla="*/ 457200 w 622300"/>
                <a:gd name="connsiteY34" fmla="*/ 96837 h 646112"/>
                <a:gd name="connsiteX35" fmla="*/ 466725 w 622300"/>
                <a:gd name="connsiteY35" fmla="*/ 58737 h 646112"/>
                <a:gd name="connsiteX36" fmla="*/ 447675 w 622300"/>
                <a:gd name="connsiteY36" fmla="*/ 87312 h 646112"/>
                <a:gd name="connsiteX37" fmla="*/ 447675 w 622300"/>
                <a:gd name="connsiteY37" fmla="*/ 87312 h 646112"/>
                <a:gd name="connsiteX38" fmla="*/ 352425 w 622300"/>
                <a:gd name="connsiteY38" fmla="*/ 249237 h 646112"/>
                <a:gd name="connsiteX39" fmla="*/ 285750 w 622300"/>
                <a:gd name="connsiteY39" fmla="*/ 220662 h 64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22300" h="646112">
                  <a:moveTo>
                    <a:pt x="285750" y="220662"/>
                  </a:moveTo>
                  <a:cubicBezTo>
                    <a:pt x="257175" y="219075"/>
                    <a:pt x="196850" y="255587"/>
                    <a:pt x="180975" y="239712"/>
                  </a:cubicBezTo>
                  <a:cubicBezTo>
                    <a:pt x="165100" y="223837"/>
                    <a:pt x="193675" y="153987"/>
                    <a:pt x="190500" y="125412"/>
                  </a:cubicBezTo>
                  <a:cubicBezTo>
                    <a:pt x="187325" y="96837"/>
                    <a:pt x="161925" y="68262"/>
                    <a:pt x="161925" y="68262"/>
                  </a:cubicBezTo>
                  <a:lnTo>
                    <a:pt x="161925" y="68262"/>
                  </a:lnTo>
                  <a:cubicBezTo>
                    <a:pt x="166687" y="101599"/>
                    <a:pt x="180975" y="233362"/>
                    <a:pt x="190500" y="268287"/>
                  </a:cubicBezTo>
                  <a:cubicBezTo>
                    <a:pt x="200025" y="303212"/>
                    <a:pt x="209550" y="260350"/>
                    <a:pt x="219075" y="277812"/>
                  </a:cubicBezTo>
                  <a:cubicBezTo>
                    <a:pt x="228600" y="295275"/>
                    <a:pt x="249237" y="373062"/>
                    <a:pt x="247650" y="373062"/>
                  </a:cubicBezTo>
                  <a:cubicBezTo>
                    <a:pt x="246063" y="373062"/>
                    <a:pt x="209550" y="277812"/>
                    <a:pt x="209550" y="277812"/>
                  </a:cubicBezTo>
                  <a:lnTo>
                    <a:pt x="209550" y="277812"/>
                  </a:lnTo>
                  <a:cubicBezTo>
                    <a:pt x="196850" y="271462"/>
                    <a:pt x="153988" y="247650"/>
                    <a:pt x="133350" y="239712"/>
                  </a:cubicBezTo>
                  <a:cubicBezTo>
                    <a:pt x="112713" y="231775"/>
                    <a:pt x="98425" y="249237"/>
                    <a:pt x="85725" y="230187"/>
                  </a:cubicBezTo>
                  <a:cubicBezTo>
                    <a:pt x="73025" y="211137"/>
                    <a:pt x="65088" y="146050"/>
                    <a:pt x="57150" y="125412"/>
                  </a:cubicBezTo>
                  <a:cubicBezTo>
                    <a:pt x="49213" y="104775"/>
                    <a:pt x="34925" y="84137"/>
                    <a:pt x="38100" y="106362"/>
                  </a:cubicBezTo>
                  <a:cubicBezTo>
                    <a:pt x="41275" y="128587"/>
                    <a:pt x="82550" y="227012"/>
                    <a:pt x="76200" y="258762"/>
                  </a:cubicBezTo>
                  <a:cubicBezTo>
                    <a:pt x="69850" y="290512"/>
                    <a:pt x="0" y="296862"/>
                    <a:pt x="0" y="296862"/>
                  </a:cubicBezTo>
                  <a:lnTo>
                    <a:pt x="0" y="296862"/>
                  </a:lnTo>
                  <a:lnTo>
                    <a:pt x="0" y="325437"/>
                  </a:lnTo>
                  <a:cubicBezTo>
                    <a:pt x="6350" y="360362"/>
                    <a:pt x="38100" y="506412"/>
                    <a:pt x="38100" y="506412"/>
                  </a:cubicBezTo>
                  <a:lnTo>
                    <a:pt x="38100" y="506412"/>
                  </a:lnTo>
                  <a:cubicBezTo>
                    <a:pt x="57150" y="523874"/>
                    <a:pt x="104775" y="588962"/>
                    <a:pt x="152400" y="611187"/>
                  </a:cubicBezTo>
                  <a:cubicBezTo>
                    <a:pt x="200025" y="633412"/>
                    <a:pt x="273050" y="646112"/>
                    <a:pt x="323850" y="639762"/>
                  </a:cubicBezTo>
                  <a:cubicBezTo>
                    <a:pt x="374650" y="633412"/>
                    <a:pt x="420688" y="608012"/>
                    <a:pt x="457200" y="573087"/>
                  </a:cubicBezTo>
                  <a:cubicBezTo>
                    <a:pt x="493712" y="538162"/>
                    <a:pt x="522288" y="476250"/>
                    <a:pt x="542925" y="430212"/>
                  </a:cubicBezTo>
                  <a:cubicBezTo>
                    <a:pt x="563563" y="384175"/>
                    <a:pt x="571500" y="334962"/>
                    <a:pt x="581025" y="296862"/>
                  </a:cubicBezTo>
                  <a:cubicBezTo>
                    <a:pt x="590550" y="258762"/>
                    <a:pt x="600075" y="201612"/>
                    <a:pt x="600075" y="201612"/>
                  </a:cubicBezTo>
                  <a:lnTo>
                    <a:pt x="600075" y="201612"/>
                  </a:lnTo>
                  <a:cubicBezTo>
                    <a:pt x="603250" y="171449"/>
                    <a:pt x="615950" y="41275"/>
                    <a:pt x="619125" y="20637"/>
                  </a:cubicBezTo>
                  <a:cubicBezTo>
                    <a:pt x="622300" y="0"/>
                    <a:pt x="620712" y="44450"/>
                    <a:pt x="619125" y="77787"/>
                  </a:cubicBezTo>
                  <a:cubicBezTo>
                    <a:pt x="617538" y="111124"/>
                    <a:pt x="615950" y="198437"/>
                    <a:pt x="609600" y="220662"/>
                  </a:cubicBezTo>
                  <a:cubicBezTo>
                    <a:pt x="603250" y="242887"/>
                    <a:pt x="601662" y="209550"/>
                    <a:pt x="581025" y="211137"/>
                  </a:cubicBezTo>
                  <a:cubicBezTo>
                    <a:pt x="560388" y="212724"/>
                    <a:pt x="512762" y="230187"/>
                    <a:pt x="485775" y="230187"/>
                  </a:cubicBezTo>
                  <a:cubicBezTo>
                    <a:pt x="458788" y="230187"/>
                    <a:pt x="433387" y="214312"/>
                    <a:pt x="419100" y="211137"/>
                  </a:cubicBezTo>
                  <a:cubicBezTo>
                    <a:pt x="404813" y="207962"/>
                    <a:pt x="393700" y="230187"/>
                    <a:pt x="400050" y="211137"/>
                  </a:cubicBezTo>
                  <a:cubicBezTo>
                    <a:pt x="406400" y="192087"/>
                    <a:pt x="446088" y="122237"/>
                    <a:pt x="457200" y="96837"/>
                  </a:cubicBezTo>
                  <a:cubicBezTo>
                    <a:pt x="468312" y="71437"/>
                    <a:pt x="468312" y="60324"/>
                    <a:pt x="466725" y="58737"/>
                  </a:cubicBezTo>
                  <a:cubicBezTo>
                    <a:pt x="465138" y="57150"/>
                    <a:pt x="447675" y="87312"/>
                    <a:pt x="447675" y="87312"/>
                  </a:cubicBezTo>
                  <a:lnTo>
                    <a:pt x="447675" y="87312"/>
                  </a:lnTo>
                  <a:cubicBezTo>
                    <a:pt x="431800" y="114300"/>
                    <a:pt x="379412" y="227012"/>
                    <a:pt x="352425" y="249237"/>
                  </a:cubicBezTo>
                  <a:cubicBezTo>
                    <a:pt x="325438" y="271462"/>
                    <a:pt x="314325" y="222250"/>
                    <a:pt x="285750" y="220662"/>
                  </a:cubicBezTo>
                  <a:close/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317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3"/>
            <p:cNvSpPr/>
            <p:nvPr/>
          </p:nvSpPr>
          <p:spPr>
            <a:xfrm>
              <a:off x="4746625" y="1476375"/>
              <a:ext cx="720725" cy="508000"/>
            </a:xfrm>
            <a:custGeom>
              <a:avLst/>
              <a:gdLst>
                <a:gd name="connsiteX0" fmla="*/ 53975 w 720725"/>
                <a:gd name="connsiteY0" fmla="*/ 495300 h 508000"/>
                <a:gd name="connsiteX1" fmla="*/ 34925 w 720725"/>
                <a:gd name="connsiteY1" fmla="*/ 409575 h 508000"/>
                <a:gd name="connsiteX2" fmla="*/ 15875 w 720725"/>
                <a:gd name="connsiteY2" fmla="*/ 295275 h 508000"/>
                <a:gd name="connsiteX3" fmla="*/ 25400 w 720725"/>
                <a:gd name="connsiteY3" fmla="*/ 180975 h 508000"/>
                <a:gd name="connsiteX4" fmla="*/ 168275 w 720725"/>
                <a:gd name="connsiteY4" fmla="*/ 66675 h 508000"/>
                <a:gd name="connsiteX5" fmla="*/ 263525 w 720725"/>
                <a:gd name="connsiteY5" fmla="*/ 0 h 508000"/>
                <a:gd name="connsiteX6" fmla="*/ 263525 w 720725"/>
                <a:gd name="connsiteY6" fmla="*/ 0 h 508000"/>
                <a:gd name="connsiteX7" fmla="*/ 473075 w 720725"/>
                <a:gd name="connsiteY7" fmla="*/ 9525 h 508000"/>
                <a:gd name="connsiteX8" fmla="*/ 577850 w 720725"/>
                <a:gd name="connsiteY8" fmla="*/ 57150 h 508000"/>
                <a:gd name="connsiteX9" fmla="*/ 673100 w 720725"/>
                <a:gd name="connsiteY9" fmla="*/ 142875 h 508000"/>
                <a:gd name="connsiteX10" fmla="*/ 720725 w 720725"/>
                <a:gd name="connsiteY10" fmla="*/ 276225 h 508000"/>
                <a:gd name="connsiteX11" fmla="*/ 673100 w 720725"/>
                <a:gd name="connsiteY11" fmla="*/ 428625 h 508000"/>
                <a:gd name="connsiteX12" fmla="*/ 625475 w 720725"/>
                <a:gd name="connsiteY12" fmla="*/ 447675 h 508000"/>
                <a:gd name="connsiteX13" fmla="*/ 473075 w 720725"/>
                <a:gd name="connsiteY13" fmla="*/ 447675 h 508000"/>
                <a:gd name="connsiteX14" fmla="*/ 482600 w 720725"/>
                <a:gd name="connsiteY14" fmla="*/ 390525 h 508000"/>
                <a:gd name="connsiteX15" fmla="*/ 482600 w 720725"/>
                <a:gd name="connsiteY15" fmla="*/ 390525 h 508000"/>
                <a:gd name="connsiteX16" fmla="*/ 473075 w 720725"/>
                <a:gd name="connsiteY16" fmla="*/ 457200 h 508000"/>
                <a:gd name="connsiteX17" fmla="*/ 473075 w 720725"/>
                <a:gd name="connsiteY17" fmla="*/ 457200 h 508000"/>
                <a:gd name="connsiteX18" fmla="*/ 444500 w 720725"/>
                <a:gd name="connsiteY18" fmla="*/ 485775 h 508000"/>
                <a:gd name="connsiteX19" fmla="*/ 387350 w 720725"/>
                <a:gd name="connsiteY19" fmla="*/ 438150 h 508000"/>
                <a:gd name="connsiteX20" fmla="*/ 368300 w 720725"/>
                <a:gd name="connsiteY20" fmla="*/ 438150 h 508000"/>
                <a:gd name="connsiteX21" fmla="*/ 292100 w 720725"/>
                <a:gd name="connsiteY21" fmla="*/ 476250 h 508000"/>
                <a:gd name="connsiteX22" fmla="*/ 244475 w 720725"/>
                <a:gd name="connsiteY22" fmla="*/ 285750 h 508000"/>
                <a:gd name="connsiteX23" fmla="*/ 244475 w 720725"/>
                <a:gd name="connsiteY23" fmla="*/ 285750 h 508000"/>
                <a:gd name="connsiteX24" fmla="*/ 244475 w 720725"/>
                <a:gd name="connsiteY24" fmla="*/ 333375 h 508000"/>
                <a:gd name="connsiteX25" fmla="*/ 254000 w 720725"/>
                <a:gd name="connsiteY25" fmla="*/ 381000 h 508000"/>
                <a:gd name="connsiteX26" fmla="*/ 273050 w 720725"/>
                <a:gd name="connsiteY26" fmla="*/ 466725 h 508000"/>
                <a:gd name="connsiteX27" fmla="*/ 168275 w 720725"/>
                <a:gd name="connsiteY27" fmla="*/ 457200 h 508000"/>
                <a:gd name="connsiteX28" fmla="*/ 168275 w 720725"/>
                <a:gd name="connsiteY28" fmla="*/ 400050 h 508000"/>
                <a:gd name="connsiteX29" fmla="*/ 168275 w 720725"/>
                <a:gd name="connsiteY29" fmla="*/ 400050 h 508000"/>
                <a:gd name="connsiteX30" fmla="*/ 120650 w 720725"/>
                <a:gd name="connsiteY30" fmla="*/ 333375 h 508000"/>
                <a:gd name="connsiteX31" fmla="*/ 177800 w 720725"/>
                <a:gd name="connsiteY31" fmla="*/ 457200 h 508000"/>
                <a:gd name="connsiteX32" fmla="*/ 139700 w 720725"/>
                <a:gd name="connsiteY32" fmla="*/ 485775 h 508000"/>
                <a:gd name="connsiteX33" fmla="*/ 53975 w 720725"/>
                <a:gd name="connsiteY33" fmla="*/ 4953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20725" h="508000">
                  <a:moveTo>
                    <a:pt x="53975" y="495300"/>
                  </a:moveTo>
                  <a:cubicBezTo>
                    <a:pt x="36513" y="482600"/>
                    <a:pt x="41275" y="442913"/>
                    <a:pt x="34925" y="409575"/>
                  </a:cubicBezTo>
                  <a:cubicBezTo>
                    <a:pt x="28575" y="376238"/>
                    <a:pt x="17463" y="333375"/>
                    <a:pt x="15875" y="295275"/>
                  </a:cubicBezTo>
                  <a:cubicBezTo>
                    <a:pt x="14287" y="257175"/>
                    <a:pt x="0" y="219075"/>
                    <a:pt x="25400" y="180975"/>
                  </a:cubicBezTo>
                  <a:cubicBezTo>
                    <a:pt x="50800" y="142875"/>
                    <a:pt x="128588" y="96838"/>
                    <a:pt x="168275" y="66675"/>
                  </a:cubicBezTo>
                  <a:cubicBezTo>
                    <a:pt x="207963" y="36513"/>
                    <a:pt x="263525" y="0"/>
                    <a:pt x="263525" y="0"/>
                  </a:cubicBezTo>
                  <a:lnTo>
                    <a:pt x="263525" y="0"/>
                  </a:lnTo>
                  <a:cubicBezTo>
                    <a:pt x="298450" y="1588"/>
                    <a:pt x="420688" y="0"/>
                    <a:pt x="473075" y="9525"/>
                  </a:cubicBezTo>
                  <a:cubicBezTo>
                    <a:pt x="525462" y="19050"/>
                    <a:pt x="544513" y="34925"/>
                    <a:pt x="577850" y="57150"/>
                  </a:cubicBezTo>
                  <a:cubicBezTo>
                    <a:pt x="611187" y="79375"/>
                    <a:pt x="649288" y="106363"/>
                    <a:pt x="673100" y="142875"/>
                  </a:cubicBezTo>
                  <a:cubicBezTo>
                    <a:pt x="696912" y="179387"/>
                    <a:pt x="720725" y="228600"/>
                    <a:pt x="720725" y="276225"/>
                  </a:cubicBezTo>
                  <a:cubicBezTo>
                    <a:pt x="720725" y="323850"/>
                    <a:pt x="688975" y="400050"/>
                    <a:pt x="673100" y="428625"/>
                  </a:cubicBezTo>
                  <a:cubicBezTo>
                    <a:pt x="657225" y="457200"/>
                    <a:pt x="658812" y="444500"/>
                    <a:pt x="625475" y="447675"/>
                  </a:cubicBezTo>
                  <a:cubicBezTo>
                    <a:pt x="592138" y="450850"/>
                    <a:pt x="496888" y="457200"/>
                    <a:pt x="473075" y="447675"/>
                  </a:cubicBezTo>
                  <a:cubicBezTo>
                    <a:pt x="449263" y="438150"/>
                    <a:pt x="482600" y="390525"/>
                    <a:pt x="482600" y="390525"/>
                  </a:cubicBezTo>
                  <a:lnTo>
                    <a:pt x="482600" y="390525"/>
                  </a:lnTo>
                  <a:lnTo>
                    <a:pt x="473075" y="457200"/>
                  </a:lnTo>
                  <a:lnTo>
                    <a:pt x="473075" y="457200"/>
                  </a:lnTo>
                  <a:cubicBezTo>
                    <a:pt x="468313" y="461962"/>
                    <a:pt x="458787" y="488950"/>
                    <a:pt x="444500" y="485775"/>
                  </a:cubicBezTo>
                  <a:cubicBezTo>
                    <a:pt x="430213" y="482600"/>
                    <a:pt x="400050" y="446087"/>
                    <a:pt x="387350" y="438150"/>
                  </a:cubicBezTo>
                  <a:cubicBezTo>
                    <a:pt x="374650" y="430213"/>
                    <a:pt x="384175" y="431800"/>
                    <a:pt x="368300" y="438150"/>
                  </a:cubicBezTo>
                  <a:cubicBezTo>
                    <a:pt x="352425" y="444500"/>
                    <a:pt x="312738" y="501650"/>
                    <a:pt x="292100" y="476250"/>
                  </a:cubicBezTo>
                  <a:cubicBezTo>
                    <a:pt x="271462" y="450850"/>
                    <a:pt x="244475" y="285750"/>
                    <a:pt x="244475" y="285750"/>
                  </a:cubicBezTo>
                  <a:lnTo>
                    <a:pt x="244475" y="285750"/>
                  </a:lnTo>
                  <a:cubicBezTo>
                    <a:pt x="244475" y="293687"/>
                    <a:pt x="242888" y="317500"/>
                    <a:pt x="244475" y="333375"/>
                  </a:cubicBezTo>
                  <a:cubicBezTo>
                    <a:pt x="246063" y="349250"/>
                    <a:pt x="249238" y="358775"/>
                    <a:pt x="254000" y="381000"/>
                  </a:cubicBezTo>
                  <a:cubicBezTo>
                    <a:pt x="258763" y="403225"/>
                    <a:pt x="287338" y="454025"/>
                    <a:pt x="273050" y="466725"/>
                  </a:cubicBezTo>
                  <a:cubicBezTo>
                    <a:pt x="258763" y="479425"/>
                    <a:pt x="185737" y="468312"/>
                    <a:pt x="168275" y="457200"/>
                  </a:cubicBezTo>
                  <a:cubicBezTo>
                    <a:pt x="150813" y="446088"/>
                    <a:pt x="168275" y="400050"/>
                    <a:pt x="168275" y="400050"/>
                  </a:cubicBezTo>
                  <a:lnTo>
                    <a:pt x="168275" y="400050"/>
                  </a:lnTo>
                  <a:cubicBezTo>
                    <a:pt x="160338" y="388938"/>
                    <a:pt x="119063" y="323850"/>
                    <a:pt x="120650" y="333375"/>
                  </a:cubicBezTo>
                  <a:cubicBezTo>
                    <a:pt x="122238" y="342900"/>
                    <a:pt x="174625" y="431800"/>
                    <a:pt x="177800" y="457200"/>
                  </a:cubicBezTo>
                  <a:cubicBezTo>
                    <a:pt x="180975" y="482600"/>
                    <a:pt x="157162" y="474663"/>
                    <a:pt x="139700" y="485775"/>
                  </a:cubicBezTo>
                  <a:cubicBezTo>
                    <a:pt x="122238" y="496887"/>
                    <a:pt x="71438" y="508000"/>
                    <a:pt x="53975" y="495300"/>
                  </a:cubicBezTo>
                  <a:close/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317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4"/>
            <p:cNvSpPr/>
            <p:nvPr/>
          </p:nvSpPr>
          <p:spPr>
            <a:xfrm>
              <a:off x="5435600" y="1341438"/>
              <a:ext cx="1027113" cy="709612"/>
            </a:xfrm>
            <a:custGeom>
              <a:avLst/>
              <a:gdLst>
                <a:gd name="connsiteX0" fmla="*/ 431800 w 1027113"/>
                <a:gd name="connsiteY0" fmla="*/ 277812 h 709612"/>
                <a:gd name="connsiteX1" fmla="*/ 517525 w 1027113"/>
                <a:gd name="connsiteY1" fmla="*/ 534987 h 709612"/>
                <a:gd name="connsiteX2" fmla="*/ 517525 w 1027113"/>
                <a:gd name="connsiteY2" fmla="*/ 534987 h 709612"/>
                <a:gd name="connsiteX3" fmla="*/ 450850 w 1027113"/>
                <a:gd name="connsiteY3" fmla="*/ 544512 h 709612"/>
                <a:gd name="connsiteX4" fmla="*/ 298450 w 1027113"/>
                <a:gd name="connsiteY4" fmla="*/ 554037 h 709612"/>
                <a:gd name="connsiteX5" fmla="*/ 288925 w 1027113"/>
                <a:gd name="connsiteY5" fmla="*/ 506412 h 709612"/>
                <a:gd name="connsiteX6" fmla="*/ 288925 w 1027113"/>
                <a:gd name="connsiteY6" fmla="*/ 506412 h 709612"/>
                <a:gd name="connsiteX7" fmla="*/ 184150 w 1027113"/>
                <a:gd name="connsiteY7" fmla="*/ 334962 h 709612"/>
                <a:gd name="connsiteX8" fmla="*/ 184150 w 1027113"/>
                <a:gd name="connsiteY8" fmla="*/ 334962 h 709612"/>
                <a:gd name="connsiteX9" fmla="*/ 193675 w 1027113"/>
                <a:gd name="connsiteY9" fmla="*/ 268287 h 709612"/>
                <a:gd name="connsiteX10" fmla="*/ 174625 w 1027113"/>
                <a:gd name="connsiteY10" fmla="*/ 344487 h 709612"/>
                <a:gd name="connsiteX11" fmla="*/ 288925 w 1027113"/>
                <a:gd name="connsiteY11" fmla="*/ 515937 h 709612"/>
                <a:gd name="connsiteX12" fmla="*/ 327025 w 1027113"/>
                <a:gd name="connsiteY12" fmla="*/ 544512 h 709612"/>
                <a:gd name="connsiteX13" fmla="*/ 327025 w 1027113"/>
                <a:gd name="connsiteY13" fmla="*/ 544512 h 709612"/>
                <a:gd name="connsiteX14" fmla="*/ 288925 w 1027113"/>
                <a:gd name="connsiteY14" fmla="*/ 563562 h 709612"/>
                <a:gd name="connsiteX15" fmla="*/ 288925 w 1027113"/>
                <a:gd name="connsiteY15" fmla="*/ 649287 h 709612"/>
                <a:gd name="connsiteX16" fmla="*/ 279400 w 1027113"/>
                <a:gd name="connsiteY16" fmla="*/ 706437 h 709612"/>
                <a:gd name="connsiteX17" fmla="*/ 279400 w 1027113"/>
                <a:gd name="connsiteY17" fmla="*/ 668337 h 709612"/>
                <a:gd name="connsiteX18" fmla="*/ 288925 w 1027113"/>
                <a:gd name="connsiteY18" fmla="*/ 544512 h 709612"/>
                <a:gd name="connsiteX19" fmla="*/ 288925 w 1027113"/>
                <a:gd name="connsiteY19" fmla="*/ 544512 h 709612"/>
                <a:gd name="connsiteX20" fmla="*/ 203200 w 1027113"/>
                <a:gd name="connsiteY20" fmla="*/ 544512 h 709612"/>
                <a:gd name="connsiteX21" fmla="*/ 174625 w 1027113"/>
                <a:gd name="connsiteY21" fmla="*/ 544512 h 709612"/>
                <a:gd name="connsiteX22" fmla="*/ 231775 w 1027113"/>
                <a:gd name="connsiteY22" fmla="*/ 554037 h 709612"/>
                <a:gd name="connsiteX23" fmla="*/ 184150 w 1027113"/>
                <a:gd name="connsiteY23" fmla="*/ 439737 h 709612"/>
                <a:gd name="connsiteX24" fmla="*/ 127000 w 1027113"/>
                <a:gd name="connsiteY24" fmla="*/ 411162 h 709612"/>
                <a:gd name="connsiteX25" fmla="*/ 165100 w 1027113"/>
                <a:gd name="connsiteY25" fmla="*/ 420687 h 709612"/>
                <a:gd name="connsiteX26" fmla="*/ 165100 w 1027113"/>
                <a:gd name="connsiteY26" fmla="*/ 420687 h 709612"/>
                <a:gd name="connsiteX27" fmla="*/ 231775 w 1027113"/>
                <a:gd name="connsiteY27" fmla="*/ 554037 h 709612"/>
                <a:gd name="connsiteX28" fmla="*/ 231775 w 1027113"/>
                <a:gd name="connsiteY28" fmla="*/ 554037 h 709612"/>
                <a:gd name="connsiteX29" fmla="*/ 155575 w 1027113"/>
                <a:gd name="connsiteY29" fmla="*/ 554037 h 709612"/>
                <a:gd name="connsiteX30" fmla="*/ 98425 w 1027113"/>
                <a:gd name="connsiteY30" fmla="*/ 554037 h 709612"/>
                <a:gd name="connsiteX31" fmla="*/ 22225 w 1027113"/>
                <a:gd name="connsiteY31" fmla="*/ 382587 h 709612"/>
                <a:gd name="connsiteX32" fmla="*/ 12700 w 1027113"/>
                <a:gd name="connsiteY32" fmla="*/ 230187 h 709612"/>
                <a:gd name="connsiteX33" fmla="*/ 98425 w 1027113"/>
                <a:gd name="connsiteY33" fmla="*/ 106362 h 709612"/>
                <a:gd name="connsiteX34" fmla="*/ 146050 w 1027113"/>
                <a:gd name="connsiteY34" fmla="*/ 87312 h 709612"/>
                <a:gd name="connsiteX35" fmla="*/ 260350 w 1027113"/>
                <a:gd name="connsiteY35" fmla="*/ 20637 h 709612"/>
                <a:gd name="connsiteX36" fmla="*/ 355600 w 1027113"/>
                <a:gd name="connsiteY36" fmla="*/ 1587 h 709612"/>
                <a:gd name="connsiteX37" fmla="*/ 565150 w 1027113"/>
                <a:gd name="connsiteY37" fmla="*/ 11112 h 709612"/>
                <a:gd name="connsiteX38" fmla="*/ 688975 w 1027113"/>
                <a:gd name="connsiteY38" fmla="*/ 58737 h 709612"/>
                <a:gd name="connsiteX39" fmla="*/ 831850 w 1027113"/>
                <a:gd name="connsiteY39" fmla="*/ 115887 h 709612"/>
                <a:gd name="connsiteX40" fmla="*/ 908050 w 1027113"/>
                <a:gd name="connsiteY40" fmla="*/ 163512 h 709612"/>
                <a:gd name="connsiteX41" fmla="*/ 993775 w 1027113"/>
                <a:gd name="connsiteY41" fmla="*/ 287337 h 709612"/>
                <a:gd name="connsiteX42" fmla="*/ 1022350 w 1027113"/>
                <a:gd name="connsiteY42" fmla="*/ 449262 h 709612"/>
                <a:gd name="connsiteX43" fmla="*/ 965200 w 1027113"/>
                <a:gd name="connsiteY43" fmla="*/ 630237 h 709612"/>
                <a:gd name="connsiteX44" fmla="*/ 917575 w 1027113"/>
                <a:gd name="connsiteY44" fmla="*/ 611187 h 709612"/>
                <a:gd name="connsiteX45" fmla="*/ 812800 w 1027113"/>
                <a:gd name="connsiteY45" fmla="*/ 601662 h 709612"/>
                <a:gd name="connsiteX46" fmla="*/ 860425 w 1027113"/>
                <a:gd name="connsiteY46" fmla="*/ 477837 h 709612"/>
                <a:gd name="connsiteX47" fmla="*/ 822325 w 1027113"/>
                <a:gd name="connsiteY47" fmla="*/ 392112 h 709612"/>
                <a:gd name="connsiteX48" fmla="*/ 822325 w 1027113"/>
                <a:gd name="connsiteY48" fmla="*/ 392112 h 709612"/>
                <a:gd name="connsiteX49" fmla="*/ 841375 w 1027113"/>
                <a:gd name="connsiteY49" fmla="*/ 344487 h 709612"/>
                <a:gd name="connsiteX50" fmla="*/ 812800 w 1027113"/>
                <a:gd name="connsiteY50" fmla="*/ 411162 h 709612"/>
                <a:gd name="connsiteX51" fmla="*/ 869950 w 1027113"/>
                <a:gd name="connsiteY51" fmla="*/ 487362 h 709612"/>
                <a:gd name="connsiteX52" fmla="*/ 812800 w 1027113"/>
                <a:gd name="connsiteY52" fmla="*/ 620712 h 709612"/>
                <a:gd name="connsiteX53" fmla="*/ 746125 w 1027113"/>
                <a:gd name="connsiteY53" fmla="*/ 601662 h 709612"/>
                <a:gd name="connsiteX54" fmla="*/ 746125 w 1027113"/>
                <a:gd name="connsiteY54" fmla="*/ 601662 h 709612"/>
                <a:gd name="connsiteX55" fmla="*/ 565150 w 1027113"/>
                <a:gd name="connsiteY55" fmla="*/ 592137 h 709612"/>
                <a:gd name="connsiteX56" fmla="*/ 565150 w 1027113"/>
                <a:gd name="connsiteY56" fmla="*/ 592137 h 709612"/>
                <a:gd name="connsiteX57" fmla="*/ 565150 w 1027113"/>
                <a:gd name="connsiteY57" fmla="*/ 458787 h 709612"/>
                <a:gd name="connsiteX58" fmla="*/ 622300 w 1027113"/>
                <a:gd name="connsiteY58" fmla="*/ 325437 h 709612"/>
                <a:gd name="connsiteX59" fmla="*/ 708025 w 1027113"/>
                <a:gd name="connsiteY59" fmla="*/ 296862 h 709612"/>
                <a:gd name="connsiteX60" fmla="*/ 641350 w 1027113"/>
                <a:gd name="connsiteY60" fmla="*/ 325437 h 709612"/>
                <a:gd name="connsiteX61" fmla="*/ 641350 w 1027113"/>
                <a:gd name="connsiteY61" fmla="*/ 325437 h 709612"/>
                <a:gd name="connsiteX62" fmla="*/ 622300 w 1027113"/>
                <a:gd name="connsiteY62" fmla="*/ 363537 h 709612"/>
                <a:gd name="connsiteX63" fmla="*/ 565150 w 1027113"/>
                <a:gd name="connsiteY63" fmla="*/ 468312 h 709612"/>
                <a:gd name="connsiteX64" fmla="*/ 565150 w 1027113"/>
                <a:gd name="connsiteY64" fmla="*/ 468312 h 709612"/>
                <a:gd name="connsiteX65" fmla="*/ 574675 w 1027113"/>
                <a:gd name="connsiteY65" fmla="*/ 611187 h 709612"/>
                <a:gd name="connsiteX66" fmla="*/ 574675 w 1027113"/>
                <a:gd name="connsiteY66" fmla="*/ 611187 h 709612"/>
                <a:gd name="connsiteX67" fmla="*/ 527050 w 1027113"/>
                <a:gd name="connsiteY67" fmla="*/ 534987 h 7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27113" h="709612">
                  <a:moveTo>
                    <a:pt x="431800" y="277812"/>
                  </a:moveTo>
                  <a:lnTo>
                    <a:pt x="517525" y="534987"/>
                  </a:lnTo>
                  <a:lnTo>
                    <a:pt x="517525" y="534987"/>
                  </a:lnTo>
                  <a:cubicBezTo>
                    <a:pt x="506413" y="536574"/>
                    <a:pt x="487362" y="541337"/>
                    <a:pt x="450850" y="544512"/>
                  </a:cubicBezTo>
                  <a:cubicBezTo>
                    <a:pt x="414338" y="547687"/>
                    <a:pt x="325437" y="560387"/>
                    <a:pt x="298450" y="554037"/>
                  </a:cubicBezTo>
                  <a:cubicBezTo>
                    <a:pt x="271463" y="547687"/>
                    <a:pt x="288925" y="506412"/>
                    <a:pt x="288925" y="506412"/>
                  </a:cubicBezTo>
                  <a:lnTo>
                    <a:pt x="288925" y="506412"/>
                  </a:lnTo>
                  <a:lnTo>
                    <a:pt x="184150" y="334962"/>
                  </a:lnTo>
                  <a:lnTo>
                    <a:pt x="184150" y="334962"/>
                  </a:lnTo>
                  <a:cubicBezTo>
                    <a:pt x="185737" y="323850"/>
                    <a:pt x="195262" y="266700"/>
                    <a:pt x="193675" y="268287"/>
                  </a:cubicBezTo>
                  <a:cubicBezTo>
                    <a:pt x="192088" y="269874"/>
                    <a:pt x="158750" y="303212"/>
                    <a:pt x="174625" y="344487"/>
                  </a:cubicBezTo>
                  <a:cubicBezTo>
                    <a:pt x="190500" y="385762"/>
                    <a:pt x="263525" y="482600"/>
                    <a:pt x="288925" y="515937"/>
                  </a:cubicBezTo>
                  <a:cubicBezTo>
                    <a:pt x="314325" y="549274"/>
                    <a:pt x="327025" y="544512"/>
                    <a:pt x="327025" y="544512"/>
                  </a:cubicBezTo>
                  <a:lnTo>
                    <a:pt x="327025" y="544512"/>
                  </a:lnTo>
                  <a:cubicBezTo>
                    <a:pt x="320675" y="547687"/>
                    <a:pt x="295275" y="546100"/>
                    <a:pt x="288925" y="563562"/>
                  </a:cubicBezTo>
                  <a:cubicBezTo>
                    <a:pt x="282575" y="581024"/>
                    <a:pt x="290513" y="625474"/>
                    <a:pt x="288925" y="649287"/>
                  </a:cubicBezTo>
                  <a:cubicBezTo>
                    <a:pt x="287337" y="673100"/>
                    <a:pt x="280987" y="703262"/>
                    <a:pt x="279400" y="706437"/>
                  </a:cubicBezTo>
                  <a:cubicBezTo>
                    <a:pt x="277813" y="709612"/>
                    <a:pt x="277813" y="695324"/>
                    <a:pt x="279400" y="668337"/>
                  </a:cubicBezTo>
                  <a:cubicBezTo>
                    <a:pt x="280987" y="641350"/>
                    <a:pt x="288925" y="544512"/>
                    <a:pt x="288925" y="544512"/>
                  </a:cubicBezTo>
                  <a:lnTo>
                    <a:pt x="288925" y="544512"/>
                  </a:lnTo>
                  <a:lnTo>
                    <a:pt x="203200" y="544512"/>
                  </a:lnTo>
                  <a:cubicBezTo>
                    <a:pt x="184150" y="544512"/>
                    <a:pt x="169863" y="542925"/>
                    <a:pt x="174625" y="544512"/>
                  </a:cubicBezTo>
                  <a:cubicBezTo>
                    <a:pt x="179387" y="546099"/>
                    <a:pt x="230188" y="571499"/>
                    <a:pt x="231775" y="554037"/>
                  </a:cubicBezTo>
                  <a:cubicBezTo>
                    <a:pt x="233362" y="536575"/>
                    <a:pt x="201612" y="463549"/>
                    <a:pt x="184150" y="439737"/>
                  </a:cubicBezTo>
                  <a:cubicBezTo>
                    <a:pt x="166688" y="415925"/>
                    <a:pt x="130175" y="414337"/>
                    <a:pt x="127000" y="411162"/>
                  </a:cubicBezTo>
                  <a:cubicBezTo>
                    <a:pt x="123825" y="407987"/>
                    <a:pt x="165100" y="420687"/>
                    <a:pt x="165100" y="420687"/>
                  </a:cubicBezTo>
                  <a:lnTo>
                    <a:pt x="165100" y="420687"/>
                  </a:lnTo>
                  <a:lnTo>
                    <a:pt x="231775" y="554037"/>
                  </a:lnTo>
                  <a:lnTo>
                    <a:pt x="231775" y="554037"/>
                  </a:lnTo>
                  <a:lnTo>
                    <a:pt x="155575" y="554037"/>
                  </a:lnTo>
                  <a:cubicBezTo>
                    <a:pt x="133350" y="554037"/>
                    <a:pt x="120650" y="582612"/>
                    <a:pt x="98425" y="554037"/>
                  </a:cubicBezTo>
                  <a:cubicBezTo>
                    <a:pt x="76200" y="525462"/>
                    <a:pt x="36513" y="436562"/>
                    <a:pt x="22225" y="382587"/>
                  </a:cubicBezTo>
                  <a:cubicBezTo>
                    <a:pt x="7938" y="328612"/>
                    <a:pt x="0" y="276224"/>
                    <a:pt x="12700" y="230187"/>
                  </a:cubicBezTo>
                  <a:cubicBezTo>
                    <a:pt x="25400" y="184150"/>
                    <a:pt x="76200" y="130174"/>
                    <a:pt x="98425" y="106362"/>
                  </a:cubicBezTo>
                  <a:cubicBezTo>
                    <a:pt x="120650" y="82550"/>
                    <a:pt x="119063" y="101600"/>
                    <a:pt x="146050" y="87312"/>
                  </a:cubicBezTo>
                  <a:cubicBezTo>
                    <a:pt x="173038" y="73025"/>
                    <a:pt x="225425" y="34925"/>
                    <a:pt x="260350" y="20637"/>
                  </a:cubicBezTo>
                  <a:cubicBezTo>
                    <a:pt x="295275" y="6350"/>
                    <a:pt x="304800" y="3175"/>
                    <a:pt x="355600" y="1587"/>
                  </a:cubicBezTo>
                  <a:cubicBezTo>
                    <a:pt x="406400" y="0"/>
                    <a:pt x="509588" y="1587"/>
                    <a:pt x="565150" y="11112"/>
                  </a:cubicBezTo>
                  <a:cubicBezTo>
                    <a:pt x="620712" y="20637"/>
                    <a:pt x="688975" y="58737"/>
                    <a:pt x="688975" y="58737"/>
                  </a:cubicBezTo>
                  <a:cubicBezTo>
                    <a:pt x="733425" y="76199"/>
                    <a:pt x="795338" y="98425"/>
                    <a:pt x="831850" y="115887"/>
                  </a:cubicBezTo>
                  <a:cubicBezTo>
                    <a:pt x="868362" y="133349"/>
                    <a:pt x="881063" y="134937"/>
                    <a:pt x="908050" y="163512"/>
                  </a:cubicBezTo>
                  <a:cubicBezTo>
                    <a:pt x="935038" y="192087"/>
                    <a:pt x="974725" y="239712"/>
                    <a:pt x="993775" y="287337"/>
                  </a:cubicBezTo>
                  <a:cubicBezTo>
                    <a:pt x="1012825" y="334962"/>
                    <a:pt x="1027113" y="392112"/>
                    <a:pt x="1022350" y="449262"/>
                  </a:cubicBezTo>
                  <a:cubicBezTo>
                    <a:pt x="1017588" y="506412"/>
                    <a:pt x="982663" y="603249"/>
                    <a:pt x="965200" y="630237"/>
                  </a:cubicBezTo>
                  <a:cubicBezTo>
                    <a:pt x="947737" y="657225"/>
                    <a:pt x="942975" y="615949"/>
                    <a:pt x="917575" y="611187"/>
                  </a:cubicBezTo>
                  <a:cubicBezTo>
                    <a:pt x="892175" y="606425"/>
                    <a:pt x="822325" y="623887"/>
                    <a:pt x="812800" y="601662"/>
                  </a:cubicBezTo>
                  <a:cubicBezTo>
                    <a:pt x="803275" y="579437"/>
                    <a:pt x="858837" y="512762"/>
                    <a:pt x="860425" y="477837"/>
                  </a:cubicBezTo>
                  <a:cubicBezTo>
                    <a:pt x="862013" y="442912"/>
                    <a:pt x="822325" y="392112"/>
                    <a:pt x="822325" y="392112"/>
                  </a:cubicBezTo>
                  <a:lnTo>
                    <a:pt x="822325" y="392112"/>
                  </a:lnTo>
                  <a:cubicBezTo>
                    <a:pt x="825500" y="384174"/>
                    <a:pt x="842962" y="341312"/>
                    <a:pt x="841375" y="344487"/>
                  </a:cubicBezTo>
                  <a:cubicBezTo>
                    <a:pt x="839788" y="347662"/>
                    <a:pt x="808038" y="387350"/>
                    <a:pt x="812800" y="411162"/>
                  </a:cubicBezTo>
                  <a:cubicBezTo>
                    <a:pt x="817562" y="434974"/>
                    <a:pt x="869950" y="452437"/>
                    <a:pt x="869950" y="487362"/>
                  </a:cubicBezTo>
                  <a:cubicBezTo>
                    <a:pt x="869950" y="522287"/>
                    <a:pt x="833437" y="601662"/>
                    <a:pt x="812800" y="620712"/>
                  </a:cubicBezTo>
                  <a:cubicBezTo>
                    <a:pt x="792163" y="639762"/>
                    <a:pt x="746125" y="601662"/>
                    <a:pt x="746125" y="601662"/>
                  </a:cubicBezTo>
                  <a:lnTo>
                    <a:pt x="746125" y="601662"/>
                  </a:lnTo>
                  <a:lnTo>
                    <a:pt x="565150" y="592137"/>
                  </a:lnTo>
                  <a:lnTo>
                    <a:pt x="565150" y="592137"/>
                  </a:lnTo>
                  <a:cubicBezTo>
                    <a:pt x="565150" y="569912"/>
                    <a:pt x="555625" y="503237"/>
                    <a:pt x="565150" y="458787"/>
                  </a:cubicBezTo>
                  <a:cubicBezTo>
                    <a:pt x="574675" y="414337"/>
                    <a:pt x="598488" y="352424"/>
                    <a:pt x="622300" y="325437"/>
                  </a:cubicBezTo>
                  <a:cubicBezTo>
                    <a:pt x="646112" y="298450"/>
                    <a:pt x="704850" y="296862"/>
                    <a:pt x="708025" y="296862"/>
                  </a:cubicBezTo>
                  <a:cubicBezTo>
                    <a:pt x="711200" y="296862"/>
                    <a:pt x="641350" y="325437"/>
                    <a:pt x="641350" y="325437"/>
                  </a:cubicBezTo>
                  <a:lnTo>
                    <a:pt x="641350" y="325437"/>
                  </a:lnTo>
                  <a:cubicBezTo>
                    <a:pt x="638175" y="331787"/>
                    <a:pt x="635000" y="339725"/>
                    <a:pt x="622300" y="363537"/>
                  </a:cubicBezTo>
                  <a:cubicBezTo>
                    <a:pt x="609600" y="387350"/>
                    <a:pt x="565150" y="468312"/>
                    <a:pt x="565150" y="468312"/>
                  </a:cubicBezTo>
                  <a:lnTo>
                    <a:pt x="565150" y="468312"/>
                  </a:lnTo>
                  <a:lnTo>
                    <a:pt x="574675" y="611187"/>
                  </a:lnTo>
                  <a:lnTo>
                    <a:pt x="574675" y="611187"/>
                  </a:lnTo>
                  <a:lnTo>
                    <a:pt x="527050" y="534987"/>
                  </a:lnTo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12700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5"/>
            <p:cNvSpPr/>
            <p:nvPr/>
          </p:nvSpPr>
          <p:spPr>
            <a:xfrm>
              <a:off x="5534025" y="1885950"/>
              <a:ext cx="923925" cy="501650"/>
            </a:xfrm>
            <a:custGeom>
              <a:avLst/>
              <a:gdLst>
                <a:gd name="connsiteX0" fmla="*/ 0 w 923925"/>
                <a:gd name="connsiteY0" fmla="*/ 38100 h 501650"/>
                <a:gd name="connsiteX1" fmla="*/ 19050 w 923925"/>
                <a:gd name="connsiteY1" fmla="*/ 228600 h 501650"/>
                <a:gd name="connsiteX2" fmla="*/ 47625 w 923925"/>
                <a:gd name="connsiteY2" fmla="*/ 285750 h 501650"/>
                <a:gd name="connsiteX3" fmla="*/ 85725 w 923925"/>
                <a:gd name="connsiteY3" fmla="*/ 352425 h 501650"/>
                <a:gd name="connsiteX4" fmla="*/ 104775 w 923925"/>
                <a:gd name="connsiteY4" fmla="*/ 419100 h 501650"/>
                <a:gd name="connsiteX5" fmla="*/ 266700 w 923925"/>
                <a:gd name="connsiteY5" fmla="*/ 466725 h 501650"/>
                <a:gd name="connsiteX6" fmla="*/ 428625 w 923925"/>
                <a:gd name="connsiteY6" fmla="*/ 447675 h 501650"/>
                <a:gd name="connsiteX7" fmla="*/ 504825 w 923925"/>
                <a:gd name="connsiteY7" fmla="*/ 476250 h 501650"/>
                <a:gd name="connsiteX8" fmla="*/ 561975 w 923925"/>
                <a:gd name="connsiteY8" fmla="*/ 371475 h 501650"/>
                <a:gd name="connsiteX9" fmla="*/ 561975 w 923925"/>
                <a:gd name="connsiteY9" fmla="*/ 371475 h 501650"/>
                <a:gd name="connsiteX10" fmla="*/ 590550 w 923925"/>
                <a:gd name="connsiteY10" fmla="*/ 333375 h 501650"/>
                <a:gd name="connsiteX11" fmla="*/ 581025 w 923925"/>
                <a:gd name="connsiteY11" fmla="*/ 257175 h 501650"/>
                <a:gd name="connsiteX12" fmla="*/ 590550 w 923925"/>
                <a:gd name="connsiteY12" fmla="*/ 247650 h 501650"/>
                <a:gd name="connsiteX13" fmla="*/ 590550 w 923925"/>
                <a:gd name="connsiteY13" fmla="*/ 314325 h 501650"/>
                <a:gd name="connsiteX14" fmla="*/ 590550 w 923925"/>
                <a:gd name="connsiteY14" fmla="*/ 314325 h 501650"/>
                <a:gd name="connsiteX15" fmla="*/ 581025 w 923925"/>
                <a:gd name="connsiteY15" fmla="*/ 333375 h 501650"/>
                <a:gd name="connsiteX16" fmla="*/ 561975 w 923925"/>
                <a:gd name="connsiteY16" fmla="*/ 381000 h 501650"/>
                <a:gd name="connsiteX17" fmla="*/ 523875 w 923925"/>
                <a:gd name="connsiteY17" fmla="*/ 447675 h 501650"/>
                <a:gd name="connsiteX18" fmla="*/ 495300 w 923925"/>
                <a:gd name="connsiteY18" fmla="*/ 476250 h 501650"/>
                <a:gd name="connsiteX19" fmla="*/ 561975 w 923925"/>
                <a:gd name="connsiteY19" fmla="*/ 485775 h 501650"/>
                <a:gd name="connsiteX20" fmla="*/ 657225 w 923925"/>
                <a:gd name="connsiteY20" fmla="*/ 495300 h 501650"/>
                <a:gd name="connsiteX21" fmla="*/ 752475 w 923925"/>
                <a:gd name="connsiteY21" fmla="*/ 447675 h 501650"/>
                <a:gd name="connsiteX22" fmla="*/ 866775 w 923925"/>
                <a:gd name="connsiteY22" fmla="*/ 400050 h 501650"/>
                <a:gd name="connsiteX23" fmla="*/ 895350 w 923925"/>
                <a:gd name="connsiteY23" fmla="*/ 285750 h 501650"/>
                <a:gd name="connsiteX24" fmla="*/ 923925 w 923925"/>
                <a:gd name="connsiteY24" fmla="*/ 171450 h 501650"/>
                <a:gd name="connsiteX25" fmla="*/ 923925 w 923925"/>
                <a:gd name="connsiteY25" fmla="*/ 171450 h 501650"/>
                <a:gd name="connsiteX26" fmla="*/ 895350 w 923925"/>
                <a:gd name="connsiteY26" fmla="*/ 76200 h 501650"/>
                <a:gd name="connsiteX27" fmla="*/ 866775 w 923925"/>
                <a:gd name="connsiteY27" fmla="*/ 85725 h 501650"/>
                <a:gd name="connsiteX28" fmla="*/ 790575 w 923925"/>
                <a:gd name="connsiteY28" fmla="*/ 57150 h 501650"/>
                <a:gd name="connsiteX29" fmla="*/ 733425 w 923925"/>
                <a:gd name="connsiteY29" fmla="*/ 85725 h 501650"/>
                <a:gd name="connsiteX30" fmla="*/ 714375 w 923925"/>
                <a:gd name="connsiteY30" fmla="*/ 95250 h 501650"/>
                <a:gd name="connsiteX31" fmla="*/ 714375 w 923925"/>
                <a:gd name="connsiteY31" fmla="*/ 85725 h 501650"/>
                <a:gd name="connsiteX32" fmla="*/ 714375 w 923925"/>
                <a:gd name="connsiteY32" fmla="*/ 85725 h 501650"/>
                <a:gd name="connsiteX33" fmla="*/ 647700 w 923925"/>
                <a:gd name="connsiteY33" fmla="*/ 76200 h 501650"/>
                <a:gd name="connsiteX34" fmla="*/ 647700 w 923925"/>
                <a:gd name="connsiteY34" fmla="*/ 57150 h 501650"/>
                <a:gd name="connsiteX35" fmla="*/ 619125 w 923925"/>
                <a:gd name="connsiteY35" fmla="*/ 142875 h 501650"/>
                <a:gd name="connsiteX36" fmla="*/ 609600 w 923925"/>
                <a:gd name="connsiteY36" fmla="*/ 142875 h 501650"/>
                <a:gd name="connsiteX37" fmla="*/ 638175 w 923925"/>
                <a:gd name="connsiteY37" fmla="*/ 57150 h 501650"/>
                <a:gd name="connsiteX38" fmla="*/ 552450 w 923925"/>
                <a:gd name="connsiteY38" fmla="*/ 57150 h 501650"/>
                <a:gd name="connsiteX39" fmla="*/ 552450 w 923925"/>
                <a:gd name="connsiteY39" fmla="*/ 57150 h 501650"/>
                <a:gd name="connsiteX40" fmla="*/ 476250 w 923925"/>
                <a:gd name="connsiteY40" fmla="*/ 57150 h 501650"/>
                <a:gd name="connsiteX41" fmla="*/ 428625 w 923925"/>
                <a:gd name="connsiteY41" fmla="*/ 9525 h 501650"/>
                <a:gd name="connsiteX42" fmla="*/ 409575 w 923925"/>
                <a:gd name="connsiteY42" fmla="*/ 38100 h 501650"/>
                <a:gd name="connsiteX43" fmla="*/ 419100 w 923925"/>
                <a:gd name="connsiteY43" fmla="*/ 133350 h 501650"/>
                <a:gd name="connsiteX44" fmla="*/ 457200 w 923925"/>
                <a:gd name="connsiteY44" fmla="*/ 133350 h 501650"/>
                <a:gd name="connsiteX45" fmla="*/ 400050 w 923925"/>
                <a:gd name="connsiteY45" fmla="*/ 114300 h 501650"/>
                <a:gd name="connsiteX46" fmla="*/ 400050 w 923925"/>
                <a:gd name="connsiteY46" fmla="*/ 114300 h 501650"/>
                <a:gd name="connsiteX47" fmla="*/ 419100 w 923925"/>
                <a:gd name="connsiteY47" fmla="*/ 19050 h 501650"/>
                <a:gd name="connsiteX48" fmla="*/ 419100 w 923925"/>
                <a:gd name="connsiteY48" fmla="*/ 9525 h 501650"/>
                <a:gd name="connsiteX49" fmla="*/ 314325 w 923925"/>
                <a:gd name="connsiteY49" fmla="*/ 19050 h 501650"/>
                <a:gd name="connsiteX50" fmla="*/ 228600 w 923925"/>
                <a:gd name="connsiteY50" fmla="*/ 28575 h 501650"/>
                <a:gd name="connsiteX51" fmla="*/ 209550 w 923925"/>
                <a:gd name="connsiteY51" fmla="*/ 0 h 501650"/>
                <a:gd name="connsiteX52" fmla="*/ 180975 w 923925"/>
                <a:gd name="connsiteY52" fmla="*/ 28575 h 501650"/>
                <a:gd name="connsiteX53" fmla="*/ 180975 w 923925"/>
                <a:gd name="connsiteY53" fmla="*/ 66675 h 501650"/>
                <a:gd name="connsiteX54" fmla="*/ 190500 w 923925"/>
                <a:gd name="connsiteY54" fmla="*/ 161925 h 501650"/>
                <a:gd name="connsiteX55" fmla="*/ 238125 w 923925"/>
                <a:gd name="connsiteY55" fmla="*/ 190500 h 501650"/>
                <a:gd name="connsiteX56" fmla="*/ 180975 w 923925"/>
                <a:gd name="connsiteY56" fmla="*/ 142875 h 501650"/>
                <a:gd name="connsiteX57" fmla="*/ 180975 w 923925"/>
                <a:gd name="connsiteY57" fmla="*/ 85725 h 501650"/>
                <a:gd name="connsiteX58" fmla="*/ 180975 w 923925"/>
                <a:gd name="connsiteY58" fmla="*/ 85725 h 501650"/>
                <a:gd name="connsiteX59" fmla="*/ 114300 w 923925"/>
                <a:gd name="connsiteY59" fmla="*/ 9525 h 501650"/>
                <a:gd name="connsiteX60" fmla="*/ 114300 w 923925"/>
                <a:gd name="connsiteY60" fmla="*/ 9525 h 501650"/>
                <a:gd name="connsiteX61" fmla="*/ 95250 w 923925"/>
                <a:gd name="connsiteY61" fmla="*/ 9525 h 501650"/>
                <a:gd name="connsiteX62" fmla="*/ 104775 w 923925"/>
                <a:gd name="connsiteY62" fmla="*/ 9525 h 501650"/>
                <a:gd name="connsiteX63" fmla="*/ 104775 w 923925"/>
                <a:gd name="connsiteY63" fmla="*/ 9525 h 501650"/>
                <a:gd name="connsiteX64" fmla="*/ 0 w 923925"/>
                <a:gd name="connsiteY64" fmla="*/ 38100 h 50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23925" h="501650">
                  <a:moveTo>
                    <a:pt x="0" y="38100"/>
                  </a:moveTo>
                  <a:cubicBezTo>
                    <a:pt x="5556" y="112712"/>
                    <a:pt x="11113" y="187325"/>
                    <a:pt x="19050" y="228600"/>
                  </a:cubicBezTo>
                  <a:cubicBezTo>
                    <a:pt x="26987" y="269875"/>
                    <a:pt x="36513" y="265113"/>
                    <a:pt x="47625" y="285750"/>
                  </a:cubicBezTo>
                  <a:cubicBezTo>
                    <a:pt x="58737" y="306387"/>
                    <a:pt x="76200" y="330200"/>
                    <a:pt x="85725" y="352425"/>
                  </a:cubicBezTo>
                  <a:cubicBezTo>
                    <a:pt x="95250" y="374650"/>
                    <a:pt x="74613" y="400050"/>
                    <a:pt x="104775" y="419100"/>
                  </a:cubicBezTo>
                  <a:cubicBezTo>
                    <a:pt x="134938" y="438150"/>
                    <a:pt x="212725" y="461962"/>
                    <a:pt x="266700" y="466725"/>
                  </a:cubicBezTo>
                  <a:cubicBezTo>
                    <a:pt x="320675" y="471488"/>
                    <a:pt x="388938" y="446088"/>
                    <a:pt x="428625" y="447675"/>
                  </a:cubicBezTo>
                  <a:cubicBezTo>
                    <a:pt x="468312" y="449262"/>
                    <a:pt x="482600" y="488950"/>
                    <a:pt x="504825" y="476250"/>
                  </a:cubicBezTo>
                  <a:cubicBezTo>
                    <a:pt x="527050" y="463550"/>
                    <a:pt x="561975" y="371475"/>
                    <a:pt x="561975" y="371475"/>
                  </a:cubicBezTo>
                  <a:lnTo>
                    <a:pt x="561975" y="371475"/>
                  </a:lnTo>
                  <a:cubicBezTo>
                    <a:pt x="566737" y="365125"/>
                    <a:pt x="587375" y="352425"/>
                    <a:pt x="590550" y="333375"/>
                  </a:cubicBezTo>
                  <a:cubicBezTo>
                    <a:pt x="593725" y="314325"/>
                    <a:pt x="581025" y="271462"/>
                    <a:pt x="581025" y="257175"/>
                  </a:cubicBezTo>
                  <a:cubicBezTo>
                    <a:pt x="581025" y="242888"/>
                    <a:pt x="588963" y="238125"/>
                    <a:pt x="590550" y="247650"/>
                  </a:cubicBezTo>
                  <a:cubicBezTo>
                    <a:pt x="592138" y="257175"/>
                    <a:pt x="590550" y="314325"/>
                    <a:pt x="590550" y="314325"/>
                  </a:cubicBezTo>
                  <a:lnTo>
                    <a:pt x="590550" y="314325"/>
                  </a:lnTo>
                  <a:cubicBezTo>
                    <a:pt x="588963" y="317500"/>
                    <a:pt x="585787" y="322263"/>
                    <a:pt x="581025" y="333375"/>
                  </a:cubicBezTo>
                  <a:cubicBezTo>
                    <a:pt x="576263" y="344487"/>
                    <a:pt x="571500" y="361950"/>
                    <a:pt x="561975" y="381000"/>
                  </a:cubicBezTo>
                  <a:cubicBezTo>
                    <a:pt x="552450" y="400050"/>
                    <a:pt x="534988" y="431800"/>
                    <a:pt x="523875" y="447675"/>
                  </a:cubicBezTo>
                  <a:cubicBezTo>
                    <a:pt x="512763" y="463550"/>
                    <a:pt x="488950" y="469900"/>
                    <a:pt x="495300" y="476250"/>
                  </a:cubicBezTo>
                  <a:cubicBezTo>
                    <a:pt x="501650" y="482600"/>
                    <a:pt x="534987" y="482600"/>
                    <a:pt x="561975" y="485775"/>
                  </a:cubicBezTo>
                  <a:cubicBezTo>
                    <a:pt x="588963" y="488950"/>
                    <a:pt x="625475" y="501650"/>
                    <a:pt x="657225" y="495300"/>
                  </a:cubicBezTo>
                  <a:cubicBezTo>
                    <a:pt x="688975" y="488950"/>
                    <a:pt x="717550" y="463550"/>
                    <a:pt x="752475" y="447675"/>
                  </a:cubicBezTo>
                  <a:cubicBezTo>
                    <a:pt x="787400" y="431800"/>
                    <a:pt x="842963" y="427037"/>
                    <a:pt x="866775" y="400050"/>
                  </a:cubicBezTo>
                  <a:cubicBezTo>
                    <a:pt x="890587" y="373063"/>
                    <a:pt x="895350" y="285750"/>
                    <a:pt x="895350" y="285750"/>
                  </a:cubicBezTo>
                  <a:lnTo>
                    <a:pt x="923925" y="171450"/>
                  </a:lnTo>
                  <a:lnTo>
                    <a:pt x="923925" y="171450"/>
                  </a:lnTo>
                  <a:cubicBezTo>
                    <a:pt x="919163" y="155575"/>
                    <a:pt x="904875" y="90487"/>
                    <a:pt x="895350" y="76200"/>
                  </a:cubicBezTo>
                  <a:cubicBezTo>
                    <a:pt x="885825" y="61913"/>
                    <a:pt x="884238" y="88900"/>
                    <a:pt x="866775" y="85725"/>
                  </a:cubicBezTo>
                  <a:cubicBezTo>
                    <a:pt x="849313" y="82550"/>
                    <a:pt x="812800" y="57150"/>
                    <a:pt x="790575" y="57150"/>
                  </a:cubicBezTo>
                  <a:cubicBezTo>
                    <a:pt x="768350" y="57150"/>
                    <a:pt x="733425" y="85725"/>
                    <a:pt x="733425" y="85725"/>
                  </a:cubicBezTo>
                  <a:cubicBezTo>
                    <a:pt x="720725" y="92075"/>
                    <a:pt x="717550" y="95250"/>
                    <a:pt x="714375" y="95250"/>
                  </a:cubicBezTo>
                  <a:cubicBezTo>
                    <a:pt x="711200" y="95250"/>
                    <a:pt x="714375" y="85725"/>
                    <a:pt x="714375" y="85725"/>
                  </a:cubicBezTo>
                  <a:lnTo>
                    <a:pt x="714375" y="85725"/>
                  </a:lnTo>
                  <a:cubicBezTo>
                    <a:pt x="703263" y="84138"/>
                    <a:pt x="658812" y="80962"/>
                    <a:pt x="647700" y="76200"/>
                  </a:cubicBezTo>
                  <a:cubicBezTo>
                    <a:pt x="636588" y="71438"/>
                    <a:pt x="652462" y="46038"/>
                    <a:pt x="647700" y="57150"/>
                  </a:cubicBezTo>
                  <a:cubicBezTo>
                    <a:pt x="642938" y="68262"/>
                    <a:pt x="625475" y="128587"/>
                    <a:pt x="619125" y="142875"/>
                  </a:cubicBezTo>
                  <a:cubicBezTo>
                    <a:pt x="612775" y="157163"/>
                    <a:pt x="606425" y="157162"/>
                    <a:pt x="609600" y="142875"/>
                  </a:cubicBezTo>
                  <a:cubicBezTo>
                    <a:pt x="612775" y="128588"/>
                    <a:pt x="647700" y="71437"/>
                    <a:pt x="638175" y="57150"/>
                  </a:cubicBezTo>
                  <a:cubicBezTo>
                    <a:pt x="628650" y="42863"/>
                    <a:pt x="552450" y="57150"/>
                    <a:pt x="552450" y="57150"/>
                  </a:cubicBezTo>
                  <a:lnTo>
                    <a:pt x="552450" y="57150"/>
                  </a:lnTo>
                  <a:cubicBezTo>
                    <a:pt x="539750" y="57150"/>
                    <a:pt x="496888" y="65088"/>
                    <a:pt x="476250" y="57150"/>
                  </a:cubicBezTo>
                  <a:cubicBezTo>
                    <a:pt x="455613" y="49213"/>
                    <a:pt x="439738" y="12700"/>
                    <a:pt x="428625" y="9525"/>
                  </a:cubicBezTo>
                  <a:cubicBezTo>
                    <a:pt x="417512" y="6350"/>
                    <a:pt x="411162" y="17463"/>
                    <a:pt x="409575" y="38100"/>
                  </a:cubicBezTo>
                  <a:cubicBezTo>
                    <a:pt x="407988" y="58737"/>
                    <a:pt x="411163" y="117475"/>
                    <a:pt x="419100" y="133350"/>
                  </a:cubicBezTo>
                  <a:cubicBezTo>
                    <a:pt x="427037" y="149225"/>
                    <a:pt x="460375" y="136525"/>
                    <a:pt x="457200" y="133350"/>
                  </a:cubicBezTo>
                  <a:cubicBezTo>
                    <a:pt x="454025" y="130175"/>
                    <a:pt x="400050" y="114300"/>
                    <a:pt x="400050" y="114300"/>
                  </a:cubicBezTo>
                  <a:lnTo>
                    <a:pt x="400050" y="114300"/>
                  </a:lnTo>
                  <a:cubicBezTo>
                    <a:pt x="403225" y="98425"/>
                    <a:pt x="415925" y="36513"/>
                    <a:pt x="419100" y="19050"/>
                  </a:cubicBezTo>
                  <a:cubicBezTo>
                    <a:pt x="422275" y="1588"/>
                    <a:pt x="436562" y="9525"/>
                    <a:pt x="419100" y="9525"/>
                  </a:cubicBezTo>
                  <a:cubicBezTo>
                    <a:pt x="401638" y="9525"/>
                    <a:pt x="346075" y="15875"/>
                    <a:pt x="314325" y="19050"/>
                  </a:cubicBezTo>
                  <a:cubicBezTo>
                    <a:pt x="282575" y="22225"/>
                    <a:pt x="246063" y="31750"/>
                    <a:pt x="228600" y="28575"/>
                  </a:cubicBezTo>
                  <a:cubicBezTo>
                    <a:pt x="211138" y="25400"/>
                    <a:pt x="217487" y="0"/>
                    <a:pt x="209550" y="0"/>
                  </a:cubicBezTo>
                  <a:cubicBezTo>
                    <a:pt x="201613" y="0"/>
                    <a:pt x="185737" y="17463"/>
                    <a:pt x="180975" y="28575"/>
                  </a:cubicBezTo>
                  <a:cubicBezTo>
                    <a:pt x="176213" y="39687"/>
                    <a:pt x="179388" y="44450"/>
                    <a:pt x="180975" y="66675"/>
                  </a:cubicBezTo>
                  <a:cubicBezTo>
                    <a:pt x="182562" y="88900"/>
                    <a:pt x="180975" y="141288"/>
                    <a:pt x="190500" y="161925"/>
                  </a:cubicBezTo>
                  <a:cubicBezTo>
                    <a:pt x="200025" y="182562"/>
                    <a:pt x="239712" y="193675"/>
                    <a:pt x="238125" y="190500"/>
                  </a:cubicBezTo>
                  <a:cubicBezTo>
                    <a:pt x="236538" y="187325"/>
                    <a:pt x="190500" y="160338"/>
                    <a:pt x="180975" y="142875"/>
                  </a:cubicBezTo>
                  <a:cubicBezTo>
                    <a:pt x="171450" y="125413"/>
                    <a:pt x="180975" y="85725"/>
                    <a:pt x="180975" y="85725"/>
                  </a:cubicBezTo>
                  <a:lnTo>
                    <a:pt x="180975" y="85725"/>
                  </a:lnTo>
                  <a:lnTo>
                    <a:pt x="114300" y="9525"/>
                  </a:lnTo>
                  <a:lnTo>
                    <a:pt x="114300" y="9525"/>
                  </a:lnTo>
                  <a:lnTo>
                    <a:pt x="95250" y="9525"/>
                  </a:lnTo>
                  <a:lnTo>
                    <a:pt x="104775" y="9525"/>
                  </a:lnTo>
                  <a:lnTo>
                    <a:pt x="104775" y="9525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12700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6"/>
            <p:cNvSpPr/>
            <p:nvPr/>
          </p:nvSpPr>
          <p:spPr>
            <a:xfrm>
              <a:off x="6467475" y="1393825"/>
              <a:ext cx="857250" cy="606425"/>
            </a:xfrm>
            <a:custGeom>
              <a:avLst/>
              <a:gdLst>
                <a:gd name="connsiteX0" fmla="*/ 0 w 857250"/>
                <a:gd name="connsiteY0" fmla="*/ 292100 h 606425"/>
                <a:gd name="connsiteX1" fmla="*/ 47625 w 857250"/>
                <a:gd name="connsiteY1" fmla="*/ 520700 h 606425"/>
                <a:gd name="connsiteX2" fmla="*/ 133350 w 857250"/>
                <a:gd name="connsiteY2" fmla="*/ 473075 h 606425"/>
                <a:gd name="connsiteX3" fmla="*/ 133350 w 857250"/>
                <a:gd name="connsiteY3" fmla="*/ 473075 h 606425"/>
                <a:gd name="connsiteX4" fmla="*/ 247650 w 857250"/>
                <a:gd name="connsiteY4" fmla="*/ 558800 h 606425"/>
                <a:gd name="connsiteX5" fmla="*/ 247650 w 857250"/>
                <a:gd name="connsiteY5" fmla="*/ 558800 h 606425"/>
                <a:gd name="connsiteX6" fmla="*/ 333375 w 857250"/>
                <a:gd name="connsiteY6" fmla="*/ 492125 h 606425"/>
                <a:gd name="connsiteX7" fmla="*/ 333375 w 857250"/>
                <a:gd name="connsiteY7" fmla="*/ 492125 h 606425"/>
                <a:gd name="connsiteX8" fmla="*/ 447675 w 857250"/>
                <a:gd name="connsiteY8" fmla="*/ 492125 h 606425"/>
                <a:gd name="connsiteX9" fmla="*/ 438150 w 857250"/>
                <a:gd name="connsiteY9" fmla="*/ 349250 h 606425"/>
                <a:gd name="connsiteX10" fmla="*/ 447675 w 857250"/>
                <a:gd name="connsiteY10" fmla="*/ 234950 h 606425"/>
                <a:gd name="connsiteX11" fmla="*/ 447675 w 857250"/>
                <a:gd name="connsiteY11" fmla="*/ 358775 h 606425"/>
                <a:gd name="connsiteX12" fmla="*/ 457200 w 857250"/>
                <a:gd name="connsiteY12" fmla="*/ 492125 h 606425"/>
                <a:gd name="connsiteX13" fmla="*/ 476250 w 857250"/>
                <a:gd name="connsiteY13" fmla="*/ 501650 h 606425"/>
                <a:gd name="connsiteX14" fmla="*/ 485775 w 857250"/>
                <a:gd name="connsiteY14" fmla="*/ 434975 h 606425"/>
                <a:gd name="connsiteX15" fmla="*/ 504825 w 857250"/>
                <a:gd name="connsiteY15" fmla="*/ 349250 h 606425"/>
                <a:gd name="connsiteX16" fmla="*/ 495300 w 857250"/>
                <a:gd name="connsiteY16" fmla="*/ 358775 h 606425"/>
                <a:gd name="connsiteX17" fmla="*/ 495300 w 857250"/>
                <a:gd name="connsiteY17" fmla="*/ 358775 h 606425"/>
                <a:gd name="connsiteX18" fmla="*/ 476250 w 857250"/>
                <a:gd name="connsiteY18" fmla="*/ 511175 h 606425"/>
                <a:gd name="connsiteX19" fmla="*/ 495300 w 857250"/>
                <a:gd name="connsiteY19" fmla="*/ 539750 h 606425"/>
                <a:gd name="connsiteX20" fmla="*/ 657225 w 857250"/>
                <a:gd name="connsiteY20" fmla="*/ 606425 h 606425"/>
                <a:gd name="connsiteX21" fmla="*/ 657225 w 857250"/>
                <a:gd name="connsiteY21" fmla="*/ 606425 h 606425"/>
                <a:gd name="connsiteX22" fmla="*/ 714375 w 857250"/>
                <a:gd name="connsiteY22" fmla="*/ 539750 h 606425"/>
                <a:gd name="connsiteX23" fmla="*/ 695325 w 857250"/>
                <a:gd name="connsiteY23" fmla="*/ 396875 h 606425"/>
                <a:gd name="connsiteX24" fmla="*/ 695325 w 857250"/>
                <a:gd name="connsiteY24" fmla="*/ 396875 h 606425"/>
                <a:gd name="connsiteX25" fmla="*/ 714375 w 857250"/>
                <a:gd name="connsiteY25" fmla="*/ 549275 h 606425"/>
                <a:gd name="connsiteX26" fmla="*/ 695325 w 857250"/>
                <a:gd name="connsiteY26" fmla="*/ 568325 h 606425"/>
                <a:gd name="connsiteX27" fmla="*/ 762000 w 857250"/>
                <a:gd name="connsiteY27" fmla="*/ 577850 h 606425"/>
                <a:gd name="connsiteX28" fmla="*/ 762000 w 857250"/>
                <a:gd name="connsiteY28" fmla="*/ 577850 h 606425"/>
                <a:gd name="connsiteX29" fmla="*/ 809625 w 857250"/>
                <a:gd name="connsiteY29" fmla="*/ 577850 h 606425"/>
                <a:gd name="connsiteX30" fmla="*/ 809625 w 857250"/>
                <a:gd name="connsiteY30" fmla="*/ 577850 h 606425"/>
                <a:gd name="connsiteX31" fmla="*/ 838200 w 857250"/>
                <a:gd name="connsiteY31" fmla="*/ 530225 h 606425"/>
                <a:gd name="connsiteX32" fmla="*/ 838200 w 857250"/>
                <a:gd name="connsiteY32" fmla="*/ 377825 h 606425"/>
                <a:gd name="connsiteX33" fmla="*/ 723900 w 857250"/>
                <a:gd name="connsiteY33" fmla="*/ 196850 h 606425"/>
                <a:gd name="connsiteX34" fmla="*/ 647700 w 857250"/>
                <a:gd name="connsiteY34" fmla="*/ 149225 h 606425"/>
                <a:gd name="connsiteX35" fmla="*/ 571500 w 857250"/>
                <a:gd name="connsiteY35" fmla="*/ 63500 h 606425"/>
                <a:gd name="connsiteX36" fmla="*/ 381000 w 857250"/>
                <a:gd name="connsiteY36" fmla="*/ 6350 h 606425"/>
                <a:gd name="connsiteX37" fmla="*/ 171450 w 857250"/>
                <a:gd name="connsiteY37" fmla="*/ 25400 h 606425"/>
                <a:gd name="connsiteX38" fmla="*/ 47625 w 857250"/>
                <a:gd name="connsiteY38" fmla="*/ 158750 h 606425"/>
                <a:gd name="connsiteX39" fmla="*/ 0 w 857250"/>
                <a:gd name="connsiteY39" fmla="*/ 292100 h 60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57250" h="606425">
                  <a:moveTo>
                    <a:pt x="0" y="292100"/>
                  </a:moveTo>
                  <a:cubicBezTo>
                    <a:pt x="0" y="352425"/>
                    <a:pt x="25400" y="490538"/>
                    <a:pt x="47625" y="520700"/>
                  </a:cubicBezTo>
                  <a:cubicBezTo>
                    <a:pt x="69850" y="550862"/>
                    <a:pt x="133350" y="473075"/>
                    <a:pt x="133350" y="473075"/>
                  </a:cubicBezTo>
                  <a:lnTo>
                    <a:pt x="133350" y="473075"/>
                  </a:lnTo>
                  <a:lnTo>
                    <a:pt x="247650" y="558800"/>
                  </a:lnTo>
                  <a:lnTo>
                    <a:pt x="247650" y="558800"/>
                  </a:lnTo>
                  <a:lnTo>
                    <a:pt x="333375" y="492125"/>
                  </a:lnTo>
                  <a:lnTo>
                    <a:pt x="333375" y="492125"/>
                  </a:lnTo>
                  <a:cubicBezTo>
                    <a:pt x="352425" y="492125"/>
                    <a:pt x="430213" y="515937"/>
                    <a:pt x="447675" y="492125"/>
                  </a:cubicBezTo>
                  <a:cubicBezTo>
                    <a:pt x="465137" y="468313"/>
                    <a:pt x="438150" y="392112"/>
                    <a:pt x="438150" y="349250"/>
                  </a:cubicBezTo>
                  <a:cubicBezTo>
                    <a:pt x="438150" y="306388"/>
                    <a:pt x="446088" y="233363"/>
                    <a:pt x="447675" y="234950"/>
                  </a:cubicBezTo>
                  <a:cubicBezTo>
                    <a:pt x="449262" y="236537"/>
                    <a:pt x="446088" y="315913"/>
                    <a:pt x="447675" y="358775"/>
                  </a:cubicBezTo>
                  <a:cubicBezTo>
                    <a:pt x="449262" y="401637"/>
                    <a:pt x="452438" y="468313"/>
                    <a:pt x="457200" y="492125"/>
                  </a:cubicBezTo>
                  <a:cubicBezTo>
                    <a:pt x="461962" y="515937"/>
                    <a:pt x="471487" y="511175"/>
                    <a:pt x="476250" y="501650"/>
                  </a:cubicBezTo>
                  <a:cubicBezTo>
                    <a:pt x="481013" y="492125"/>
                    <a:pt x="481013" y="460375"/>
                    <a:pt x="485775" y="434975"/>
                  </a:cubicBezTo>
                  <a:cubicBezTo>
                    <a:pt x="490537" y="409575"/>
                    <a:pt x="503238" y="361950"/>
                    <a:pt x="504825" y="349250"/>
                  </a:cubicBezTo>
                  <a:cubicBezTo>
                    <a:pt x="506412" y="336550"/>
                    <a:pt x="495300" y="358775"/>
                    <a:pt x="495300" y="358775"/>
                  </a:cubicBezTo>
                  <a:lnTo>
                    <a:pt x="495300" y="358775"/>
                  </a:lnTo>
                  <a:cubicBezTo>
                    <a:pt x="492125" y="384175"/>
                    <a:pt x="476250" y="481013"/>
                    <a:pt x="476250" y="511175"/>
                  </a:cubicBezTo>
                  <a:cubicBezTo>
                    <a:pt x="476250" y="541337"/>
                    <a:pt x="465138" y="523875"/>
                    <a:pt x="495300" y="539750"/>
                  </a:cubicBezTo>
                  <a:cubicBezTo>
                    <a:pt x="525462" y="555625"/>
                    <a:pt x="657225" y="606425"/>
                    <a:pt x="657225" y="606425"/>
                  </a:cubicBezTo>
                  <a:lnTo>
                    <a:pt x="657225" y="606425"/>
                  </a:lnTo>
                  <a:cubicBezTo>
                    <a:pt x="666750" y="595313"/>
                    <a:pt x="708025" y="574675"/>
                    <a:pt x="714375" y="539750"/>
                  </a:cubicBezTo>
                  <a:cubicBezTo>
                    <a:pt x="720725" y="504825"/>
                    <a:pt x="695325" y="396875"/>
                    <a:pt x="695325" y="396875"/>
                  </a:cubicBezTo>
                  <a:lnTo>
                    <a:pt x="695325" y="396875"/>
                  </a:lnTo>
                  <a:cubicBezTo>
                    <a:pt x="698500" y="422275"/>
                    <a:pt x="714375" y="520700"/>
                    <a:pt x="714375" y="549275"/>
                  </a:cubicBezTo>
                  <a:cubicBezTo>
                    <a:pt x="714375" y="577850"/>
                    <a:pt x="687388" y="563563"/>
                    <a:pt x="695325" y="568325"/>
                  </a:cubicBezTo>
                  <a:cubicBezTo>
                    <a:pt x="703263" y="573088"/>
                    <a:pt x="762000" y="577850"/>
                    <a:pt x="762000" y="577850"/>
                  </a:cubicBezTo>
                  <a:lnTo>
                    <a:pt x="762000" y="577850"/>
                  </a:lnTo>
                  <a:lnTo>
                    <a:pt x="809625" y="577850"/>
                  </a:lnTo>
                  <a:lnTo>
                    <a:pt x="809625" y="577850"/>
                  </a:lnTo>
                  <a:cubicBezTo>
                    <a:pt x="814388" y="569913"/>
                    <a:pt x="833438" y="563562"/>
                    <a:pt x="838200" y="530225"/>
                  </a:cubicBezTo>
                  <a:cubicBezTo>
                    <a:pt x="842962" y="496888"/>
                    <a:pt x="857250" y="433388"/>
                    <a:pt x="838200" y="377825"/>
                  </a:cubicBezTo>
                  <a:cubicBezTo>
                    <a:pt x="819150" y="322263"/>
                    <a:pt x="755650" y="234950"/>
                    <a:pt x="723900" y="196850"/>
                  </a:cubicBezTo>
                  <a:cubicBezTo>
                    <a:pt x="692150" y="158750"/>
                    <a:pt x="673100" y="171450"/>
                    <a:pt x="647700" y="149225"/>
                  </a:cubicBezTo>
                  <a:cubicBezTo>
                    <a:pt x="622300" y="127000"/>
                    <a:pt x="615950" y="87312"/>
                    <a:pt x="571500" y="63500"/>
                  </a:cubicBezTo>
                  <a:cubicBezTo>
                    <a:pt x="527050" y="39688"/>
                    <a:pt x="447675" y="12700"/>
                    <a:pt x="381000" y="6350"/>
                  </a:cubicBezTo>
                  <a:cubicBezTo>
                    <a:pt x="314325" y="0"/>
                    <a:pt x="227013" y="0"/>
                    <a:pt x="171450" y="25400"/>
                  </a:cubicBezTo>
                  <a:cubicBezTo>
                    <a:pt x="115888" y="50800"/>
                    <a:pt x="74613" y="114300"/>
                    <a:pt x="47625" y="158750"/>
                  </a:cubicBezTo>
                  <a:cubicBezTo>
                    <a:pt x="20637" y="203200"/>
                    <a:pt x="0" y="231775"/>
                    <a:pt x="0" y="292100"/>
                  </a:cubicBezTo>
                  <a:close/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12700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7"/>
            <p:cNvSpPr/>
            <p:nvPr/>
          </p:nvSpPr>
          <p:spPr>
            <a:xfrm>
              <a:off x="6500813" y="1881188"/>
              <a:ext cx="796925" cy="531812"/>
            </a:xfrm>
            <a:custGeom>
              <a:avLst/>
              <a:gdLst>
                <a:gd name="connsiteX0" fmla="*/ 14287 w 796925"/>
                <a:gd name="connsiteY0" fmla="*/ 71437 h 531812"/>
                <a:gd name="connsiteX1" fmla="*/ 23812 w 796925"/>
                <a:gd name="connsiteY1" fmla="*/ 233362 h 531812"/>
                <a:gd name="connsiteX2" fmla="*/ 52387 w 796925"/>
                <a:gd name="connsiteY2" fmla="*/ 328612 h 531812"/>
                <a:gd name="connsiteX3" fmla="*/ 128587 w 796925"/>
                <a:gd name="connsiteY3" fmla="*/ 423862 h 531812"/>
                <a:gd name="connsiteX4" fmla="*/ 242887 w 796925"/>
                <a:gd name="connsiteY4" fmla="*/ 509587 h 531812"/>
                <a:gd name="connsiteX5" fmla="*/ 319087 w 796925"/>
                <a:gd name="connsiteY5" fmla="*/ 528637 h 531812"/>
                <a:gd name="connsiteX6" fmla="*/ 481012 w 796925"/>
                <a:gd name="connsiteY6" fmla="*/ 490537 h 531812"/>
                <a:gd name="connsiteX7" fmla="*/ 519112 w 796925"/>
                <a:gd name="connsiteY7" fmla="*/ 300037 h 531812"/>
                <a:gd name="connsiteX8" fmla="*/ 557212 w 796925"/>
                <a:gd name="connsiteY8" fmla="*/ 242887 h 531812"/>
                <a:gd name="connsiteX9" fmla="*/ 557212 w 796925"/>
                <a:gd name="connsiteY9" fmla="*/ 242887 h 531812"/>
                <a:gd name="connsiteX10" fmla="*/ 566737 w 796925"/>
                <a:gd name="connsiteY10" fmla="*/ 223837 h 531812"/>
                <a:gd name="connsiteX11" fmla="*/ 509587 w 796925"/>
                <a:gd name="connsiteY11" fmla="*/ 328612 h 531812"/>
                <a:gd name="connsiteX12" fmla="*/ 500062 w 796925"/>
                <a:gd name="connsiteY12" fmla="*/ 442912 h 531812"/>
                <a:gd name="connsiteX13" fmla="*/ 490537 w 796925"/>
                <a:gd name="connsiteY13" fmla="*/ 490537 h 531812"/>
                <a:gd name="connsiteX14" fmla="*/ 538162 w 796925"/>
                <a:gd name="connsiteY14" fmla="*/ 509587 h 531812"/>
                <a:gd name="connsiteX15" fmla="*/ 604837 w 796925"/>
                <a:gd name="connsiteY15" fmla="*/ 509587 h 531812"/>
                <a:gd name="connsiteX16" fmla="*/ 690562 w 796925"/>
                <a:gd name="connsiteY16" fmla="*/ 461962 h 531812"/>
                <a:gd name="connsiteX17" fmla="*/ 795337 w 796925"/>
                <a:gd name="connsiteY17" fmla="*/ 233362 h 531812"/>
                <a:gd name="connsiteX18" fmla="*/ 795337 w 796925"/>
                <a:gd name="connsiteY18" fmla="*/ 233362 h 531812"/>
                <a:gd name="connsiteX19" fmla="*/ 795337 w 796925"/>
                <a:gd name="connsiteY19" fmla="*/ 157162 h 531812"/>
                <a:gd name="connsiteX20" fmla="*/ 785812 w 796925"/>
                <a:gd name="connsiteY20" fmla="*/ 90487 h 531812"/>
                <a:gd name="connsiteX21" fmla="*/ 747712 w 796925"/>
                <a:gd name="connsiteY21" fmla="*/ 100012 h 531812"/>
                <a:gd name="connsiteX22" fmla="*/ 690562 w 796925"/>
                <a:gd name="connsiteY22" fmla="*/ 90487 h 531812"/>
                <a:gd name="connsiteX23" fmla="*/ 728662 w 796925"/>
                <a:gd name="connsiteY23" fmla="*/ 166687 h 531812"/>
                <a:gd name="connsiteX24" fmla="*/ 690562 w 796925"/>
                <a:gd name="connsiteY24" fmla="*/ 90487 h 531812"/>
                <a:gd name="connsiteX25" fmla="*/ 690562 w 796925"/>
                <a:gd name="connsiteY25" fmla="*/ 90487 h 531812"/>
                <a:gd name="connsiteX26" fmla="*/ 595312 w 796925"/>
                <a:gd name="connsiteY26" fmla="*/ 176212 h 531812"/>
                <a:gd name="connsiteX27" fmla="*/ 557212 w 796925"/>
                <a:gd name="connsiteY27" fmla="*/ 109537 h 531812"/>
                <a:gd name="connsiteX28" fmla="*/ 633412 w 796925"/>
                <a:gd name="connsiteY28" fmla="*/ 128587 h 531812"/>
                <a:gd name="connsiteX29" fmla="*/ 528637 w 796925"/>
                <a:gd name="connsiteY29" fmla="*/ 80962 h 531812"/>
                <a:gd name="connsiteX30" fmla="*/ 423862 w 796925"/>
                <a:gd name="connsiteY30" fmla="*/ 14287 h 531812"/>
                <a:gd name="connsiteX31" fmla="*/ 376237 w 796925"/>
                <a:gd name="connsiteY31" fmla="*/ 33337 h 531812"/>
                <a:gd name="connsiteX32" fmla="*/ 309562 w 796925"/>
                <a:gd name="connsiteY32" fmla="*/ 14287 h 531812"/>
                <a:gd name="connsiteX33" fmla="*/ 223837 w 796925"/>
                <a:gd name="connsiteY33" fmla="*/ 71437 h 531812"/>
                <a:gd name="connsiteX34" fmla="*/ 223837 w 796925"/>
                <a:gd name="connsiteY34" fmla="*/ 176212 h 531812"/>
                <a:gd name="connsiteX35" fmla="*/ 214312 w 796925"/>
                <a:gd name="connsiteY35" fmla="*/ 61912 h 531812"/>
                <a:gd name="connsiteX36" fmla="*/ 214312 w 796925"/>
                <a:gd name="connsiteY36" fmla="*/ 61912 h 531812"/>
                <a:gd name="connsiteX37" fmla="*/ 138112 w 796925"/>
                <a:gd name="connsiteY37" fmla="*/ 33337 h 531812"/>
                <a:gd name="connsiteX38" fmla="*/ 109537 w 796925"/>
                <a:gd name="connsiteY38" fmla="*/ 4762 h 531812"/>
                <a:gd name="connsiteX39" fmla="*/ 14287 w 796925"/>
                <a:gd name="connsiteY39" fmla="*/ 71437 h 53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96925" h="531812">
                  <a:moveTo>
                    <a:pt x="14287" y="71437"/>
                  </a:moveTo>
                  <a:cubicBezTo>
                    <a:pt x="0" y="109537"/>
                    <a:pt x="17462" y="190500"/>
                    <a:pt x="23812" y="233362"/>
                  </a:cubicBezTo>
                  <a:cubicBezTo>
                    <a:pt x="30162" y="276224"/>
                    <a:pt x="34925" y="296862"/>
                    <a:pt x="52387" y="328612"/>
                  </a:cubicBezTo>
                  <a:cubicBezTo>
                    <a:pt x="69849" y="360362"/>
                    <a:pt x="96837" y="393700"/>
                    <a:pt x="128587" y="423862"/>
                  </a:cubicBezTo>
                  <a:cubicBezTo>
                    <a:pt x="160337" y="454024"/>
                    <a:pt x="211137" y="492125"/>
                    <a:pt x="242887" y="509587"/>
                  </a:cubicBezTo>
                  <a:cubicBezTo>
                    <a:pt x="274637" y="527049"/>
                    <a:pt x="279400" y="531812"/>
                    <a:pt x="319087" y="528637"/>
                  </a:cubicBezTo>
                  <a:cubicBezTo>
                    <a:pt x="358774" y="525462"/>
                    <a:pt x="447675" y="528637"/>
                    <a:pt x="481012" y="490537"/>
                  </a:cubicBezTo>
                  <a:cubicBezTo>
                    <a:pt x="514349" y="452437"/>
                    <a:pt x="506412" y="341312"/>
                    <a:pt x="519112" y="300037"/>
                  </a:cubicBezTo>
                  <a:cubicBezTo>
                    <a:pt x="531812" y="258762"/>
                    <a:pt x="557212" y="242887"/>
                    <a:pt x="557212" y="242887"/>
                  </a:cubicBezTo>
                  <a:lnTo>
                    <a:pt x="557212" y="242887"/>
                  </a:lnTo>
                  <a:cubicBezTo>
                    <a:pt x="558799" y="239712"/>
                    <a:pt x="574674" y="209550"/>
                    <a:pt x="566737" y="223837"/>
                  </a:cubicBezTo>
                  <a:cubicBezTo>
                    <a:pt x="558800" y="238124"/>
                    <a:pt x="520699" y="292100"/>
                    <a:pt x="509587" y="328612"/>
                  </a:cubicBezTo>
                  <a:cubicBezTo>
                    <a:pt x="498475" y="365124"/>
                    <a:pt x="503237" y="415924"/>
                    <a:pt x="500062" y="442912"/>
                  </a:cubicBezTo>
                  <a:cubicBezTo>
                    <a:pt x="496887" y="469900"/>
                    <a:pt x="484187" y="479425"/>
                    <a:pt x="490537" y="490537"/>
                  </a:cubicBezTo>
                  <a:cubicBezTo>
                    <a:pt x="496887" y="501649"/>
                    <a:pt x="519112" y="506412"/>
                    <a:pt x="538162" y="509587"/>
                  </a:cubicBezTo>
                  <a:cubicBezTo>
                    <a:pt x="557212" y="512762"/>
                    <a:pt x="579437" y="517524"/>
                    <a:pt x="604837" y="509587"/>
                  </a:cubicBezTo>
                  <a:cubicBezTo>
                    <a:pt x="630237" y="501650"/>
                    <a:pt x="658812" y="507999"/>
                    <a:pt x="690562" y="461962"/>
                  </a:cubicBezTo>
                  <a:cubicBezTo>
                    <a:pt x="722312" y="415925"/>
                    <a:pt x="795337" y="233362"/>
                    <a:pt x="795337" y="233362"/>
                  </a:cubicBezTo>
                  <a:lnTo>
                    <a:pt x="795337" y="233362"/>
                  </a:lnTo>
                  <a:cubicBezTo>
                    <a:pt x="795337" y="220662"/>
                    <a:pt x="796925" y="180975"/>
                    <a:pt x="795337" y="157162"/>
                  </a:cubicBezTo>
                  <a:cubicBezTo>
                    <a:pt x="793749" y="133349"/>
                    <a:pt x="793749" y="100012"/>
                    <a:pt x="785812" y="90487"/>
                  </a:cubicBezTo>
                  <a:cubicBezTo>
                    <a:pt x="777875" y="80962"/>
                    <a:pt x="763587" y="100012"/>
                    <a:pt x="747712" y="100012"/>
                  </a:cubicBezTo>
                  <a:cubicBezTo>
                    <a:pt x="731837" y="100012"/>
                    <a:pt x="693737" y="79374"/>
                    <a:pt x="690562" y="90487"/>
                  </a:cubicBezTo>
                  <a:cubicBezTo>
                    <a:pt x="687387" y="101600"/>
                    <a:pt x="728662" y="166687"/>
                    <a:pt x="728662" y="166687"/>
                  </a:cubicBezTo>
                  <a:lnTo>
                    <a:pt x="690562" y="90487"/>
                  </a:lnTo>
                  <a:lnTo>
                    <a:pt x="690562" y="90487"/>
                  </a:lnTo>
                  <a:cubicBezTo>
                    <a:pt x="674687" y="104775"/>
                    <a:pt x="617537" y="173037"/>
                    <a:pt x="595312" y="176212"/>
                  </a:cubicBezTo>
                  <a:cubicBezTo>
                    <a:pt x="573087" y="179387"/>
                    <a:pt x="550862" y="117474"/>
                    <a:pt x="557212" y="109537"/>
                  </a:cubicBezTo>
                  <a:cubicBezTo>
                    <a:pt x="563562" y="101600"/>
                    <a:pt x="638174" y="133349"/>
                    <a:pt x="633412" y="128587"/>
                  </a:cubicBezTo>
                  <a:cubicBezTo>
                    <a:pt x="628650" y="123825"/>
                    <a:pt x="563562" y="100012"/>
                    <a:pt x="528637" y="80962"/>
                  </a:cubicBezTo>
                  <a:cubicBezTo>
                    <a:pt x="493712" y="61912"/>
                    <a:pt x="449262" y="22224"/>
                    <a:pt x="423862" y="14287"/>
                  </a:cubicBezTo>
                  <a:cubicBezTo>
                    <a:pt x="398462" y="6350"/>
                    <a:pt x="395287" y="33337"/>
                    <a:pt x="376237" y="33337"/>
                  </a:cubicBezTo>
                  <a:cubicBezTo>
                    <a:pt x="357187" y="33337"/>
                    <a:pt x="334962" y="7937"/>
                    <a:pt x="309562" y="14287"/>
                  </a:cubicBezTo>
                  <a:cubicBezTo>
                    <a:pt x="284162" y="20637"/>
                    <a:pt x="238125" y="44450"/>
                    <a:pt x="223837" y="71437"/>
                  </a:cubicBezTo>
                  <a:cubicBezTo>
                    <a:pt x="209550" y="98425"/>
                    <a:pt x="225424" y="177799"/>
                    <a:pt x="223837" y="176212"/>
                  </a:cubicBezTo>
                  <a:cubicBezTo>
                    <a:pt x="222250" y="174625"/>
                    <a:pt x="214312" y="61912"/>
                    <a:pt x="214312" y="61912"/>
                  </a:cubicBezTo>
                  <a:lnTo>
                    <a:pt x="214312" y="61912"/>
                  </a:lnTo>
                  <a:cubicBezTo>
                    <a:pt x="201612" y="57149"/>
                    <a:pt x="155575" y="42862"/>
                    <a:pt x="138112" y="33337"/>
                  </a:cubicBezTo>
                  <a:cubicBezTo>
                    <a:pt x="120650" y="23812"/>
                    <a:pt x="130174" y="0"/>
                    <a:pt x="109537" y="4762"/>
                  </a:cubicBezTo>
                  <a:cubicBezTo>
                    <a:pt x="88900" y="9524"/>
                    <a:pt x="28574" y="33337"/>
                    <a:pt x="14287" y="71437"/>
                  </a:cubicBezTo>
                  <a:close/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952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21"/>
            <p:cNvSpPr/>
            <p:nvPr/>
          </p:nvSpPr>
          <p:spPr>
            <a:xfrm>
              <a:off x="3478213" y="3730625"/>
              <a:ext cx="641349" cy="708025"/>
            </a:xfrm>
            <a:custGeom>
              <a:avLst/>
              <a:gdLst>
                <a:gd name="connsiteX0" fmla="*/ 84137 w 641349"/>
                <a:gd name="connsiteY0" fmla="*/ 203200 h 708025"/>
                <a:gd name="connsiteX1" fmla="*/ 217487 w 641349"/>
                <a:gd name="connsiteY1" fmla="*/ 127000 h 708025"/>
                <a:gd name="connsiteX2" fmla="*/ 217487 w 641349"/>
                <a:gd name="connsiteY2" fmla="*/ 127000 h 708025"/>
                <a:gd name="connsiteX3" fmla="*/ 236537 w 641349"/>
                <a:gd name="connsiteY3" fmla="*/ 98425 h 708025"/>
                <a:gd name="connsiteX4" fmla="*/ 284162 w 641349"/>
                <a:gd name="connsiteY4" fmla="*/ 203200 h 708025"/>
                <a:gd name="connsiteX5" fmla="*/ 227012 w 641349"/>
                <a:gd name="connsiteY5" fmla="*/ 203200 h 708025"/>
                <a:gd name="connsiteX6" fmla="*/ 227012 w 641349"/>
                <a:gd name="connsiteY6" fmla="*/ 203200 h 708025"/>
                <a:gd name="connsiteX7" fmla="*/ 179387 w 641349"/>
                <a:gd name="connsiteY7" fmla="*/ 307975 h 708025"/>
                <a:gd name="connsiteX8" fmla="*/ 274637 w 641349"/>
                <a:gd name="connsiteY8" fmla="*/ 212725 h 708025"/>
                <a:gd name="connsiteX9" fmla="*/ 227012 w 641349"/>
                <a:gd name="connsiteY9" fmla="*/ 222250 h 708025"/>
                <a:gd name="connsiteX10" fmla="*/ 284162 w 641349"/>
                <a:gd name="connsiteY10" fmla="*/ 203200 h 708025"/>
                <a:gd name="connsiteX11" fmla="*/ 284162 w 641349"/>
                <a:gd name="connsiteY11" fmla="*/ 203200 h 708025"/>
                <a:gd name="connsiteX12" fmla="*/ 341312 w 641349"/>
                <a:gd name="connsiteY12" fmla="*/ 222250 h 708025"/>
                <a:gd name="connsiteX13" fmla="*/ 369887 w 641349"/>
                <a:gd name="connsiteY13" fmla="*/ 279400 h 708025"/>
                <a:gd name="connsiteX14" fmla="*/ 360362 w 641349"/>
                <a:gd name="connsiteY14" fmla="*/ 298450 h 708025"/>
                <a:gd name="connsiteX15" fmla="*/ 360362 w 641349"/>
                <a:gd name="connsiteY15" fmla="*/ 384175 h 708025"/>
                <a:gd name="connsiteX16" fmla="*/ 360362 w 641349"/>
                <a:gd name="connsiteY16" fmla="*/ 384175 h 708025"/>
                <a:gd name="connsiteX17" fmla="*/ 369887 w 641349"/>
                <a:gd name="connsiteY17" fmla="*/ 279400 h 708025"/>
                <a:gd name="connsiteX18" fmla="*/ 284162 w 641349"/>
                <a:gd name="connsiteY18" fmla="*/ 203200 h 708025"/>
                <a:gd name="connsiteX19" fmla="*/ 284162 w 641349"/>
                <a:gd name="connsiteY19" fmla="*/ 203200 h 708025"/>
                <a:gd name="connsiteX20" fmla="*/ 217487 w 641349"/>
                <a:gd name="connsiteY20" fmla="*/ 107950 h 708025"/>
                <a:gd name="connsiteX21" fmla="*/ 379412 w 641349"/>
                <a:gd name="connsiteY21" fmla="*/ 12700 h 708025"/>
                <a:gd name="connsiteX22" fmla="*/ 522287 w 641349"/>
                <a:gd name="connsiteY22" fmla="*/ 31750 h 708025"/>
                <a:gd name="connsiteX23" fmla="*/ 608012 w 641349"/>
                <a:gd name="connsiteY23" fmla="*/ 127000 h 708025"/>
                <a:gd name="connsiteX24" fmla="*/ 636587 w 641349"/>
                <a:gd name="connsiteY24" fmla="*/ 231775 h 708025"/>
                <a:gd name="connsiteX25" fmla="*/ 617537 w 641349"/>
                <a:gd name="connsiteY25" fmla="*/ 327025 h 708025"/>
                <a:gd name="connsiteX26" fmla="*/ 541337 w 641349"/>
                <a:gd name="connsiteY26" fmla="*/ 336550 h 708025"/>
                <a:gd name="connsiteX27" fmla="*/ 531812 w 641349"/>
                <a:gd name="connsiteY27" fmla="*/ 317500 h 708025"/>
                <a:gd name="connsiteX28" fmla="*/ 484187 w 641349"/>
                <a:gd name="connsiteY28" fmla="*/ 298450 h 708025"/>
                <a:gd name="connsiteX29" fmla="*/ 484187 w 641349"/>
                <a:gd name="connsiteY29" fmla="*/ 298450 h 708025"/>
                <a:gd name="connsiteX30" fmla="*/ 503237 w 641349"/>
                <a:gd name="connsiteY30" fmla="*/ 203200 h 708025"/>
                <a:gd name="connsiteX31" fmla="*/ 484187 w 641349"/>
                <a:gd name="connsiteY31" fmla="*/ 317500 h 708025"/>
                <a:gd name="connsiteX32" fmla="*/ 484187 w 641349"/>
                <a:gd name="connsiteY32" fmla="*/ 317500 h 708025"/>
                <a:gd name="connsiteX33" fmla="*/ 503237 w 641349"/>
                <a:gd name="connsiteY33" fmla="*/ 365125 h 708025"/>
                <a:gd name="connsiteX34" fmla="*/ 550862 w 641349"/>
                <a:gd name="connsiteY34" fmla="*/ 441325 h 708025"/>
                <a:gd name="connsiteX35" fmla="*/ 493712 w 641349"/>
                <a:gd name="connsiteY35" fmla="*/ 298450 h 708025"/>
                <a:gd name="connsiteX36" fmla="*/ 579437 w 641349"/>
                <a:gd name="connsiteY36" fmla="*/ 222250 h 708025"/>
                <a:gd name="connsiteX37" fmla="*/ 579437 w 641349"/>
                <a:gd name="connsiteY37" fmla="*/ 222250 h 708025"/>
                <a:gd name="connsiteX38" fmla="*/ 493712 w 641349"/>
                <a:gd name="connsiteY38" fmla="*/ 298450 h 708025"/>
                <a:gd name="connsiteX39" fmla="*/ 617537 w 641349"/>
                <a:gd name="connsiteY39" fmla="*/ 355600 h 708025"/>
                <a:gd name="connsiteX40" fmla="*/ 636587 w 641349"/>
                <a:gd name="connsiteY40" fmla="*/ 460375 h 708025"/>
                <a:gd name="connsiteX41" fmla="*/ 617537 w 641349"/>
                <a:gd name="connsiteY41" fmla="*/ 555625 h 708025"/>
                <a:gd name="connsiteX42" fmla="*/ 617537 w 641349"/>
                <a:gd name="connsiteY42" fmla="*/ 555625 h 708025"/>
                <a:gd name="connsiteX43" fmla="*/ 579437 w 641349"/>
                <a:gd name="connsiteY43" fmla="*/ 603250 h 708025"/>
                <a:gd name="connsiteX44" fmla="*/ 436562 w 641349"/>
                <a:gd name="connsiteY44" fmla="*/ 660400 h 708025"/>
                <a:gd name="connsiteX45" fmla="*/ 303212 w 641349"/>
                <a:gd name="connsiteY45" fmla="*/ 708025 h 708025"/>
                <a:gd name="connsiteX46" fmla="*/ 303212 w 641349"/>
                <a:gd name="connsiteY46" fmla="*/ 708025 h 708025"/>
                <a:gd name="connsiteX47" fmla="*/ 131762 w 641349"/>
                <a:gd name="connsiteY47" fmla="*/ 622300 h 708025"/>
                <a:gd name="connsiteX48" fmla="*/ 17462 w 641349"/>
                <a:gd name="connsiteY48" fmla="*/ 336550 h 708025"/>
                <a:gd name="connsiteX49" fmla="*/ 26987 w 641349"/>
                <a:gd name="connsiteY49" fmla="*/ 355600 h 708025"/>
                <a:gd name="connsiteX50" fmla="*/ 26987 w 641349"/>
                <a:gd name="connsiteY50" fmla="*/ 355600 h 708025"/>
                <a:gd name="connsiteX51" fmla="*/ 84137 w 641349"/>
                <a:gd name="connsiteY51" fmla="*/ 203200 h 7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41349" h="708025">
                  <a:moveTo>
                    <a:pt x="84137" y="203200"/>
                  </a:moveTo>
                  <a:lnTo>
                    <a:pt x="217487" y="127000"/>
                  </a:lnTo>
                  <a:lnTo>
                    <a:pt x="217487" y="127000"/>
                  </a:lnTo>
                  <a:cubicBezTo>
                    <a:pt x="220662" y="122238"/>
                    <a:pt x="225425" y="85725"/>
                    <a:pt x="236537" y="98425"/>
                  </a:cubicBezTo>
                  <a:cubicBezTo>
                    <a:pt x="247649" y="111125"/>
                    <a:pt x="285749" y="185738"/>
                    <a:pt x="284162" y="203200"/>
                  </a:cubicBezTo>
                  <a:cubicBezTo>
                    <a:pt x="282575" y="220662"/>
                    <a:pt x="227012" y="203200"/>
                    <a:pt x="227012" y="203200"/>
                  </a:cubicBezTo>
                  <a:lnTo>
                    <a:pt x="227012" y="203200"/>
                  </a:lnTo>
                  <a:cubicBezTo>
                    <a:pt x="219075" y="220662"/>
                    <a:pt x="171449" y="306387"/>
                    <a:pt x="179387" y="307975"/>
                  </a:cubicBezTo>
                  <a:cubicBezTo>
                    <a:pt x="187325" y="309563"/>
                    <a:pt x="266700" y="227012"/>
                    <a:pt x="274637" y="212725"/>
                  </a:cubicBezTo>
                  <a:cubicBezTo>
                    <a:pt x="282574" y="198438"/>
                    <a:pt x="225425" y="223837"/>
                    <a:pt x="227012" y="222250"/>
                  </a:cubicBezTo>
                  <a:cubicBezTo>
                    <a:pt x="228599" y="220663"/>
                    <a:pt x="284162" y="203200"/>
                    <a:pt x="284162" y="203200"/>
                  </a:cubicBezTo>
                  <a:lnTo>
                    <a:pt x="284162" y="203200"/>
                  </a:lnTo>
                  <a:cubicBezTo>
                    <a:pt x="293687" y="206375"/>
                    <a:pt x="327025" y="209550"/>
                    <a:pt x="341312" y="222250"/>
                  </a:cubicBezTo>
                  <a:cubicBezTo>
                    <a:pt x="355600" y="234950"/>
                    <a:pt x="366712" y="266700"/>
                    <a:pt x="369887" y="279400"/>
                  </a:cubicBezTo>
                  <a:cubicBezTo>
                    <a:pt x="373062" y="292100"/>
                    <a:pt x="361949" y="280988"/>
                    <a:pt x="360362" y="298450"/>
                  </a:cubicBezTo>
                  <a:cubicBezTo>
                    <a:pt x="358775" y="315912"/>
                    <a:pt x="360362" y="384175"/>
                    <a:pt x="360362" y="384175"/>
                  </a:cubicBezTo>
                  <a:lnTo>
                    <a:pt x="360362" y="384175"/>
                  </a:lnTo>
                  <a:cubicBezTo>
                    <a:pt x="361949" y="366713"/>
                    <a:pt x="382587" y="309563"/>
                    <a:pt x="369887" y="279400"/>
                  </a:cubicBezTo>
                  <a:cubicBezTo>
                    <a:pt x="357187" y="249238"/>
                    <a:pt x="284162" y="203200"/>
                    <a:pt x="284162" y="203200"/>
                  </a:cubicBezTo>
                  <a:lnTo>
                    <a:pt x="284162" y="203200"/>
                  </a:lnTo>
                  <a:cubicBezTo>
                    <a:pt x="273050" y="187325"/>
                    <a:pt x="201612" y="139700"/>
                    <a:pt x="217487" y="107950"/>
                  </a:cubicBezTo>
                  <a:cubicBezTo>
                    <a:pt x="233362" y="76200"/>
                    <a:pt x="328612" y="25400"/>
                    <a:pt x="379412" y="12700"/>
                  </a:cubicBezTo>
                  <a:cubicBezTo>
                    <a:pt x="430212" y="0"/>
                    <a:pt x="484187" y="12700"/>
                    <a:pt x="522287" y="31750"/>
                  </a:cubicBezTo>
                  <a:cubicBezTo>
                    <a:pt x="560387" y="50800"/>
                    <a:pt x="588962" y="93663"/>
                    <a:pt x="608012" y="127000"/>
                  </a:cubicBezTo>
                  <a:cubicBezTo>
                    <a:pt x="627062" y="160338"/>
                    <a:pt x="635000" y="198438"/>
                    <a:pt x="636587" y="231775"/>
                  </a:cubicBezTo>
                  <a:cubicBezTo>
                    <a:pt x="638174" y="265112"/>
                    <a:pt x="633412" y="309563"/>
                    <a:pt x="617537" y="327025"/>
                  </a:cubicBezTo>
                  <a:cubicBezTo>
                    <a:pt x="601662" y="344487"/>
                    <a:pt x="555624" y="338137"/>
                    <a:pt x="541337" y="336550"/>
                  </a:cubicBezTo>
                  <a:cubicBezTo>
                    <a:pt x="527050" y="334963"/>
                    <a:pt x="541337" y="323850"/>
                    <a:pt x="531812" y="317500"/>
                  </a:cubicBezTo>
                  <a:cubicBezTo>
                    <a:pt x="522287" y="311150"/>
                    <a:pt x="484187" y="298450"/>
                    <a:pt x="484187" y="298450"/>
                  </a:cubicBezTo>
                  <a:lnTo>
                    <a:pt x="484187" y="298450"/>
                  </a:lnTo>
                  <a:cubicBezTo>
                    <a:pt x="487362" y="282575"/>
                    <a:pt x="503237" y="200025"/>
                    <a:pt x="503237" y="203200"/>
                  </a:cubicBezTo>
                  <a:cubicBezTo>
                    <a:pt x="503237" y="206375"/>
                    <a:pt x="484187" y="317500"/>
                    <a:pt x="484187" y="317500"/>
                  </a:cubicBezTo>
                  <a:lnTo>
                    <a:pt x="484187" y="317500"/>
                  </a:lnTo>
                  <a:cubicBezTo>
                    <a:pt x="487362" y="325438"/>
                    <a:pt x="492125" y="344488"/>
                    <a:pt x="503237" y="365125"/>
                  </a:cubicBezTo>
                  <a:cubicBezTo>
                    <a:pt x="514349" y="385762"/>
                    <a:pt x="552449" y="452437"/>
                    <a:pt x="550862" y="441325"/>
                  </a:cubicBezTo>
                  <a:cubicBezTo>
                    <a:pt x="549275" y="430213"/>
                    <a:pt x="488950" y="334963"/>
                    <a:pt x="493712" y="298450"/>
                  </a:cubicBezTo>
                  <a:cubicBezTo>
                    <a:pt x="498475" y="261938"/>
                    <a:pt x="579437" y="222250"/>
                    <a:pt x="579437" y="222250"/>
                  </a:cubicBezTo>
                  <a:lnTo>
                    <a:pt x="579437" y="222250"/>
                  </a:lnTo>
                  <a:cubicBezTo>
                    <a:pt x="565150" y="234950"/>
                    <a:pt x="487362" y="276225"/>
                    <a:pt x="493712" y="298450"/>
                  </a:cubicBezTo>
                  <a:cubicBezTo>
                    <a:pt x="500062" y="320675"/>
                    <a:pt x="593725" y="328613"/>
                    <a:pt x="617537" y="355600"/>
                  </a:cubicBezTo>
                  <a:cubicBezTo>
                    <a:pt x="641349" y="382587"/>
                    <a:pt x="636587" y="427038"/>
                    <a:pt x="636587" y="460375"/>
                  </a:cubicBezTo>
                  <a:cubicBezTo>
                    <a:pt x="636587" y="493712"/>
                    <a:pt x="617537" y="555625"/>
                    <a:pt x="617537" y="555625"/>
                  </a:cubicBezTo>
                  <a:lnTo>
                    <a:pt x="617537" y="555625"/>
                  </a:lnTo>
                  <a:cubicBezTo>
                    <a:pt x="611187" y="563562"/>
                    <a:pt x="609599" y="585788"/>
                    <a:pt x="579437" y="603250"/>
                  </a:cubicBezTo>
                  <a:cubicBezTo>
                    <a:pt x="549275" y="620712"/>
                    <a:pt x="482599" y="642938"/>
                    <a:pt x="436562" y="660400"/>
                  </a:cubicBezTo>
                  <a:cubicBezTo>
                    <a:pt x="390525" y="677862"/>
                    <a:pt x="303212" y="708025"/>
                    <a:pt x="303212" y="708025"/>
                  </a:cubicBezTo>
                  <a:lnTo>
                    <a:pt x="303212" y="708025"/>
                  </a:lnTo>
                  <a:cubicBezTo>
                    <a:pt x="274637" y="693738"/>
                    <a:pt x="179387" y="684213"/>
                    <a:pt x="131762" y="622300"/>
                  </a:cubicBezTo>
                  <a:cubicBezTo>
                    <a:pt x="84137" y="560387"/>
                    <a:pt x="34924" y="381000"/>
                    <a:pt x="17462" y="336550"/>
                  </a:cubicBezTo>
                  <a:cubicBezTo>
                    <a:pt x="0" y="292100"/>
                    <a:pt x="26987" y="355600"/>
                    <a:pt x="26987" y="355600"/>
                  </a:cubicBezTo>
                  <a:lnTo>
                    <a:pt x="26987" y="355600"/>
                  </a:lnTo>
                  <a:lnTo>
                    <a:pt x="84137" y="203200"/>
                  </a:lnTo>
                  <a:close/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317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22"/>
            <p:cNvSpPr/>
            <p:nvPr/>
          </p:nvSpPr>
          <p:spPr>
            <a:xfrm>
              <a:off x="4195762" y="3846513"/>
              <a:ext cx="661988" cy="454024"/>
            </a:xfrm>
            <a:custGeom>
              <a:avLst/>
              <a:gdLst>
                <a:gd name="connsiteX0" fmla="*/ 80963 w 661988"/>
                <a:gd name="connsiteY0" fmla="*/ 30162 h 454024"/>
                <a:gd name="connsiteX1" fmla="*/ 14288 w 661988"/>
                <a:gd name="connsiteY1" fmla="*/ 115887 h 454024"/>
                <a:gd name="connsiteX2" fmla="*/ 23813 w 661988"/>
                <a:gd name="connsiteY2" fmla="*/ 220662 h 454024"/>
                <a:gd name="connsiteX3" fmla="*/ 14288 w 661988"/>
                <a:gd name="connsiteY3" fmla="*/ 239712 h 454024"/>
                <a:gd name="connsiteX4" fmla="*/ 109538 w 661988"/>
                <a:gd name="connsiteY4" fmla="*/ 182562 h 454024"/>
                <a:gd name="connsiteX5" fmla="*/ 71438 w 661988"/>
                <a:gd name="connsiteY5" fmla="*/ 220662 h 454024"/>
                <a:gd name="connsiteX6" fmla="*/ 100013 w 661988"/>
                <a:gd name="connsiteY6" fmla="*/ 268287 h 454024"/>
                <a:gd name="connsiteX7" fmla="*/ 176213 w 661988"/>
                <a:gd name="connsiteY7" fmla="*/ 315912 h 454024"/>
                <a:gd name="connsiteX8" fmla="*/ 223838 w 661988"/>
                <a:gd name="connsiteY8" fmla="*/ 239712 h 454024"/>
                <a:gd name="connsiteX9" fmla="*/ 319088 w 661988"/>
                <a:gd name="connsiteY9" fmla="*/ 239712 h 454024"/>
                <a:gd name="connsiteX10" fmla="*/ 319088 w 661988"/>
                <a:gd name="connsiteY10" fmla="*/ 239712 h 454024"/>
                <a:gd name="connsiteX11" fmla="*/ 319088 w 661988"/>
                <a:gd name="connsiteY11" fmla="*/ 239712 h 454024"/>
                <a:gd name="connsiteX12" fmla="*/ 319088 w 661988"/>
                <a:gd name="connsiteY12" fmla="*/ 239712 h 454024"/>
                <a:gd name="connsiteX13" fmla="*/ 376238 w 661988"/>
                <a:gd name="connsiteY13" fmla="*/ 306387 h 454024"/>
                <a:gd name="connsiteX14" fmla="*/ 404813 w 661988"/>
                <a:gd name="connsiteY14" fmla="*/ 325437 h 454024"/>
                <a:gd name="connsiteX15" fmla="*/ 481013 w 661988"/>
                <a:gd name="connsiteY15" fmla="*/ 334962 h 454024"/>
                <a:gd name="connsiteX16" fmla="*/ 490538 w 661988"/>
                <a:gd name="connsiteY16" fmla="*/ 449262 h 454024"/>
                <a:gd name="connsiteX17" fmla="*/ 490538 w 661988"/>
                <a:gd name="connsiteY17" fmla="*/ 306387 h 454024"/>
                <a:gd name="connsiteX18" fmla="*/ 500063 w 661988"/>
                <a:gd name="connsiteY18" fmla="*/ 230187 h 454024"/>
                <a:gd name="connsiteX19" fmla="*/ 490538 w 661988"/>
                <a:gd name="connsiteY19" fmla="*/ 344487 h 454024"/>
                <a:gd name="connsiteX20" fmla="*/ 490538 w 661988"/>
                <a:gd name="connsiteY20" fmla="*/ 344487 h 454024"/>
                <a:gd name="connsiteX21" fmla="*/ 604838 w 661988"/>
                <a:gd name="connsiteY21" fmla="*/ 344487 h 454024"/>
                <a:gd name="connsiteX22" fmla="*/ 604838 w 661988"/>
                <a:gd name="connsiteY22" fmla="*/ 344487 h 454024"/>
                <a:gd name="connsiteX23" fmla="*/ 623888 w 661988"/>
                <a:gd name="connsiteY23" fmla="*/ 344487 h 454024"/>
                <a:gd name="connsiteX24" fmla="*/ 661988 w 661988"/>
                <a:gd name="connsiteY24" fmla="*/ 268287 h 454024"/>
                <a:gd name="connsiteX25" fmla="*/ 623888 w 661988"/>
                <a:gd name="connsiteY25" fmla="*/ 125412 h 454024"/>
                <a:gd name="connsiteX26" fmla="*/ 623888 w 661988"/>
                <a:gd name="connsiteY26" fmla="*/ 125412 h 454024"/>
                <a:gd name="connsiteX27" fmla="*/ 414338 w 661988"/>
                <a:gd name="connsiteY27" fmla="*/ 58737 h 454024"/>
                <a:gd name="connsiteX28" fmla="*/ 376238 w 661988"/>
                <a:gd name="connsiteY28" fmla="*/ 96837 h 454024"/>
                <a:gd name="connsiteX29" fmla="*/ 376238 w 661988"/>
                <a:gd name="connsiteY29" fmla="*/ 30162 h 454024"/>
                <a:gd name="connsiteX30" fmla="*/ 261938 w 661988"/>
                <a:gd name="connsiteY30" fmla="*/ 1587 h 454024"/>
                <a:gd name="connsiteX31" fmla="*/ 80963 w 661988"/>
                <a:gd name="connsiteY31" fmla="*/ 30162 h 45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61988" h="454024">
                  <a:moveTo>
                    <a:pt x="80963" y="30162"/>
                  </a:moveTo>
                  <a:cubicBezTo>
                    <a:pt x="39688" y="49212"/>
                    <a:pt x="23813" y="84137"/>
                    <a:pt x="14288" y="115887"/>
                  </a:cubicBezTo>
                  <a:cubicBezTo>
                    <a:pt x="4763" y="147637"/>
                    <a:pt x="23813" y="200025"/>
                    <a:pt x="23813" y="220662"/>
                  </a:cubicBezTo>
                  <a:cubicBezTo>
                    <a:pt x="23813" y="241299"/>
                    <a:pt x="0" y="246062"/>
                    <a:pt x="14288" y="239712"/>
                  </a:cubicBezTo>
                  <a:cubicBezTo>
                    <a:pt x="28576" y="233362"/>
                    <a:pt x="100013" y="185737"/>
                    <a:pt x="109538" y="182562"/>
                  </a:cubicBezTo>
                  <a:cubicBezTo>
                    <a:pt x="119063" y="179387"/>
                    <a:pt x="73025" y="206375"/>
                    <a:pt x="71438" y="220662"/>
                  </a:cubicBezTo>
                  <a:cubicBezTo>
                    <a:pt x="69851" y="234949"/>
                    <a:pt x="82551" y="252412"/>
                    <a:pt x="100013" y="268287"/>
                  </a:cubicBezTo>
                  <a:cubicBezTo>
                    <a:pt x="117475" y="284162"/>
                    <a:pt x="155576" y="320674"/>
                    <a:pt x="176213" y="315912"/>
                  </a:cubicBezTo>
                  <a:cubicBezTo>
                    <a:pt x="196850" y="311150"/>
                    <a:pt x="200026" y="252412"/>
                    <a:pt x="223838" y="239712"/>
                  </a:cubicBezTo>
                  <a:cubicBezTo>
                    <a:pt x="247651" y="227012"/>
                    <a:pt x="319088" y="239712"/>
                    <a:pt x="319088" y="239712"/>
                  </a:cubicBezTo>
                  <a:lnTo>
                    <a:pt x="319088" y="239712"/>
                  </a:lnTo>
                  <a:lnTo>
                    <a:pt x="319088" y="239712"/>
                  </a:lnTo>
                  <a:lnTo>
                    <a:pt x="319088" y="239712"/>
                  </a:lnTo>
                  <a:cubicBezTo>
                    <a:pt x="328613" y="250825"/>
                    <a:pt x="361951" y="292100"/>
                    <a:pt x="376238" y="306387"/>
                  </a:cubicBezTo>
                  <a:cubicBezTo>
                    <a:pt x="390525" y="320674"/>
                    <a:pt x="387350" y="320674"/>
                    <a:pt x="404813" y="325437"/>
                  </a:cubicBezTo>
                  <a:cubicBezTo>
                    <a:pt x="422276" y="330200"/>
                    <a:pt x="466726" y="314325"/>
                    <a:pt x="481013" y="334962"/>
                  </a:cubicBezTo>
                  <a:cubicBezTo>
                    <a:pt x="495300" y="355599"/>
                    <a:pt x="488951" y="454024"/>
                    <a:pt x="490538" y="449262"/>
                  </a:cubicBezTo>
                  <a:cubicBezTo>
                    <a:pt x="492125" y="444500"/>
                    <a:pt x="488951" y="342899"/>
                    <a:pt x="490538" y="306387"/>
                  </a:cubicBezTo>
                  <a:cubicBezTo>
                    <a:pt x="492125" y="269875"/>
                    <a:pt x="500063" y="223837"/>
                    <a:pt x="500063" y="230187"/>
                  </a:cubicBezTo>
                  <a:cubicBezTo>
                    <a:pt x="500063" y="236537"/>
                    <a:pt x="490538" y="344487"/>
                    <a:pt x="490538" y="344487"/>
                  </a:cubicBezTo>
                  <a:lnTo>
                    <a:pt x="490538" y="344487"/>
                  </a:lnTo>
                  <a:lnTo>
                    <a:pt x="604838" y="344487"/>
                  </a:lnTo>
                  <a:lnTo>
                    <a:pt x="604838" y="344487"/>
                  </a:lnTo>
                  <a:cubicBezTo>
                    <a:pt x="608013" y="344487"/>
                    <a:pt x="614363" y="357187"/>
                    <a:pt x="623888" y="344487"/>
                  </a:cubicBezTo>
                  <a:cubicBezTo>
                    <a:pt x="633413" y="331787"/>
                    <a:pt x="661988" y="304799"/>
                    <a:pt x="661988" y="268287"/>
                  </a:cubicBezTo>
                  <a:cubicBezTo>
                    <a:pt x="661988" y="231775"/>
                    <a:pt x="623888" y="125412"/>
                    <a:pt x="623888" y="125412"/>
                  </a:cubicBezTo>
                  <a:lnTo>
                    <a:pt x="623888" y="125412"/>
                  </a:lnTo>
                  <a:cubicBezTo>
                    <a:pt x="588963" y="114300"/>
                    <a:pt x="455613" y="63499"/>
                    <a:pt x="414338" y="58737"/>
                  </a:cubicBezTo>
                  <a:cubicBezTo>
                    <a:pt x="373063" y="53975"/>
                    <a:pt x="382588" y="101599"/>
                    <a:pt x="376238" y="96837"/>
                  </a:cubicBezTo>
                  <a:cubicBezTo>
                    <a:pt x="369888" y="92075"/>
                    <a:pt x="395288" y="46037"/>
                    <a:pt x="376238" y="30162"/>
                  </a:cubicBezTo>
                  <a:cubicBezTo>
                    <a:pt x="357188" y="14287"/>
                    <a:pt x="309563" y="0"/>
                    <a:pt x="261938" y="1587"/>
                  </a:cubicBezTo>
                  <a:cubicBezTo>
                    <a:pt x="214313" y="3174"/>
                    <a:pt x="122238" y="11112"/>
                    <a:pt x="80963" y="30162"/>
                  </a:cubicBezTo>
                  <a:close/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19050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23"/>
            <p:cNvSpPr/>
            <p:nvPr/>
          </p:nvSpPr>
          <p:spPr>
            <a:xfrm>
              <a:off x="4098925" y="4068763"/>
              <a:ext cx="741363" cy="511174"/>
            </a:xfrm>
            <a:custGeom>
              <a:avLst/>
              <a:gdLst>
                <a:gd name="connsiteX0" fmla="*/ 63500 w 741363"/>
                <a:gd name="connsiteY0" fmla="*/ 17462 h 511174"/>
                <a:gd name="connsiteX1" fmla="*/ 120650 w 741363"/>
                <a:gd name="connsiteY1" fmla="*/ 26987 h 511174"/>
                <a:gd name="connsiteX2" fmla="*/ 158750 w 741363"/>
                <a:gd name="connsiteY2" fmla="*/ 17462 h 511174"/>
                <a:gd name="connsiteX3" fmla="*/ 196850 w 741363"/>
                <a:gd name="connsiteY3" fmla="*/ 65087 h 511174"/>
                <a:gd name="connsiteX4" fmla="*/ 206375 w 741363"/>
                <a:gd name="connsiteY4" fmla="*/ 74612 h 511174"/>
                <a:gd name="connsiteX5" fmla="*/ 206375 w 741363"/>
                <a:gd name="connsiteY5" fmla="*/ 74612 h 511174"/>
                <a:gd name="connsiteX6" fmla="*/ 111125 w 741363"/>
                <a:gd name="connsiteY6" fmla="*/ 188912 h 511174"/>
                <a:gd name="connsiteX7" fmla="*/ 206375 w 741363"/>
                <a:gd name="connsiteY7" fmla="*/ 84137 h 511174"/>
                <a:gd name="connsiteX8" fmla="*/ 301625 w 741363"/>
                <a:gd name="connsiteY8" fmla="*/ 103187 h 511174"/>
                <a:gd name="connsiteX9" fmla="*/ 263525 w 741363"/>
                <a:gd name="connsiteY9" fmla="*/ 293687 h 511174"/>
                <a:gd name="connsiteX10" fmla="*/ 282575 w 741363"/>
                <a:gd name="connsiteY10" fmla="*/ 217487 h 511174"/>
                <a:gd name="connsiteX11" fmla="*/ 311150 w 741363"/>
                <a:gd name="connsiteY11" fmla="*/ 55562 h 511174"/>
                <a:gd name="connsiteX12" fmla="*/ 396875 w 741363"/>
                <a:gd name="connsiteY12" fmla="*/ 36512 h 511174"/>
                <a:gd name="connsiteX13" fmla="*/ 406400 w 741363"/>
                <a:gd name="connsiteY13" fmla="*/ 36512 h 511174"/>
                <a:gd name="connsiteX14" fmla="*/ 473075 w 741363"/>
                <a:gd name="connsiteY14" fmla="*/ 112712 h 511174"/>
                <a:gd name="connsiteX15" fmla="*/ 473075 w 741363"/>
                <a:gd name="connsiteY15" fmla="*/ 141287 h 511174"/>
                <a:gd name="connsiteX16" fmla="*/ 473075 w 741363"/>
                <a:gd name="connsiteY16" fmla="*/ 141287 h 511174"/>
                <a:gd name="connsiteX17" fmla="*/ 482600 w 741363"/>
                <a:gd name="connsiteY17" fmla="*/ 207962 h 511174"/>
                <a:gd name="connsiteX18" fmla="*/ 454025 w 741363"/>
                <a:gd name="connsiteY18" fmla="*/ 303212 h 511174"/>
                <a:gd name="connsiteX19" fmla="*/ 454025 w 741363"/>
                <a:gd name="connsiteY19" fmla="*/ 303212 h 511174"/>
                <a:gd name="connsiteX20" fmla="*/ 482600 w 741363"/>
                <a:gd name="connsiteY20" fmla="*/ 103187 h 511174"/>
                <a:gd name="connsiteX21" fmla="*/ 482600 w 741363"/>
                <a:gd name="connsiteY21" fmla="*/ 103187 h 511174"/>
                <a:gd name="connsiteX22" fmla="*/ 558800 w 741363"/>
                <a:gd name="connsiteY22" fmla="*/ 131762 h 511174"/>
                <a:gd name="connsiteX23" fmla="*/ 568325 w 741363"/>
                <a:gd name="connsiteY23" fmla="*/ 131762 h 511174"/>
                <a:gd name="connsiteX24" fmla="*/ 539750 w 741363"/>
                <a:gd name="connsiteY24" fmla="*/ 246062 h 511174"/>
                <a:gd name="connsiteX25" fmla="*/ 539750 w 741363"/>
                <a:gd name="connsiteY25" fmla="*/ 198437 h 511174"/>
                <a:gd name="connsiteX26" fmla="*/ 577850 w 741363"/>
                <a:gd name="connsiteY26" fmla="*/ 179387 h 511174"/>
                <a:gd name="connsiteX27" fmla="*/ 587375 w 741363"/>
                <a:gd name="connsiteY27" fmla="*/ 131762 h 511174"/>
                <a:gd name="connsiteX28" fmla="*/ 587375 w 741363"/>
                <a:gd name="connsiteY28" fmla="*/ 131762 h 511174"/>
                <a:gd name="connsiteX29" fmla="*/ 673100 w 741363"/>
                <a:gd name="connsiteY29" fmla="*/ 131762 h 511174"/>
                <a:gd name="connsiteX30" fmla="*/ 739775 w 741363"/>
                <a:gd name="connsiteY30" fmla="*/ 179387 h 511174"/>
                <a:gd name="connsiteX31" fmla="*/ 682625 w 741363"/>
                <a:gd name="connsiteY31" fmla="*/ 341312 h 511174"/>
                <a:gd name="connsiteX32" fmla="*/ 625475 w 741363"/>
                <a:gd name="connsiteY32" fmla="*/ 417512 h 511174"/>
                <a:gd name="connsiteX33" fmla="*/ 406400 w 741363"/>
                <a:gd name="connsiteY33" fmla="*/ 484187 h 511174"/>
                <a:gd name="connsiteX34" fmla="*/ 273050 w 741363"/>
                <a:gd name="connsiteY34" fmla="*/ 503237 h 511174"/>
                <a:gd name="connsiteX35" fmla="*/ 177800 w 741363"/>
                <a:gd name="connsiteY35" fmla="*/ 436562 h 511174"/>
                <a:gd name="connsiteX36" fmla="*/ 53975 w 741363"/>
                <a:gd name="connsiteY36" fmla="*/ 331787 h 511174"/>
                <a:gd name="connsiteX37" fmla="*/ 6350 w 741363"/>
                <a:gd name="connsiteY37" fmla="*/ 236537 h 511174"/>
                <a:gd name="connsiteX38" fmla="*/ 15875 w 741363"/>
                <a:gd name="connsiteY38" fmla="*/ 131762 h 511174"/>
                <a:gd name="connsiteX39" fmla="*/ 63500 w 741363"/>
                <a:gd name="connsiteY39" fmla="*/ 17462 h 51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41363" h="511174">
                  <a:moveTo>
                    <a:pt x="63500" y="17462"/>
                  </a:moveTo>
                  <a:cubicBezTo>
                    <a:pt x="80962" y="0"/>
                    <a:pt x="104775" y="26987"/>
                    <a:pt x="120650" y="26987"/>
                  </a:cubicBezTo>
                  <a:cubicBezTo>
                    <a:pt x="136525" y="26987"/>
                    <a:pt x="146050" y="11112"/>
                    <a:pt x="158750" y="17462"/>
                  </a:cubicBezTo>
                  <a:cubicBezTo>
                    <a:pt x="171450" y="23812"/>
                    <a:pt x="188913" y="55562"/>
                    <a:pt x="196850" y="65087"/>
                  </a:cubicBezTo>
                  <a:cubicBezTo>
                    <a:pt x="204787" y="74612"/>
                    <a:pt x="206375" y="74612"/>
                    <a:pt x="206375" y="74612"/>
                  </a:cubicBezTo>
                  <a:lnTo>
                    <a:pt x="206375" y="74612"/>
                  </a:lnTo>
                  <a:cubicBezTo>
                    <a:pt x="190500" y="93662"/>
                    <a:pt x="111125" y="187325"/>
                    <a:pt x="111125" y="188912"/>
                  </a:cubicBezTo>
                  <a:cubicBezTo>
                    <a:pt x="111125" y="190499"/>
                    <a:pt x="174625" y="98425"/>
                    <a:pt x="206375" y="84137"/>
                  </a:cubicBezTo>
                  <a:cubicBezTo>
                    <a:pt x="238125" y="69850"/>
                    <a:pt x="292100" y="68262"/>
                    <a:pt x="301625" y="103187"/>
                  </a:cubicBezTo>
                  <a:cubicBezTo>
                    <a:pt x="311150" y="138112"/>
                    <a:pt x="266700" y="274637"/>
                    <a:pt x="263525" y="293687"/>
                  </a:cubicBezTo>
                  <a:cubicBezTo>
                    <a:pt x="260350" y="312737"/>
                    <a:pt x="274638" y="257174"/>
                    <a:pt x="282575" y="217487"/>
                  </a:cubicBezTo>
                  <a:cubicBezTo>
                    <a:pt x="290512" y="177800"/>
                    <a:pt x="292100" y="85725"/>
                    <a:pt x="311150" y="55562"/>
                  </a:cubicBezTo>
                  <a:cubicBezTo>
                    <a:pt x="330200" y="25400"/>
                    <a:pt x="381000" y="39687"/>
                    <a:pt x="396875" y="36512"/>
                  </a:cubicBezTo>
                  <a:cubicBezTo>
                    <a:pt x="412750" y="33337"/>
                    <a:pt x="393700" y="23812"/>
                    <a:pt x="406400" y="36512"/>
                  </a:cubicBezTo>
                  <a:cubicBezTo>
                    <a:pt x="419100" y="49212"/>
                    <a:pt x="461963" y="95250"/>
                    <a:pt x="473075" y="112712"/>
                  </a:cubicBezTo>
                  <a:cubicBezTo>
                    <a:pt x="484187" y="130174"/>
                    <a:pt x="473075" y="141287"/>
                    <a:pt x="473075" y="141287"/>
                  </a:cubicBezTo>
                  <a:lnTo>
                    <a:pt x="473075" y="141287"/>
                  </a:lnTo>
                  <a:cubicBezTo>
                    <a:pt x="474662" y="152399"/>
                    <a:pt x="485775" y="180974"/>
                    <a:pt x="482600" y="207962"/>
                  </a:cubicBezTo>
                  <a:cubicBezTo>
                    <a:pt x="479425" y="234950"/>
                    <a:pt x="454025" y="303212"/>
                    <a:pt x="454025" y="303212"/>
                  </a:cubicBezTo>
                  <a:lnTo>
                    <a:pt x="454025" y="303212"/>
                  </a:lnTo>
                  <a:lnTo>
                    <a:pt x="482600" y="103187"/>
                  </a:lnTo>
                  <a:lnTo>
                    <a:pt x="482600" y="103187"/>
                  </a:lnTo>
                  <a:lnTo>
                    <a:pt x="558800" y="131762"/>
                  </a:lnTo>
                  <a:cubicBezTo>
                    <a:pt x="573088" y="136525"/>
                    <a:pt x="571500" y="112712"/>
                    <a:pt x="568325" y="131762"/>
                  </a:cubicBezTo>
                  <a:cubicBezTo>
                    <a:pt x="565150" y="150812"/>
                    <a:pt x="544512" y="234950"/>
                    <a:pt x="539750" y="246062"/>
                  </a:cubicBezTo>
                  <a:cubicBezTo>
                    <a:pt x="534988" y="257174"/>
                    <a:pt x="533400" y="209549"/>
                    <a:pt x="539750" y="198437"/>
                  </a:cubicBezTo>
                  <a:cubicBezTo>
                    <a:pt x="546100" y="187325"/>
                    <a:pt x="569913" y="190500"/>
                    <a:pt x="577850" y="179387"/>
                  </a:cubicBezTo>
                  <a:cubicBezTo>
                    <a:pt x="585788" y="168275"/>
                    <a:pt x="587375" y="131762"/>
                    <a:pt x="587375" y="131762"/>
                  </a:cubicBezTo>
                  <a:lnTo>
                    <a:pt x="587375" y="131762"/>
                  </a:lnTo>
                  <a:cubicBezTo>
                    <a:pt x="601662" y="131762"/>
                    <a:pt x="647700" y="123825"/>
                    <a:pt x="673100" y="131762"/>
                  </a:cubicBezTo>
                  <a:cubicBezTo>
                    <a:pt x="698500" y="139699"/>
                    <a:pt x="738187" y="144462"/>
                    <a:pt x="739775" y="179387"/>
                  </a:cubicBezTo>
                  <a:cubicBezTo>
                    <a:pt x="741363" y="214312"/>
                    <a:pt x="701675" y="301624"/>
                    <a:pt x="682625" y="341312"/>
                  </a:cubicBezTo>
                  <a:cubicBezTo>
                    <a:pt x="663575" y="381000"/>
                    <a:pt x="671513" y="393700"/>
                    <a:pt x="625475" y="417512"/>
                  </a:cubicBezTo>
                  <a:cubicBezTo>
                    <a:pt x="579438" y="441325"/>
                    <a:pt x="465138" y="469900"/>
                    <a:pt x="406400" y="484187"/>
                  </a:cubicBezTo>
                  <a:cubicBezTo>
                    <a:pt x="347663" y="498475"/>
                    <a:pt x="311150" y="511174"/>
                    <a:pt x="273050" y="503237"/>
                  </a:cubicBezTo>
                  <a:cubicBezTo>
                    <a:pt x="234950" y="495300"/>
                    <a:pt x="214312" y="465137"/>
                    <a:pt x="177800" y="436562"/>
                  </a:cubicBezTo>
                  <a:cubicBezTo>
                    <a:pt x="141288" y="407987"/>
                    <a:pt x="82550" y="365125"/>
                    <a:pt x="53975" y="331787"/>
                  </a:cubicBezTo>
                  <a:cubicBezTo>
                    <a:pt x="25400" y="298450"/>
                    <a:pt x="12700" y="269875"/>
                    <a:pt x="6350" y="236537"/>
                  </a:cubicBezTo>
                  <a:cubicBezTo>
                    <a:pt x="0" y="203200"/>
                    <a:pt x="3175" y="171450"/>
                    <a:pt x="15875" y="131762"/>
                  </a:cubicBezTo>
                  <a:cubicBezTo>
                    <a:pt x="28575" y="92075"/>
                    <a:pt x="46038" y="34924"/>
                    <a:pt x="63500" y="17462"/>
                  </a:cubicBezTo>
                  <a:close/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952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26"/>
            <p:cNvSpPr/>
            <p:nvPr/>
          </p:nvSpPr>
          <p:spPr>
            <a:xfrm>
              <a:off x="4787900" y="3771900"/>
              <a:ext cx="1049337" cy="958850"/>
            </a:xfrm>
            <a:custGeom>
              <a:avLst/>
              <a:gdLst>
                <a:gd name="connsiteX0" fmla="*/ 203200 w 1049337"/>
                <a:gd name="connsiteY0" fmla="*/ 95250 h 958850"/>
                <a:gd name="connsiteX1" fmla="*/ 98425 w 1049337"/>
                <a:gd name="connsiteY1" fmla="*/ 285750 h 958850"/>
                <a:gd name="connsiteX2" fmla="*/ 50800 w 1049337"/>
                <a:gd name="connsiteY2" fmla="*/ 457200 h 958850"/>
                <a:gd name="connsiteX3" fmla="*/ 41275 w 1049337"/>
                <a:gd name="connsiteY3" fmla="*/ 542925 h 958850"/>
                <a:gd name="connsiteX4" fmla="*/ 3175 w 1049337"/>
                <a:gd name="connsiteY4" fmla="*/ 676275 h 958850"/>
                <a:gd name="connsiteX5" fmla="*/ 60325 w 1049337"/>
                <a:gd name="connsiteY5" fmla="*/ 819150 h 958850"/>
                <a:gd name="connsiteX6" fmla="*/ 174625 w 1049337"/>
                <a:gd name="connsiteY6" fmla="*/ 904875 h 958850"/>
                <a:gd name="connsiteX7" fmla="*/ 336550 w 1049337"/>
                <a:gd name="connsiteY7" fmla="*/ 952500 h 958850"/>
                <a:gd name="connsiteX8" fmla="*/ 574675 w 1049337"/>
                <a:gd name="connsiteY8" fmla="*/ 942975 h 958850"/>
                <a:gd name="connsiteX9" fmla="*/ 593725 w 1049337"/>
                <a:gd name="connsiteY9" fmla="*/ 914400 h 958850"/>
                <a:gd name="connsiteX10" fmla="*/ 688975 w 1049337"/>
                <a:gd name="connsiteY10" fmla="*/ 942975 h 958850"/>
                <a:gd name="connsiteX11" fmla="*/ 688975 w 1049337"/>
                <a:gd name="connsiteY11" fmla="*/ 942975 h 958850"/>
                <a:gd name="connsiteX12" fmla="*/ 793750 w 1049337"/>
                <a:gd name="connsiteY12" fmla="*/ 923925 h 958850"/>
                <a:gd name="connsiteX13" fmla="*/ 898525 w 1049337"/>
                <a:gd name="connsiteY13" fmla="*/ 828675 h 958850"/>
                <a:gd name="connsiteX14" fmla="*/ 1031875 w 1049337"/>
                <a:gd name="connsiteY14" fmla="*/ 638175 h 958850"/>
                <a:gd name="connsiteX15" fmla="*/ 1003300 w 1049337"/>
                <a:gd name="connsiteY15" fmla="*/ 485775 h 958850"/>
                <a:gd name="connsiteX16" fmla="*/ 984250 w 1049337"/>
                <a:gd name="connsiteY16" fmla="*/ 333375 h 958850"/>
                <a:gd name="connsiteX17" fmla="*/ 946150 w 1049337"/>
                <a:gd name="connsiteY17" fmla="*/ 190500 h 958850"/>
                <a:gd name="connsiteX18" fmla="*/ 879475 w 1049337"/>
                <a:gd name="connsiteY18" fmla="*/ 114300 h 958850"/>
                <a:gd name="connsiteX19" fmla="*/ 822325 w 1049337"/>
                <a:gd name="connsiteY19" fmla="*/ 57150 h 958850"/>
                <a:gd name="connsiteX20" fmla="*/ 603250 w 1049337"/>
                <a:gd name="connsiteY20" fmla="*/ 76200 h 958850"/>
                <a:gd name="connsiteX21" fmla="*/ 555625 w 1049337"/>
                <a:gd name="connsiteY21" fmla="*/ 76200 h 958850"/>
                <a:gd name="connsiteX22" fmla="*/ 517525 w 1049337"/>
                <a:gd name="connsiteY22" fmla="*/ 47625 h 958850"/>
                <a:gd name="connsiteX23" fmla="*/ 517525 w 1049337"/>
                <a:gd name="connsiteY23" fmla="*/ 47625 h 958850"/>
                <a:gd name="connsiteX24" fmla="*/ 355600 w 1049337"/>
                <a:gd name="connsiteY24" fmla="*/ 9525 h 958850"/>
                <a:gd name="connsiteX25" fmla="*/ 203200 w 1049337"/>
                <a:gd name="connsiteY25" fmla="*/ 95250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49337" h="958850">
                  <a:moveTo>
                    <a:pt x="203200" y="95250"/>
                  </a:moveTo>
                  <a:cubicBezTo>
                    <a:pt x="160338" y="141287"/>
                    <a:pt x="123825" y="225425"/>
                    <a:pt x="98425" y="285750"/>
                  </a:cubicBezTo>
                  <a:cubicBezTo>
                    <a:pt x="73025" y="346075"/>
                    <a:pt x="60325" y="414338"/>
                    <a:pt x="50800" y="457200"/>
                  </a:cubicBezTo>
                  <a:cubicBezTo>
                    <a:pt x="41275" y="500062"/>
                    <a:pt x="49212" y="506413"/>
                    <a:pt x="41275" y="542925"/>
                  </a:cubicBezTo>
                  <a:cubicBezTo>
                    <a:pt x="33338" y="579437"/>
                    <a:pt x="0" y="630238"/>
                    <a:pt x="3175" y="676275"/>
                  </a:cubicBezTo>
                  <a:cubicBezTo>
                    <a:pt x="6350" y="722312"/>
                    <a:pt x="31750" y="781050"/>
                    <a:pt x="60325" y="819150"/>
                  </a:cubicBezTo>
                  <a:cubicBezTo>
                    <a:pt x="88900" y="857250"/>
                    <a:pt x="128588" y="882650"/>
                    <a:pt x="174625" y="904875"/>
                  </a:cubicBezTo>
                  <a:cubicBezTo>
                    <a:pt x="220662" y="927100"/>
                    <a:pt x="269875" y="946150"/>
                    <a:pt x="336550" y="952500"/>
                  </a:cubicBezTo>
                  <a:cubicBezTo>
                    <a:pt x="403225" y="958850"/>
                    <a:pt x="531813" y="949325"/>
                    <a:pt x="574675" y="942975"/>
                  </a:cubicBezTo>
                  <a:cubicBezTo>
                    <a:pt x="617537" y="936625"/>
                    <a:pt x="574675" y="914400"/>
                    <a:pt x="593725" y="914400"/>
                  </a:cubicBezTo>
                  <a:cubicBezTo>
                    <a:pt x="612775" y="914400"/>
                    <a:pt x="688975" y="942975"/>
                    <a:pt x="688975" y="942975"/>
                  </a:cubicBezTo>
                  <a:lnTo>
                    <a:pt x="688975" y="942975"/>
                  </a:lnTo>
                  <a:cubicBezTo>
                    <a:pt x="706438" y="939800"/>
                    <a:pt x="758825" y="942975"/>
                    <a:pt x="793750" y="923925"/>
                  </a:cubicBezTo>
                  <a:cubicBezTo>
                    <a:pt x="828675" y="904875"/>
                    <a:pt x="858838" y="876300"/>
                    <a:pt x="898525" y="828675"/>
                  </a:cubicBezTo>
                  <a:cubicBezTo>
                    <a:pt x="938212" y="781050"/>
                    <a:pt x="1014413" y="695325"/>
                    <a:pt x="1031875" y="638175"/>
                  </a:cubicBezTo>
                  <a:cubicBezTo>
                    <a:pt x="1049337" y="581025"/>
                    <a:pt x="1011238" y="536575"/>
                    <a:pt x="1003300" y="485775"/>
                  </a:cubicBezTo>
                  <a:cubicBezTo>
                    <a:pt x="995362" y="434975"/>
                    <a:pt x="993775" y="382588"/>
                    <a:pt x="984250" y="333375"/>
                  </a:cubicBezTo>
                  <a:cubicBezTo>
                    <a:pt x="974725" y="284162"/>
                    <a:pt x="963612" y="227012"/>
                    <a:pt x="946150" y="190500"/>
                  </a:cubicBezTo>
                  <a:cubicBezTo>
                    <a:pt x="928688" y="153988"/>
                    <a:pt x="900112" y="136525"/>
                    <a:pt x="879475" y="114300"/>
                  </a:cubicBezTo>
                  <a:cubicBezTo>
                    <a:pt x="858838" y="92075"/>
                    <a:pt x="868363" y="63500"/>
                    <a:pt x="822325" y="57150"/>
                  </a:cubicBezTo>
                  <a:cubicBezTo>
                    <a:pt x="776287" y="50800"/>
                    <a:pt x="647700" y="73025"/>
                    <a:pt x="603250" y="76200"/>
                  </a:cubicBezTo>
                  <a:cubicBezTo>
                    <a:pt x="558800" y="79375"/>
                    <a:pt x="569913" y="80963"/>
                    <a:pt x="555625" y="76200"/>
                  </a:cubicBezTo>
                  <a:cubicBezTo>
                    <a:pt x="541337" y="71437"/>
                    <a:pt x="517525" y="47625"/>
                    <a:pt x="517525" y="47625"/>
                  </a:cubicBezTo>
                  <a:lnTo>
                    <a:pt x="517525" y="47625"/>
                  </a:lnTo>
                  <a:cubicBezTo>
                    <a:pt x="490538" y="41275"/>
                    <a:pt x="409575" y="0"/>
                    <a:pt x="355600" y="9525"/>
                  </a:cubicBezTo>
                  <a:cubicBezTo>
                    <a:pt x="301625" y="19050"/>
                    <a:pt x="246062" y="49213"/>
                    <a:pt x="203200" y="95250"/>
                  </a:cubicBezTo>
                  <a:close/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317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27"/>
            <p:cNvSpPr/>
            <p:nvPr/>
          </p:nvSpPr>
          <p:spPr>
            <a:xfrm>
              <a:off x="4876800" y="3983038"/>
              <a:ext cx="866775" cy="411162"/>
            </a:xfrm>
            <a:custGeom>
              <a:avLst/>
              <a:gdLst>
                <a:gd name="connsiteX0" fmla="*/ 0 w 866775"/>
                <a:gd name="connsiteY0" fmla="*/ 227012 h 411162"/>
                <a:gd name="connsiteX1" fmla="*/ 123825 w 866775"/>
                <a:gd name="connsiteY1" fmla="*/ 198437 h 411162"/>
                <a:gd name="connsiteX2" fmla="*/ 142875 w 866775"/>
                <a:gd name="connsiteY2" fmla="*/ 227012 h 411162"/>
                <a:gd name="connsiteX3" fmla="*/ 104775 w 866775"/>
                <a:gd name="connsiteY3" fmla="*/ 407987 h 411162"/>
                <a:gd name="connsiteX4" fmla="*/ 142875 w 866775"/>
                <a:gd name="connsiteY4" fmla="*/ 246062 h 411162"/>
                <a:gd name="connsiteX5" fmla="*/ 200025 w 866775"/>
                <a:gd name="connsiteY5" fmla="*/ 207962 h 411162"/>
                <a:gd name="connsiteX6" fmla="*/ 219075 w 866775"/>
                <a:gd name="connsiteY6" fmla="*/ 227012 h 411162"/>
                <a:gd name="connsiteX7" fmla="*/ 171450 w 866775"/>
                <a:gd name="connsiteY7" fmla="*/ 150812 h 411162"/>
                <a:gd name="connsiteX8" fmla="*/ 200025 w 866775"/>
                <a:gd name="connsiteY8" fmla="*/ 7937 h 411162"/>
                <a:gd name="connsiteX9" fmla="*/ 171450 w 866775"/>
                <a:gd name="connsiteY9" fmla="*/ 103187 h 411162"/>
                <a:gd name="connsiteX10" fmla="*/ 228600 w 866775"/>
                <a:gd name="connsiteY10" fmla="*/ 227012 h 411162"/>
                <a:gd name="connsiteX11" fmla="*/ 228600 w 866775"/>
                <a:gd name="connsiteY11" fmla="*/ 227012 h 411162"/>
                <a:gd name="connsiteX12" fmla="*/ 285750 w 866775"/>
                <a:gd name="connsiteY12" fmla="*/ 217487 h 411162"/>
                <a:gd name="connsiteX13" fmla="*/ 352425 w 866775"/>
                <a:gd name="connsiteY13" fmla="*/ 246062 h 411162"/>
                <a:gd name="connsiteX14" fmla="*/ 361950 w 866775"/>
                <a:gd name="connsiteY14" fmla="*/ 255587 h 411162"/>
                <a:gd name="connsiteX15" fmla="*/ 381000 w 866775"/>
                <a:gd name="connsiteY15" fmla="*/ 350837 h 411162"/>
                <a:gd name="connsiteX16" fmla="*/ 371475 w 866775"/>
                <a:gd name="connsiteY16" fmla="*/ 265112 h 411162"/>
                <a:gd name="connsiteX17" fmla="*/ 400050 w 866775"/>
                <a:gd name="connsiteY17" fmla="*/ 265112 h 411162"/>
                <a:gd name="connsiteX18" fmla="*/ 428625 w 866775"/>
                <a:gd name="connsiteY18" fmla="*/ 236537 h 411162"/>
                <a:gd name="connsiteX19" fmla="*/ 428625 w 866775"/>
                <a:gd name="connsiteY19" fmla="*/ 236537 h 411162"/>
                <a:gd name="connsiteX20" fmla="*/ 428625 w 866775"/>
                <a:gd name="connsiteY20" fmla="*/ 160337 h 411162"/>
                <a:gd name="connsiteX21" fmla="*/ 381000 w 866775"/>
                <a:gd name="connsiteY21" fmla="*/ 103187 h 411162"/>
                <a:gd name="connsiteX22" fmla="*/ 438150 w 866775"/>
                <a:gd name="connsiteY22" fmla="*/ 198437 h 411162"/>
                <a:gd name="connsiteX23" fmla="*/ 447675 w 866775"/>
                <a:gd name="connsiteY23" fmla="*/ 236537 h 411162"/>
                <a:gd name="connsiteX24" fmla="*/ 419100 w 866775"/>
                <a:gd name="connsiteY24" fmla="*/ 284162 h 411162"/>
                <a:gd name="connsiteX25" fmla="*/ 419100 w 866775"/>
                <a:gd name="connsiteY25" fmla="*/ 284162 h 411162"/>
                <a:gd name="connsiteX26" fmla="*/ 457200 w 866775"/>
                <a:gd name="connsiteY26" fmla="*/ 388937 h 411162"/>
                <a:gd name="connsiteX27" fmla="*/ 419100 w 866775"/>
                <a:gd name="connsiteY27" fmla="*/ 284162 h 411162"/>
                <a:gd name="connsiteX28" fmla="*/ 419100 w 866775"/>
                <a:gd name="connsiteY28" fmla="*/ 284162 h 411162"/>
                <a:gd name="connsiteX29" fmla="*/ 447675 w 866775"/>
                <a:gd name="connsiteY29" fmla="*/ 207962 h 411162"/>
                <a:gd name="connsiteX30" fmla="*/ 523875 w 866775"/>
                <a:gd name="connsiteY30" fmla="*/ 169862 h 411162"/>
                <a:gd name="connsiteX31" fmla="*/ 523875 w 866775"/>
                <a:gd name="connsiteY31" fmla="*/ 207962 h 411162"/>
                <a:gd name="connsiteX32" fmla="*/ 447675 w 866775"/>
                <a:gd name="connsiteY32" fmla="*/ 217487 h 411162"/>
                <a:gd name="connsiteX33" fmla="*/ 514350 w 866775"/>
                <a:gd name="connsiteY33" fmla="*/ 198437 h 411162"/>
                <a:gd name="connsiteX34" fmla="*/ 523875 w 866775"/>
                <a:gd name="connsiteY34" fmla="*/ 198437 h 411162"/>
                <a:gd name="connsiteX35" fmla="*/ 523875 w 866775"/>
                <a:gd name="connsiteY35" fmla="*/ 198437 h 411162"/>
                <a:gd name="connsiteX36" fmla="*/ 561975 w 866775"/>
                <a:gd name="connsiteY36" fmla="*/ 227012 h 411162"/>
                <a:gd name="connsiteX37" fmla="*/ 609600 w 866775"/>
                <a:gd name="connsiteY37" fmla="*/ 265112 h 411162"/>
                <a:gd name="connsiteX38" fmla="*/ 638175 w 866775"/>
                <a:gd name="connsiteY38" fmla="*/ 303212 h 411162"/>
                <a:gd name="connsiteX39" fmla="*/ 638175 w 866775"/>
                <a:gd name="connsiteY39" fmla="*/ 303212 h 411162"/>
                <a:gd name="connsiteX40" fmla="*/ 638175 w 866775"/>
                <a:gd name="connsiteY40" fmla="*/ 303212 h 411162"/>
                <a:gd name="connsiteX41" fmla="*/ 628650 w 866775"/>
                <a:gd name="connsiteY41" fmla="*/ 284162 h 411162"/>
                <a:gd name="connsiteX42" fmla="*/ 752475 w 866775"/>
                <a:gd name="connsiteY42" fmla="*/ 236537 h 411162"/>
                <a:gd name="connsiteX43" fmla="*/ 752475 w 866775"/>
                <a:gd name="connsiteY43" fmla="*/ 236537 h 411162"/>
                <a:gd name="connsiteX44" fmla="*/ 752475 w 866775"/>
                <a:gd name="connsiteY44" fmla="*/ 169862 h 411162"/>
                <a:gd name="connsiteX45" fmla="*/ 752475 w 866775"/>
                <a:gd name="connsiteY45" fmla="*/ 150812 h 411162"/>
                <a:gd name="connsiteX46" fmla="*/ 752475 w 866775"/>
                <a:gd name="connsiteY46" fmla="*/ 246062 h 411162"/>
                <a:gd name="connsiteX47" fmla="*/ 800100 w 866775"/>
                <a:gd name="connsiteY47" fmla="*/ 246062 h 411162"/>
                <a:gd name="connsiteX48" fmla="*/ 847725 w 866775"/>
                <a:gd name="connsiteY48" fmla="*/ 169862 h 411162"/>
                <a:gd name="connsiteX49" fmla="*/ 847725 w 866775"/>
                <a:gd name="connsiteY49" fmla="*/ 169862 h 411162"/>
                <a:gd name="connsiteX50" fmla="*/ 809625 w 866775"/>
                <a:gd name="connsiteY50" fmla="*/ 255587 h 411162"/>
                <a:gd name="connsiteX51" fmla="*/ 866775 w 866775"/>
                <a:gd name="connsiteY51" fmla="*/ 303212 h 41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866775" h="411162">
                  <a:moveTo>
                    <a:pt x="0" y="227012"/>
                  </a:moveTo>
                  <a:cubicBezTo>
                    <a:pt x="50006" y="212724"/>
                    <a:pt x="100013" y="198437"/>
                    <a:pt x="123825" y="198437"/>
                  </a:cubicBezTo>
                  <a:cubicBezTo>
                    <a:pt x="147637" y="198437"/>
                    <a:pt x="146050" y="192087"/>
                    <a:pt x="142875" y="227012"/>
                  </a:cubicBezTo>
                  <a:cubicBezTo>
                    <a:pt x="139700" y="261937"/>
                    <a:pt x="104775" y="404812"/>
                    <a:pt x="104775" y="407987"/>
                  </a:cubicBezTo>
                  <a:cubicBezTo>
                    <a:pt x="104775" y="411162"/>
                    <a:pt x="127000" y="279399"/>
                    <a:pt x="142875" y="246062"/>
                  </a:cubicBezTo>
                  <a:cubicBezTo>
                    <a:pt x="158750" y="212725"/>
                    <a:pt x="187325" y="211137"/>
                    <a:pt x="200025" y="207962"/>
                  </a:cubicBezTo>
                  <a:cubicBezTo>
                    <a:pt x="212725" y="204787"/>
                    <a:pt x="223838" y="236537"/>
                    <a:pt x="219075" y="227012"/>
                  </a:cubicBezTo>
                  <a:cubicBezTo>
                    <a:pt x="214312" y="217487"/>
                    <a:pt x="174625" y="187324"/>
                    <a:pt x="171450" y="150812"/>
                  </a:cubicBezTo>
                  <a:cubicBezTo>
                    <a:pt x="168275" y="114300"/>
                    <a:pt x="200025" y="15874"/>
                    <a:pt x="200025" y="7937"/>
                  </a:cubicBezTo>
                  <a:cubicBezTo>
                    <a:pt x="200025" y="0"/>
                    <a:pt x="166688" y="66675"/>
                    <a:pt x="171450" y="103187"/>
                  </a:cubicBezTo>
                  <a:cubicBezTo>
                    <a:pt x="176213" y="139700"/>
                    <a:pt x="228600" y="227012"/>
                    <a:pt x="228600" y="227012"/>
                  </a:cubicBezTo>
                  <a:lnTo>
                    <a:pt x="228600" y="227012"/>
                  </a:lnTo>
                  <a:cubicBezTo>
                    <a:pt x="238125" y="225425"/>
                    <a:pt x="265113" y="214312"/>
                    <a:pt x="285750" y="217487"/>
                  </a:cubicBezTo>
                  <a:cubicBezTo>
                    <a:pt x="306388" y="220662"/>
                    <a:pt x="339725" y="239712"/>
                    <a:pt x="352425" y="246062"/>
                  </a:cubicBezTo>
                  <a:cubicBezTo>
                    <a:pt x="365125" y="252412"/>
                    <a:pt x="357187" y="238124"/>
                    <a:pt x="361950" y="255587"/>
                  </a:cubicBezTo>
                  <a:cubicBezTo>
                    <a:pt x="366713" y="273050"/>
                    <a:pt x="379413" y="349250"/>
                    <a:pt x="381000" y="350837"/>
                  </a:cubicBezTo>
                  <a:cubicBezTo>
                    <a:pt x="382587" y="352424"/>
                    <a:pt x="368300" y="279399"/>
                    <a:pt x="371475" y="265112"/>
                  </a:cubicBezTo>
                  <a:cubicBezTo>
                    <a:pt x="374650" y="250825"/>
                    <a:pt x="390525" y="269875"/>
                    <a:pt x="400050" y="265112"/>
                  </a:cubicBezTo>
                  <a:cubicBezTo>
                    <a:pt x="409575" y="260349"/>
                    <a:pt x="428625" y="236537"/>
                    <a:pt x="428625" y="236537"/>
                  </a:cubicBezTo>
                  <a:lnTo>
                    <a:pt x="428625" y="236537"/>
                  </a:lnTo>
                  <a:cubicBezTo>
                    <a:pt x="428625" y="223837"/>
                    <a:pt x="436563" y="182562"/>
                    <a:pt x="428625" y="160337"/>
                  </a:cubicBezTo>
                  <a:cubicBezTo>
                    <a:pt x="420688" y="138112"/>
                    <a:pt x="379413" y="96837"/>
                    <a:pt x="381000" y="103187"/>
                  </a:cubicBezTo>
                  <a:cubicBezTo>
                    <a:pt x="382588" y="109537"/>
                    <a:pt x="427038" y="176212"/>
                    <a:pt x="438150" y="198437"/>
                  </a:cubicBezTo>
                  <a:cubicBezTo>
                    <a:pt x="449262" y="220662"/>
                    <a:pt x="450850" y="222250"/>
                    <a:pt x="447675" y="236537"/>
                  </a:cubicBezTo>
                  <a:cubicBezTo>
                    <a:pt x="444500" y="250824"/>
                    <a:pt x="419100" y="284162"/>
                    <a:pt x="419100" y="284162"/>
                  </a:cubicBezTo>
                  <a:lnTo>
                    <a:pt x="419100" y="284162"/>
                  </a:lnTo>
                  <a:lnTo>
                    <a:pt x="457200" y="388937"/>
                  </a:lnTo>
                  <a:lnTo>
                    <a:pt x="419100" y="284162"/>
                  </a:lnTo>
                  <a:lnTo>
                    <a:pt x="419100" y="284162"/>
                  </a:lnTo>
                  <a:cubicBezTo>
                    <a:pt x="423863" y="271462"/>
                    <a:pt x="430213" y="227012"/>
                    <a:pt x="447675" y="207962"/>
                  </a:cubicBezTo>
                  <a:cubicBezTo>
                    <a:pt x="465137" y="188912"/>
                    <a:pt x="511175" y="169862"/>
                    <a:pt x="523875" y="169862"/>
                  </a:cubicBezTo>
                  <a:cubicBezTo>
                    <a:pt x="536575" y="169862"/>
                    <a:pt x="536575" y="200025"/>
                    <a:pt x="523875" y="207962"/>
                  </a:cubicBezTo>
                  <a:cubicBezTo>
                    <a:pt x="511175" y="215899"/>
                    <a:pt x="449262" y="219074"/>
                    <a:pt x="447675" y="217487"/>
                  </a:cubicBezTo>
                  <a:cubicBezTo>
                    <a:pt x="446088" y="215900"/>
                    <a:pt x="501650" y="201612"/>
                    <a:pt x="514350" y="198437"/>
                  </a:cubicBezTo>
                  <a:cubicBezTo>
                    <a:pt x="527050" y="195262"/>
                    <a:pt x="523875" y="198437"/>
                    <a:pt x="523875" y="198437"/>
                  </a:cubicBezTo>
                  <a:lnTo>
                    <a:pt x="523875" y="198437"/>
                  </a:lnTo>
                  <a:cubicBezTo>
                    <a:pt x="530225" y="203199"/>
                    <a:pt x="547688" y="215900"/>
                    <a:pt x="561975" y="227012"/>
                  </a:cubicBezTo>
                  <a:cubicBezTo>
                    <a:pt x="576263" y="238125"/>
                    <a:pt x="596900" y="252412"/>
                    <a:pt x="609600" y="265112"/>
                  </a:cubicBezTo>
                  <a:cubicBezTo>
                    <a:pt x="622300" y="277812"/>
                    <a:pt x="638175" y="303212"/>
                    <a:pt x="638175" y="303212"/>
                  </a:cubicBezTo>
                  <a:lnTo>
                    <a:pt x="638175" y="303212"/>
                  </a:lnTo>
                  <a:lnTo>
                    <a:pt x="638175" y="303212"/>
                  </a:lnTo>
                  <a:cubicBezTo>
                    <a:pt x="636588" y="300037"/>
                    <a:pt x="609600" y="295274"/>
                    <a:pt x="628650" y="284162"/>
                  </a:cubicBezTo>
                  <a:cubicBezTo>
                    <a:pt x="647700" y="273050"/>
                    <a:pt x="752475" y="236537"/>
                    <a:pt x="752475" y="236537"/>
                  </a:cubicBezTo>
                  <a:lnTo>
                    <a:pt x="752475" y="236537"/>
                  </a:lnTo>
                  <a:lnTo>
                    <a:pt x="752475" y="169862"/>
                  </a:lnTo>
                  <a:lnTo>
                    <a:pt x="752475" y="150812"/>
                  </a:lnTo>
                  <a:cubicBezTo>
                    <a:pt x="752475" y="163512"/>
                    <a:pt x="744538" y="230187"/>
                    <a:pt x="752475" y="246062"/>
                  </a:cubicBezTo>
                  <a:cubicBezTo>
                    <a:pt x="760412" y="261937"/>
                    <a:pt x="784225" y="258762"/>
                    <a:pt x="800100" y="246062"/>
                  </a:cubicBezTo>
                  <a:cubicBezTo>
                    <a:pt x="815975" y="233362"/>
                    <a:pt x="847725" y="169862"/>
                    <a:pt x="847725" y="169862"/>
                  </a:cubicBezTo>
                  <a:lnTo>
                    <a:pt x="847725" y="169862"/>
                  </a:lnTo>
                  <a:cubicBezTo>
                    <a:pt x="841375" y="184150"/>
                    <a:pt x="806450" y="233362"/>
                    <a:pt x="809625" y="255587"/>
                  </a:cubicBezTo>
                  <a:cubicBezTo>
                    <a:pt x="812800" y="277812"/>
                    <a:pt x="839787" y="290512"/>
                    <a:pt x="866775" y="303212"/>
                  </a:cubicBez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28"/>
            <p:cNvSpPr/>
            <p:nvPr/>
          </p:nvSpPr>
          <p:spPr>
            <a:xfrm>
              <a:off x="5799138" y="3787775"/>
              <a:ext cx="962025" cy="923925"/>
            </a:xfrm>
            <a:custGeom>
              <a:avLst/>
              <a:gdLst>
                <a:gd name="connsiteX0" fmla="*/ 30162 w 962025"/>
                <a:gd name="connsiteY0" fmla="*/ 403225 h 923925"/>
                <a:gd name="connsiteX1" fmla="*/ 20637 w 962025"/>
                <a:gd name="connsiteY1" fmla="*/ 460375 h 923925"/>
                <a:gd name="connsiteX2" fmla="*/ 11112 w 962025"/>
                <a:gd name="connsiteY2" fmla="*/ 641350 h 923925"/>
                <a:gd name="connsiteX3" fmla="*/ 49212 w 962025"/>
                <a:gd name="connsiteY3" fmla="*/ 746125 h 923925"/>
                <a:gd name="connsiteX4" fmla="*/ 163512 w 962025"/>
                <a:gd name="connsiteY4" fmla="*/ 850900 h 923925"/>
                <a:gd name="connsiteX5" fmla="*/ 315912 w 962025"/>
                <a:gd name="connsiteY5" fmla="*/ 879475 h 923925"/>
                <a:gd name="connsiteX6" fmla="*/ 430212 w 962025"/>
                <a:gd name="connsiteY6" fmla="*/ 822325 h 923925"/>
                <a:gd name="connsiteX7" fmla="*/ 363537 w 962025"/>
                <a:gd name="connsiteY7" fmla="*/ 879475 h 923925"/>
                <a:gd name="connsiteX8" fmla="*/ 344487 w 962025"/>
                <a:gd name="connsiteY8" fmla="*/ 889000 h 923925"/>
                <a:gd name="connsiteX9" fmla="*/ 373062 w 962025"/>
                <a:gd name="connsiteY9" fmla="*/ 908050 h 923925"/>
                <a:gd name="connsiteX10" fmla="*/ 515937 w 962025"/>
                <a:gd name="connsiteY10" fmla="*/ 917575 h 923925"/>
                <a:gd name="connsiteX11" fmla="*/ 649287 w 962025"/>
                <a:gd name="connsiteY11" fmla="*/ 869950 h 923925"/>
                <a:gd name="connsiteX12" fmla="*/ 792162 w 962025"/>
                <a:gd name="connsiteY12" fmla="*/ 841375 h 923925"/>
                <a:gd name="connsiteX13" fmla="*/ 725487 w 962025"/>
                <a:gd name="connsiteY13" fmla="*/ 841375 h 923925"/>
                <a:gd name="connsiteX14" fmla="*/ 896937 w 962025"/>
                <a:gd name="connsiteY14" fmla="*/ 736600 h 923925"/>
                <a:gd name="connsiteX15" fmla="*/ 896937 w 962025"/>
                <a:gd name="connsiteY15" fmla="*/ 736600 h 923925"/>
                <a:gd name="connsiteX16" fmla="*/ 954087 w 962025"/>
                <a:gd name="connsiteY16" fmla="*/ 555625 h 923925"/>
                <a:gd name="connsiteX17" fmla="*/ 954087 w 962025"/>
                <a:gd name="connsiteY17" fmla="*/ 555625 h 923925"/>
                <a:gd name="connsiteX18" fmla="*/ 954087 w 962025"/>
                <a:gd name="connsiteY18" fmla="*/ 441325 h 923925"/>
                <a:gd name="connsiteX19" fmla="*/ 906462 w 962025"/>
                <a:gd name="connsiteY19" fmla="*/ 374650 h 923925"/>
                <a:gd name="connsiteX20" fmla="*/ 935037 w 962025"/>
                <a:gd name="connsiteY20" fmla="*/ 355600 h 923925"/>
                <a:gd name="connsiteX21" fmla="*/ 944562 w 962025"/>
                <a:gd name="connsiteY21" fmla="*/ 269875 h 923925"/>
                <a:gd name="connsiteX22" fmla="*/ 849312 w 962025"/>
                <a:gd name="connsiteY22" fmla="*/ 107950 h 923925"/>
                <a:gd name="connsiteX23" fmla="*/ 744537 w 962025"/>
                <a:gd name="connsiteY23" fmla="*/ 31750 h 923925"/>
                <a:gd name="connsiteX24" fmla="*/ 534987 w 962025"/>
                <a:gd name="connsiteY24" fmla="*/ 12700 h 923925"/>
                <a:gd name="connsiteX25" fmla="*/ 477837 w 962025"/>
                <a:gd name="connsiteY25" fmla="*/ 50800 h 923925"/>
                <a:gd name="connsiteX26" fmla="*/ 430212 w 962025"/>
                <a:gd name="connsiteY26" fmla="*/ 12700 h 923925"/>
                <a:gd name="connsiteX27" fmla="*/ 268287 w 962025"/>
                <a:gd name="connsiteY27" fmla="*/ 3175 h 923925"/>
                <a:gd name="connsiteX28" fmla="*/ 192087 w 962025"/>
                <a:gd name="connsiteY28" fmla="*/ 31750 h 923925"/>
                <a:gd name="connsiteX29" fmla="*/ 30162 w 962025"/>
                <a:gd name="connsiteY29" fmla="*/ 155575 h 923925"/>
                <a:gd name="connsiteX30" fmla="*/ 11112 w 962025"/>
                <a:gd name="connsiteY30" fmla="*/ 288925 h 923925"/>
                <a:gd name="connsiteX31" fmla="*/ 30162 w 962025"/>
                <a:gd name="connsiteY31" fmla="*/ 403225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923925">
                  <a:moveTo>
                    <a:pt x="30162" y="403225"/>
                  </a:moveTo>
                  <a:cubicBezTo>
                    <a:pt x="31750" y="431800"/>
                    <a:pt x="23812" y="420688"/>
                    <a:pt x="20637" y="460375"/>
                  </a:cubicBezTo>
                  <a:cubicBezTo>
                    <a:pt x="17462" y="500062"/>
                    <a:pt x="6350" y="593725"/>
                    <a:pt x="11112" y="641350"/>
                  </a:cubicBezTo>
                  <a:cubicBezTo>
                    <a:pt x="15874" y="688975"/>
                    <a:pt x="23812" y="711200"/>
                    <a:pt x="49212" y="746125"/>
                  </a:cubicBezTo>
                  <a:cubicBezTo>
                    <a:pt x="74612" y="781050"/>
                    <a:pt x="119062" y="828675"/>
                    <a:pt x="163512" y="850900"/>
                  </a:cubicBezTo>
                  <a:cubicBezTo>
                    <a:pt x="207962" y="873125"/>
                    <a:pt x="271462" y="884238"/>
                    <a:pt x="315912" y="879475"/>
                  </a:cubicBezTo>
                  <a:cubicBezTo>
                    <a:pt x="360362" y="874713"/>
                    <a:pt x="422275" y="822325"/>
                    <a:pt x="430212" y="822325"/>
                  </a:cubicBezTo>
                  <a:cubicBezTo>
                    <a:pt x="438149" y="822325"/>
                    <a:pt x="377825" y="868363"/>
                    <a:pt x="363537" y="879475"/>
                  </a:cubicBezTo>
                  <a:cubicBezTo>
                    <a:pt x="349250" y="890588"/>
                    <a:pt x="342900" y="884238"/>
                    <a:pt x="344487" y="889000"/>
                  </a:cubicBezTo>
                  <a:cubicBezTo>
                    <a:pt x="346074" y="893762"/>
                    <a:pt x="344487" y="903288"/>
                    <a:pt x="373062" y="908050"/>
                  </a:cubicBezTo>
                  <a:cubicBezTo>
                    <a:pt x="401637" y="912812"/>
                    <a:pt x="469899" y="923925"/>
                    <a:pt x="515937" y="917575"/>
                  </a:cubicBezTo>
                  <a:cubicBezTo>
                    <a:pt x="561975" y="911225"/>
                    <a:pt x="603250" y="882650"/>
                    <a:pt x="649287" y="869950"/>
                  </a:cubicBezTo>
                  <a:cubicBezTo>
                    <a:pt x="695324" y="857250"/>
                    <a:pt x="779462" y="846138"/>
                    <a:pt x="792162" y="841375"/>
                  </a:cubicBezTo>
                  <a:cubicBezTo>
                    <a:pt x="804862" y="836612"/>
                    <a:pt x="708025" y="858837"/>
                    <a:pt x="725487" y="841375"/>
                  </a:cubicBezTo>
                  <a:cubicBezTo>
                    <a:pt x="742949" y="823913"/>
                    <a:pt x="896937" y="736600"/>
                    <a:pt x="896937" y="736600"/>
                  </a:cubicBezTo>
                  <a:lnTo>
                    <a:pt x="896937" y="736600"/>
                  </a:lnTo>
                  <a:lnTo>
                    <a:pt x="954087" y="555625"/>
                  </a:lnTo>
                  <a:lnTo>
                    <a:pt x="954087" y="555625"/>
                  </a:lnTo>
                  <a:cubicBezTo>
                    <a:pt x="954087" y="536575"/>
                    <a:pt x="962025" y="471488"/>
                    <a:pt x="954087" y="441325"/>
                  </a:cubicBezTo>
                  <a:cubicBezTo>
                    <a:pt x="946149" y="411162"/>
                    <a:pt x="909637" y="388937"/>
                    <a:pt x="906462" y="374650"/>
                  </a:cubicBezTo>
                  <a:cubicBezTo>
                    <a:pt x="903287" y="360363"/>
                    <a:pt x="928687" y="373062"/>
                    <a:pt x="935037" y="355600"/>
                  </a:cubicBezTo>
                  <a:cubicBezTo>
                    <a:pt x="941387" y="338138"/>
                    <a:pt x="958850" y="311150"/>
                    <a:pt x="944562" y="269875"/>
                  </a:cubicBezTo>
                  <a:cubicBezTo>
                    <a:pt x="930275" y="228600"/>
                    <a:pt x="882649" y="147637"/>
                    <a:pt x="849312" y="107950"/>
                  </a:cubicBezTo>
                  <a:cubicBezTo>
                    <a:pt x="815975" y="68263"/>
                    <a:pt x="796924" y="47625"/>
                    <a:pt x="744537" y="31750"/>
                  </a:cubicBezTo>
                  <a:cubicBezTo>
                    <a:pt x="692150" y="15875"/>
                    <a:pt x="579437" y="9525"/>
                    <a:pt x="534987" y="12700"/>
                  </a:cubicBezTo>
                  <a:cubicBezTo>
                    <a:pt x="490537" y="15875"/>
                    <a:pt x="495299" y="50800"/>
                    <a:pt x="477837" y="50800"/>
                  </a:cubicBezTo>
                  <a:cubicBezTo>
                    <a:pt x="460375" y="50800"/>
                    <a:pt x="465137" y="20637"/>
                    <a:pt x="430212" y="12700"/>
                  </a:cubicBezTo>
                  <a:cubicBezTo>
                    <a:pt x="395287" y="4763"/>
                    <a:pt x="307974" y="0"/>
                    <a:pt x="268287" y="3175"/>
                  </a:cubicBezTo>
                  <a:cubicBezTo>
                    <a:pt x="228600" y="6350"/>
                    <a:pt x="231775" y="6350"/>
                    <a:pt x="192087" y="31750"/>
                  </a:cubicBezTo>
                  <a:cubicBezTo>
                    <a:pt x="152400" y="57150"/>
                    <a:pt x="60324" y="112713"/>
                    <a:pt x="30162" y="155575"/>
                  </a:cubicBezTo>
                  <a:cubicBezTo>
                    <a:pt x="0" y="198437"/>
                    <a:pt x="11112" y="249238"/>
                    <a:pt x="11112" y="288925"/>
                  </a:cubicBezTo>
                  <a:cubicBezTo>
                    <a:pt x="11112" y="328612"/>
                    <a:pt x="28575" y="374650"/>
                    <a:pt x="30162" y="403225"/>
                  </a:cubicBezTo>
                  <a:close/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29"/>
            <p:cNvSpPr/>
            <p:nvPr/>
          </p:nvSpPr>
          <p:spPr>
            <a:xfrm>
              <a:off x="5848350" y="3967163"/>
              <a:ext cx="866775" cy="482599"/>
            </a:xfrm>
            <a:custGeom>
              <a:avLst/>
              <a:gdLst>
                <a:gd name="connsiteX0" fmla="*/ 0 w 866775"/>
                <a:gd name="connsiteY0" fmla="*/ 223837 h 482599"/>
                <a:gd name="connsiteX1" fmla="*/ 95250 w 866775"/>
                <a:gd name="connsiteY1" fmla="*/ 176212 h 482599"/>
                <a:gd name="connsiteX2" fmla="*/ 95250 w 866775"/>
                <a:gd name="connsiteY2" fmla="*/ 176212 h 482599"/>
                <a:gd name="connsiteX3" fmla="*/ 104775 w 866775"/>
                <a:gd name="connsiteY3" fmla="*/ 90487 h 482599"/>
                <a:gd name="connsiteX4" fmla="*/ 123825 w 866775"/>
                <a:gd name="connsiteY4" fmla="*/ 71437 h 482599"/>
                <a:gd name="connsiteX5" fmla="*/ 85725 w 866775"/>
                <a:gd name="connsiteY5" fmla="*/ 138112 h 482599"/>
                <a:gd name="connsiteX6" fmla="*/ 114300 w 866775"/>
                <a:gd name="connsiteY6" fmla="*/ 233362 h 482599"/>
                <a:gd name="connsiteX7" fmla="*/ 133350 w 866775"/>
                <a:gd name="connsiteY7" fmla="*/ 233362 h 482599"/>
                <a:gd name="connsiteX8" fmla="*/ 76200 w 866775"/>
                <a:gd name="connsiteY8" fmla="*/ 290512 h 482599"/>
                <a:gd name="connsiteX9" fmla="*/ 76200 w 866775"/>
                <a:gd name="connsiteY9" fmla="*/ 328612 h 482599"/>
                <a:gd name="connsiteX10" fmla="*/ 114300 w 866775"/>
                <a:gd name="connsiteY10" fmla="*/ 242887 h 482599"/>
                <a:gd name="connsiteX11" fmla="*/ 161925 w 866775"/>
                <a:gd name="connsiteY11" fmla="*/ 242887 h 482599"/>
                <a:gd name="connsiteX12" fmla="*/ 209550 w 866775"/>
                <a:gd name="connsiteY12" fmla="*/ 252412 h 482599"/>
                <a:gd name="connsiteX13" fmla="*/ 238125 w 866775"/>
                <a:gd name="connsiteY13" fmla="*/ 223837 h 482599"/>
                <a:gd name="connsiteX14" fmla="*/ 238125 w 866775"/>
                <a:gd name="connsiteY14" fmla="*/ 223837 h 482599"/>
                <a:gd name="connsiteX15" fmla="*/ 371475 w 866775"/>
                <a:gd name="connsiteY15" fmla="*/ 204787 h 482599"/>
                <a:gd name="connsiteX16" fmla="*/ 361950 w 866775"/>
                <a:gd name="connsiteY16" fmla="*/ 195262 h 482599"/>
                <a:gd name="connsiteX17" fmla="*/ 333375 w 866775"/>
                <a:gd name="connsiteY17" fmla="*/ 61912 h 482599"/>
                <a:gd name="connsiteX18" fmla="*/ 333375 w 866775"/>
                <a:gd name="connsiteY18" fmla="*/ 61912 h 482599"/>
                <a:gd name="connsiteX19" fmla="*/ 266700 w 866775"/>
                <a:gd name="connsiteY19" fmla="*/ 23812 h 482599"/>
                <a:gd name="connsiteX20" fmla="*/ 257175 w 866775"/>
                <a:gd name="connsiteY20" fmla="*/ 4762 h 482599"/>
                <a:gd name="connsiteX21" fmla="*/ 333375 w 866775"/>
                <a:gd name="connsiteY21" fmla="*/ 52387 h 482599"/>
                <a:gd name="connsiteX22" fmla="*/ 333375 w 866775"/>
                <a:gd name="connsiteY22" fmla="*/ 52387 h 482599"/>
                <a:gd name="connsiteX23" fmla="*/ 352425 w 866775"/>
                <a:gd name="connsiteY23" fmla="*/ 128587 h 482599"/>
                <a:gd name="connsiteX24" fmla="*/ 409575 w 866775"/>
                <a:gd name="connsiteY24" fmla="*/ 214312 h 482599"/>
                <a:gd name="connsiteX25" fmla="*/ 409575 w 866775"/>
                <a:gd name="connsiteY25" fmla="*/ 214312 h 482599"/>
                <a:gd name="connsiteX26" fmla="*/ 409575 w 866775"/>
                <a:gd name="connsiteY26" fmla="*/ 280987 h 482599"/>
                <a:gd name="connsiteX27" fmla="*/ 428625 w 866775"/>
                <a:gd name="connsiteY27" fmla="*/ 338137 h 482599"/>
                <a:gd name="connsiteX28" fmla="*/ 428625 w 866775"/>
                <a:gd name="connsiteY28" fmla="*/ 423862 h 482599"/>
                <a:gd name="connsiteX29" fmla="*/ 419100 w 866775"/>
                <a:gd name="connsiteY29" fmla="*/ 481012 h 482599"/>
                <a:gd name="connsiteX30" fmla="*/ 438150 w 866775"/>
                <a:gd name="connsiteY30" fmla="*/ 414337 h 482599"/>
                <a:gd name="connsiteX31" fmla="*/ 419100 w 866775"/>
                <a:gd name="connsiteY31" fmla="*/ 290512 h 482599"/>
                <a:gd name="connsiteX32" fmla="*/ 390525 w 866775"/>
                <a:gd name="connsiteY32" fmla="*/ 204787 h 482599"/>
                <a:gd name="connsiteX33" fmla="*/ 476250 w 866775"/>
                <a:gd name="connsiteY33" fmla="*/ 147637 h 482599"/>
                <a:gd name="connsiteX34" fmla="*/ 476250 w 866775"/>
                <a:gd name="connsiteY34" fmla="*/ 147637 h 482599"/>
                <a:gd name="connsiteX35" fmla="*/ 466725 w 866775"/>
                <a:gd name="connsiteY35" fmla="*/ 195262 h 482599"/>
                <a:gd name="connsiteX36" fmla="*/ 447675 w 866775"/>
                <a:gd name="connsiteY36" fmla="*/ 185737 h 482599"/>
                <a:gd name="connsiteX37" fmla="*/ 457200 w 866775"/>
                <a:gd name="connsiteY37" fmla="*/ 166687 h 482599"/>
                <a:gd name="connsiteX38" fmla="*/ 457200 w 866775"/>
                <a:gd name="connsiteY38" fmla="*/ 166687 h 482599"/>
                <a:gd name="connsiteX39" fmla="*/ 381000 w 866775"/>
                <a:gd name="connsiteY39" fmla="*/ 204787 h 482599"/>
                <a:gd name="connsiteX40" fmla="*/ 438150 w 866775"/>
                <a:gd name="connsiteY40" fmla="*/ 195262 h 482599"/>
                <a:gd name="connsiteX41" fmla="*/ 485775 w 866775"/>
                <a:gd name="connsiteY41" fmla="*/ 204787 h 482599"/>
                <a:gd name="connsiteX42" fmla="*/ 485775 w 866775"/>
                <a:gd name="connsiteY42" fmla="*/ 204787 h 482599"/>
                <a:gd name="connsiteX43" fmla="*/ 542925 w 866775"/>
                <a:gd name="connsiteY43" fmla="*/ 223837 h 482599"/>
                <a:gd name="connsiteX44" fmla="*/ 476250 w 866775"/>
                <a:gd name="connsiteY44" fmla="*/ 223837 h 482599"/>
                <a:gd name="connsiteX45" fmla="*/ 457200 w 866775"/>
                <a:gd name="connsiteY45" fmla="*/ 223837 h 482599"/>
                <a:gd name="connsiteX46" fmla="*/ 552450 w 866775"/>
                <a:gd name="connsiteY46" fmla="*/ 223837 h 482599"/>
                <a:gd name="connsiteX47" fmla="*/ 647700 w 866775"/>
                <a:gd name="connsiteY47" fmla="*/ 176212 h 482599"/>
                <a:gd name="connsiteX48" fmla="*/ 647700 w 866775"/>
                <a:gd name="connsiteY48" fmla="*/ 176212 h 482599"/>
                <a:gd name="connsiteX49" fmla="*/ 638175 w 866775"/>
                <a:gd name="connsiteY49" fmla="*/ 100012 h 482599"/>
                <a:gd name="connsiteX50" fmla="*/ 657225 w 866775"/>
                <a:gd name="connsiteY50" fmla="*/ 157162 h 482599"/>
                <a:gd name="connsiteX51" fmla="*/ 638175 w 866775"/>
                <a:gd name="connsiteY51" fmla="*/ 204787 h 482599"/>
                <a:gd name="connsiteX52" fmla="*/ 704850 w 866775"/>
                <a:gd name="connsiteY52" fmla="*/ 195262 h 482599"/>
                <a:gd name="connsiteX53" fmla="*/ 714375 w 866775"/>
                <a:gd name="connsiteY53" fmla="*/ 261937 h 482599"/>
                <a:gd name="connsiteX54" fmla="*/ 771525 w 866775"/>
                <a:gd name="connsiteY54" fmla="*/ 300037 h 482599"/>
                <a:gd name="connsiteX55" fmla="*/ 742950 w 866775"/>
                <a:gd name="connsiteY55" fmla="*/ 280987 h 482599"/>
                <a:gd name="connsiteX56" fmla="*/ 685800 w 866775"/>
                <a:gd name="connsiteY56" fmla="*/ 185737 h 482599"/>
                <a:gd name="connsiteX57" fmla="*/ 695325 w 866775"/>
                <a:gd name="connsiteY57" fmla="*/ 166687 h 482599"/>
                <a:gd name="connsiteX58" fmla="*/ 733425 w 866775"/>
                <a:gd name="connsiteY58" fmla="*/ 128587 h 482599"/>
                <a:gd name="connsiteX59" fmla="*/ 723900 w 866775"/>
                <a:gd name="connsiteY59" fmla="*/ 61912 h 482599"/>
                <a:gd name="connsiteX60" fmla="*/ 733425 w 866775"/>
                <a:gd name="connsiteY60" fmla="*/ 23812 h 482599"/>
                <a:gd name="connsiteX61" fmla="*/ 733425 w 866775"/>
                <a:gd name="connsiteY61" fmla="*/ 80962 h 482599"/>
                <a:gd name="connsiteX62" fmla="*/ 704850 w 866775"/>
                <a:gd name="connsiteY62" fmla="*/ 166687 h 482599"/>
                <a:gd name="connsiteX63" fmla="*/ 695325 w 866775"/>
                <a:gd name="connsiteY63" fmla="*/ 223837 h 482599"/>
                <a:gd name="connsiteX64" fmla="*/ 771525 w 866775"/>
                <a:gd name="connsiteY64" fmla="*/ 214312 h 482599"/>
                <a:gd name="connsiteX65" fmla="*/ 866775 w 866775"/>
                <a:gd name="connsiteY65" fmla="*/ 223837 h 48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66775" h="482599">
                  <a:moveTo>
                    <a:pt x="0" y="223837"/>
                  </a:moveTo>
                  <a:lnTo>
                    <a:pt x="95250" y="176212"/>
                  </a:lnTo>
                  <a:lnTo>
                    <a:pt x="95250" y="176212"/>
                  </a:lnTo>
                  <a:cubicBezTo>
                    <a:pt x="96837" y="161925"/>
                    <a:pt x="100012" y="107950"/>
                    <a:pt x="104775" y="90487"/>
                  </a:cubicBezTo>
                  <a:cubicBezTo>
                    <a:pt x="109538" y="73024"/>
                    <a:pt x="127000" y="63499"/>
                    <a:pt x="123825" y="71437"/>
                  </a:cubicBezTo>
                  <a:cubicBezTo>
                    <a:pt x="120650" y="79375"/>
                    <a:pt x="87312" y="111125"/>
                    <a:pt x="85725" y="138112"/>
                  </a:cubicBezTo>
                  <a:cubicBezTo>
                    <a:pt x="84138" y="165099"/>
                    <a:pt x="106363" y="217487"/>
                    <a:pt x="114300" y="233362"/>
                  </a:cubicBezTo>
                  <a:cubicBezTo>
                    <a:pt x="122237" y="249237"/>
                    <a:pt x="139700" y="223837"/>
                    <a:pt x="133350" y="233362"/>
                  </a:cubicBezTo>
                  <a:cubicBezTo>
                    <a:pt x="127000" y="242887"/>
                    <a:pt x="85725" y="274637"/>
                    <a:pt x="76200" y="290512"/>
                  </a:cubicBezTo>
                  <a:cubicBezTo>
                    <a:pt x="66675" y="306387"/>
                    <a:pt x="69850" y="336549"/>
                    <a:pt x="76200" y="328612"/>
                  </a:cubicBezTo>
                  <a:cubicBezTo>
                    <a:pt x="82550" y="320675"/>
                    <a:pt x="100013" y="257174"/>
                    <a:pt x="114300" y="242887"/>
                  </a:cubicBezTo>
                  <a:cubicBezTo>
                    <a:pt x="128587" y="228600"/>
                    <a:pt x="146050" y="241300"/>
                    <a:pt x="161925" y="242887"/>
                  </a:cubicBezTo>
                  <a:cubicBezTo>
                    <a:pt x="177800" y="244475"/>
                    <a:pt x="196850" y="255587"/>
                    <a:pt x="209550" y="252412"/>
                  </a:cubicBezTo>
                  <a:cubicBezTo>
                    <a:pt x="222250" y="249237"/>
                    <a:pt x="238125" y="223837"/>
                    <a:pt x="238125" y="223837"/>
                  </a:cubicBezTo>
                  <a:lnTo>
                    <a:pt x="238125" y="223837"/>
                  </a:lnTo>
                  <a:cubicBezTo>
                    <a:pt x="260350" y="220662"/>
                    <a:pt x="350838" y="209549"/>
                    <a:pt x="371475" y="204787"/>
                  </a:cubicBezTo>
                  <a:cubicBezTo>
                    <a:pt x="392112" y="200025"/>
                    <a:pt x="368300" y="219074"/>
                    <a:pt x="361950" y="195262"/>
                  </a:cubicBezTo>
                  <a:cubicBezTo>
                    <a:pt x="355600" y="171450"/>
                    <a:pt x="333375" y="61912"/>
                    <a:pt x="333375" y="61912"/>
                  </a:cubicBezTo>
                  <a:lnTo>
                    <a:pt x="333375" y="61912"/>
                  </a:lnTo>
                  <a:cubicBezTo>
                    <a:pt x="322263" y="55562"/>
                    <a:pt x="279400" y="33337"/>
                    <a:pt x="266700" y="23812"/>
                  </a:cubicBezTo>
                  <a:cubicBezTo>
                    <a:pt x="254000" y="14287"/>
                    <a:pt x="246063" y="0"/>
                    <a:pt x="257175" y="4762"/>
                  </a:cubicBezTo>
                  <a:cubicBezTo>
                    <a:pt x="268287" y="9524"/>
                    <a:pt x="333375" y="52387"/>
                    <a:pt x="333375" y="52387"/>
                  </a:cubicBezTo>
                  <a:lnTo>
                    <a:pt x="333375" y="52387"/>
                  </a:lnTo>
                  <a:cubicBezTo>
                    <a:pt x="336550" y="65087"/>
                    <a:pt x="339725" y="101600"/>
                    <a:pt x="352425" y="128587"/>
                  </a:cubicBezTo>
                  <a:cubicBezTo>
                    <a:pt x="365125" y="155574"/>
                    <a:pt x="409575" y="214312"/>
                    <a:pt x="409575" y="214312"/>
                  </a:cubicBezTo>
                  <a:lnTo>
                    <a:pt x="409575" y="214312"/>
                  </a:lnTo>
                  <a:cubicBezTo>
                    <a:pt x="409575" y="225424"/>
                    <a:pt x="406400" y="260350"/>
                    <a:pt x="409575" y="280987"/>
                  </a:cubicBezTo>
                  <a:cubicBezTo>
                    <a:pt x="412750" y="301625"/>
                    <a:pt x="425450" y="314325"/>
                    <a:pt x="428625" y="338137"/>
                  </a:cubicBezTo>
                  <a:cubicBezTo>
                    <a:pt x="431800" y="361950"/>
                    <a:pt x="430213" y="400049"/>
                    <a:pt x="428625" y="423862"/>
                  </a:cubicBezTo>
                  <a:cubicBezTo>
                    <a:pt x="427037" y="447675"/>
                    <a:pt x="417513" y="482599"/>
                    <a:pt x="419100" y="481012"/>
                  </a:cubicBezTo>
                  <a:cubicBezTo>
                    <a:pt x="420687" y="479425"/>
                    <a:pt x="438150" y="446087"/>
                    <a:pt x="438150" y="414337"/>
                  </a:cubicBezTo>
                  <a:cubicBezTo>
                    <a:pt x="438150" y="382587"/>
                    <a:pt x="427037" y="325437"/>
                    <a:pt x="419100" y="290512"/>
                  </a:cubicBezTo>
                  <a:cubicBezTo>
                    <a:pt x="411163" y="255587"/>
                    <a:pt x="381000" y="228600"/>
                    <a:pt x="390525" y="204787"/>
                  </a:cubicBezTo>
                  <a:cubicBezTo>
                    <a:pt x="400050" y="180975"/>
                    <a:pt x="476250" y="147637"/>
                    <a:pt x="476250" y="147637"/>
                  </a:cubicBezTo>
                  <a:lnTo>
                    <a:pt x="476250" y="147637"/>
                  </a:lnTo>
                  <a:cubicBezTo>
                    <a:pt x="474662" y="155575"/>
                    <a:pt x="471487" y="188912"/>
                    <a:pt x="466725" y="195262"/>
                  </a:cubicBezTo>
                  <a:cubicBezTo>
                    <a:pt x="461963" y="201612"/>
                    <a:pt x="449262" y="190499"/>
                    <a:pt x="447675" y="185737"/>
                  </a:cubicBezTo>
                  <a:cubicBezTo>
                    <a:pt x="446088" y="180975"/>
                    <a:pt x="457200" y="166687"/>
                    <a:pt x="457200" y="166687"/>
                  </a:cubicBezTo>
                  <a:lnTo>
                    <a:pt x="457200" y="166687"/>
                  </a:lnTo>
                  <a:cubicBezTo>
                    <a:pt x="444500" y="173037"/>
                    <a:pt x="384175" y="200025"/>
                    <a:pt x="381000" y="204787"/>
                  </a:cubicBezTo>
                  <a:cubicBezTo>
                    <a:pt x="377825" y="209549"/>
                    <a:pt x="420688" y="195262"/>
                    <a:pt x="438150" y="195262"/>
                  </a:cubicBezTo>
                  <a:cubicBezTo>
                    <a:pt x="455612" y="195262"/>
                    <a:pt x="485775" y="204787"/>
                    <a:pt x="485775" y="204787"/>
                  </a:cubicBezTo>
                  <a:lnTo>
                    <a:pt x="485775" y="204787"/>
                  </a:lnTo>
                  <a:cubicBezTo>
                    <a:pt x="495300" y="207962"/>
                    <a:pt x="544512" y="220662"/>
                    <a:pt x="542925" y="223837"/>
                  </a:cubicBezTo>
                  <a:cubicBezTo>
                    <a:pt x="541338" y="227012"/>
                    <a:pt x="476250" y="223837"/>
                    <a:pt x="476250" y="223837"/>
                  </a:cubicBezTo>
                  <a:lnTo>
                    <a:pt x="457200" y="223837"/>
                  </a:lnTo>
                  <a:cubicBezTo>
                    <a:pt x="469900" y="223837"/>
                    <a:pt x="520700" y="231774"/>
                    <a:pt x="552450" y="223837"/>
                  </a:cubicBezTo>
                  <a:cubicBezTo>
                    <a:pt x="584200" y="215900"/>
                    <a:pt x="647700" y="176212"/>
                    <a:pt x="647700" y="176212"/>
                  </a:cubicBezTo>
                  <a:lnTo>
                    <a:pt x="647700" y="176212"/>
                  </a:lnTo>
                  <a:cubicBezTo>
                    <a:pt x="646113" y="163512"/>
                    <a:pt x="636588" y="103187"/>
                    <a:pt x="638175" y="100012"/>
                  </a:cubicBezTo>
                  <a:cubicBezTo>
                    <a:pt x="639762" y="96837"/>
                    <a:pt x="657225" y="139700"/>
                    <a:pt x="657225" y="157162"/>
                  </a:cubicBezTo>
                  <a:cubicBezTo>
                    <a:pt x="657225" y="174624"/>
                    <a:pt x="630238" y="198437"/>
                    <a:pt x="638175" y="204787"/>
                  </a:cubicBezTo>
                  <a:cubicBezTo>
                    <a:pt x="646112" y="211137"/>
                    <a:pt x="692150" y="185737"/>
                    <a:pt x="704850" y="195262"/>
                  </a:cubicBezTo>
                  <a:cubicBezTo>
                    <a:pt x="717550" y="204787"/>
                    <a:pt x="703263" y="244475"/>
                    <a:pt x="714375" y="261937"/>
                  </a:cubicBezTo>
                  <a:cubicBezTo>
                    <a:pt x="725487" y="279399"/>
                    <a:pt x="771525" y="300037"/>
                    <a:pt x="771525" y="300037"/>
                  </a:cubicBezTo>
                  <a:cubicBezTo>
                    <a:pt x="776287" y="303212"/>
                    <a:pt x="757238" y="300037"/>
                    <a:pt x="742950" y="280987"/>
                  </a:cubicBezTo>
                  <a:cubicBezTo>
                    <a:pt x="728663" y="261937"/>
                    <a:pt x="693737" y="204787"/>
                    <a:pt x="685800" y="185737"/>
                  </a:cubicBezTo>
                  <a:cubicBezTo>
                    <a:pt x="677863" y="166687"/>
                    <a:pt x="687388" y="176212"/>
                    <a:pt x="695325" y="166687"/>
                  </a:cubicBezTo>
                  <a:cubicBezTo>
                    <a:pt x="703262" y="157162"/>
                    <a:pt x="728662" y="146050"/>
                    <a:pt x="733425" y="128587"/>
                  </a:cubicBezTo>
                  <a:cubicBezTo>
                    <a:pt x="738188" y="111124"/>
                    <a:pt x="723900" y="79374"/>
                    <a:pt x="723900" y="61912"/>
                  </a:cubicBezTo>
                  <a:cubicBezTo>
                    <a:pt x="723900" y="44450"/>
                    <a:pt x="731838" y="20637"/>
                    <a:pt x="733425" y="23812"/>
                  </a:cubicBezTo>
                  <a:cubicBezTo>
                    <a:pt x="735012" y="26987"/>
                    <a:pt x="738187" y="57150"/>
                    <a:pt x="733425" y="80962"/>
                  </a:cubicBezTo>
                  <a:cubicBezTo>
                    <a:pt x="728663" y="104774"/>
                    <a:pt x="711200" y="142875"/>
                    <a:pt x="704850" y="166687"/>
                  </a:cubicBezTo>
                  <a:cubicBezTo>
                    <a:pt x="698500" y="190499"/>
                    <a:pt x="684213" y="215900"/>
                    <a:pt x="695325" y="223837"/>
                  </a:cubicBezTo>
                  <a:cubicBezTo>
                    <a:pt x="706438" y="231775"/>
                    <a:pt x="742950" y="214312"/>
                    <a:pt x="771525" y="214312"/>
                  </a:cubicBezTo>
                  <a:cubicBezTo>
                    <a:pt x="800100" y="214312"/>
                    <a:pt x="833437" y="219074"/>
                    <a:pt x="866775" y="223837"/>
                  </a:cubicBezTo>
                </a:path>
              </a:pathLst>
            </a:custGeom>
            <a:noFill/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31"/>
            <p:cNvSpPr/>
            <p:nvPr/>
          </p:nvSpPr>
          <p:spPr>
            <a:xfrm>
              <a:off x="3567113" y="2025650"/>
              <a:ext cx="642937" cy="722312"/>
            </a:xfrm>
            <a:custGeom>
              <a:avLst/>
              <a:gdLst>
                <a:gd name="connsiteX0" fmla="*/ 538162 w 642937"/>
                <a:gd name="connsiteY0" fmla="*/ 31750 h 722312"/>
                <a:gd name="connsiteX1" fmla="*/ 481012 w 642937"/>
                <a:gd name="connsiteY1" fmla="*/ 3175 h 722312"/>
                <a:gd name="connsiteX2" fmla="*/ 271462 w 642937"/>
                <a:gd name="connsiteY2" fmla="*/ 12700 h 722312"/>
                <a:gd name="connsiteX3" fmla="*/ 233362 w 642937"/>
                <a:gd name="connsiteY3" fmla="*/ 50800 h 722312"/>
                <a:gd name="connsiteX4" fmla="*/ 176212 w 642937"/>
                <a:gd name="connsiteY4" fmla="*/ 50800 h 722312"/>
                <a:gd name="connsiteX5" fmla="*/ 100012 w 642937"/>
                <a:gd name="connsiteY5" fmla="*/ 136525 h 722312"/>
                <a:gd name="connsiteX6" fmla="*/ 23812 w 642937"/>
                <a:gd name="connsiteY6" fmla="*/ 336550 h 722312"/>
                <a:gd name="connsiteX7" fmla="*/ 14287 w 642937"/>
                <a:gd name="connsiteY7" fmla="*/ 527050 h 722312"/>
                <a:gd name="connsiteX8" fmla="*/ 109537 w 642937"/>
                <a:gd name="connsiteY8" fmla="*/ 622300 h 722312"/>
                <a:gd name="connsiteX9" fmla="*/ 109537 w 642937"/>
                <a:gd name="connsiteY9" fmla="*/ 622300 h 722312"/>
                <a:gd name="connsiteX10" fmla="*/ 309562 w 642937"/>
                <a:gd name="connsiteY10" fmla="*/ 679450 h 722312"/>
                <a:gd name="connsiteX11" fmla="*/ 309562 w 642937"/>
                <a:gd name="connsiteY11" fmla="*/ 679450 h 722312"/>
                <a:gd name="connsiteX12" fmla="*/ 319087 w 642937"/>
                <a:gd name="connsiteY12" fmla="*/ 688975 h 722312"/>
                <a:gd name="connsiteX13" fmla="*/ 404812 w 642937"/>
                <a:gd name="connsiteY13" fmla="*/ 717550 h 722312"/>
                <a:gd name="connsiteX14" fmla="*/ 519112 w 642937"/>
                <a:gd name="connsiteY14" fmla="*/ 717550 h 722312"/>
                <a:gd name="connsiteX15" fmla="*/ 414337 w 642937"/>
                <a:gd name="connsiteY15" fmla="*/ 717550 h 722312"/>
                <a:gd name="connsiteX16" fmla="*/ 414337 w 642937"/>
                <a:gd name="connsiteY16" fmla="*/ 717550 h 722312"/>
                <a:gd name="connsiteX17" fmla="*/ 547687 w 642937"/>
                <a:gd name="connsiteY17" fmla="*/ 650875 h 722312"/>
                <a:gd name="connsiteX18" fmla="*/ 623887 w 642937"/>
                <a:gd name="connsiteY18" fmla="*/ 536575 h 722312"/>
                <a:gd name="connsiteX19" fmla="*/ 642937 w 642937"/>
                <a:gd name="connsiteY19" fmla="*/ 450850 h 722312"/>
                <a:gd name="connsiteX20" fmla="*/ 642937 w 642937"/>
                <a:gd name="connsiteY20" fmla="*/ 450850 h 722312"/>
                <a:gd name="connsiteX21" fmla="*/ 604837 w 642937"/>
                <a:gd name="connsiteY21" fmla="*/ 165100 h 722312"/>
                <a:gd name="connsiteX22" fmla="*/ 538162 w 642937"/>
                <a:gd name="connsiteY22" fmla="*/ 31750 h 72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2937" h="722312">
                  <a:moveTo>
                    <a:pt x="538162" y="31750"/>
                  </a:moveTo>
                  <a:cubicBezTo>
                    <a:pt x="517524" y="4762"/>
                    <a:pt x="525462" y="6350"/>
                    <a:pt x="481012" y="3175"/>
                  </a:cubicBezTo>
                  <a:cubicBezTo>
                    <a:pt x="436562" y="0"/>
                    <a:pt x="312737" y="4763"/>
                    <a:pt x="271462" y="12700"/>
                  </a:cubicBezTo>
                  <a:cubicBezTo>
                    <a:pt x="230187" y="20637"/>
                    <a:pt x="249237" y="44450"/>
                    <a:pt x="233362" y="50800"/>
                  </a:cubicBezTo>
                  <a:cubicBezTo>
                    <a:pt x="217487" y="57150"/>
                    <a:pt x="198437" y="36512"/>
                    <a:pt x="176212" y="50800"/>
                  </a:cubicBezTo>
                  <a:cubicBezTo>
                    <a:pt x="153987" y="65088"/>
                    <a:pt x="125412" y="88900"/>
                    <a:pt x="100012" y="136525"/>
                  </a:cubicBezTo>
                  <a:cubicBezTo>
                    <a:pt x="74612" y="184150"/>
                    <a:pt x="38099" y="271463"/>
                    <a:pt x="23812" y="336550"/>
                  </a:cubicBezTo>
                  <a:cubicBezTo>
                    <a:pt x="9525" y="401637"/>
                    <a:pt x="0" y="479425"/>
                    <a:pt x="14287" y="527050"/>
                  </a:cubicBezTo>
                  <a:cubicBezTo>
                    <a:pt x="28574" y="574675"/>
                    <a:pt x="109537" y="622300"/>
                    <a:pt x="109537" y="622300"/>
                  </a:cubicBezTo>
                  <a:lnTo>
                    <a:pt x="109537" y="622300"/>
                  </a:lnTo>
                  <a:lnTo>
                    <a:pt x="309562" y="679450"/>
                  </a:lnTo>
                  <a:lnTo>
                    <a:pt x="309562" y="679450"/>
                  </a:lnTo>
                  <a:cubicBezTo>
                    <a:pt x="311149" y="681037"/>
                    <a:pt x="303212" y="682625"/>
                    <a:pt x="319087" y="688975"/>
                  </a:cubicBezTo>
                  <a:cubicBezTo>
                    <a:pt x="334962" y="695325"/>
                    <a:pt x="371475" y="712788"/>
                    <a:pt x="404812" y="717550"/>
                  </a:cubicBezTo>
                  <a:cubicBezTo>
                    <a:pt x="438149" y="722312"/>
                    <a:pt x="519112" y="717550"/>
                    <a:pt x="519112" y="717550"/>
                  </a:cubicBezTo>
                  <a:lnTo>
                    <a:pt x="414337" y="717550"/>
                  </a:lnTo>
                  <a:lnTo>
                    <a:pt x="414337" y="717550"/>
                  </a:lnTo>
                  <a:cubicBezTo>
                    <a:pt x="436562" y="706438"/>
                    <a:pt x="512762" y="681038"/>
                    <a:pt x="547687" y="650875"/>
                  </a:cubicBezTo>
                  <a:cubicBezTo>
                    <a:pt x="582612" y="620713"/>
                    <a:pt x="608012" y="569912"/>
                    <a:pt x="623887" y="536575"/>
                  </a:cubicBezTo>
                  <a:cubicBezTo>
                    <a:pt x="639762" y="503238"/>
                    <a:pt x="642937" y="450850"/>
                    <a:pt x="642937" y="450850"/>
                  </a:cubicBezTo>
                  <a:lnTo>
                    <a:pt x="642937" y="450850"/>
                  </a:lnTo>
                  <a:cubicBezTo>
                    <a:pt x="636587" y="403225"/>
                    <a:pt x="619124" y="230187"/>
                    <a:pt x="604837" y="165100"/>
                  </a:cubicBezTo>
                  <a:cubicBezTo>
                    <a:pt x="590550" y="100013"/>
                    <a:pt x="558800" y="58738"/>
                    <a:pt x="538162" y="31750"/>
                  </a:cubicBezTo>
                  <a:close/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9525" cap="flat" cmpd="sng" algn="ctr">
              <a:solidFill>
                <a:srgbClr val="69676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32"/>
            <p:cNvSpPr/>
            <p:nvPr/>
          </p:nvSpPr>
          <p:spPr>
            <a:xfrm>
              <a:off x="3686175" y="2457450"/>
              <a:ext cx="276225" cy="193675"/>
            </a:xfrm>
            <a:custGeom>
              <a:avLst/>
              <a:gdLst>
                <a:gd name="connsiteX0" fmla="*/ 0 w 276225"/>
                <a:gd name="connsiteY0" fmla="*/ 104775 h 193675"/>
                <a:gd name="connsiteX1" fmla="*/ 123825 w 276225"/>
                <a:gd name="connsiteY1" fmla="*/ 133350 h 193675"/>
                <a:gd name="connsiteX2" fmla="*/ 133350 w 276225"/>
                <a:gd name="connsiteY2" fmla="*/ 190500 h 193675"/>
                <a:gd name="connsiteX3" fmla="*/ 133350 w 276225"/>
                <a:gd name="connsiteY3" fmla="*/ 114300 h 193675"/>
                <a:gd name="connsiteX4" fmla="*/ 133350 w 276225"/>
                <a:gd name="connsiteY4" fmla="*/ 114300 h 193675"/>
                <a:gd name="connsiteX5" fmla="*/ 76200 w 276225"/>
                <a:gd name="connsiteY5" fmla="*/ 95250 h 193675"/>
                <a:gd name="connsiteX6" fmla="*/ 76200 w 276225"/>
                <a:gd name="connsiteY6" fmla="*/ 95250 h 193675"/>
                <a:gd name="connsiteX7" fmla="*/ 76200 w 276225"/>
                <a:gd name="connsiteY7" fmla="*/ 9525 h 193675"/>
                <a:gd name="connsiteX8" fmla="*/ 76200 w 276225"/>
                <a:gd name="connsiteY8" fmla="*/ 0 h 193675"/>
                <a:gd name="connsiteX9" fmla="*/ 76200 w 276225"/>
                <a:gd name="connsiteY9" fmla="*/ 114300 h 193675"/>
                <a:gd name="connsiteX10" fmla="*/ 76200 w 276225"/>
                <a:gd name="connsiteY10" fmla="*/ 114300 h 193675"/>
                <a:gd name="connsiteX11" fmla="*/ 114300 w 276225"/>
                <a:gd name="connsiteY11" fmla="*/ 123825 h 193675"/>
                <a:gd name="connsiteX12" fmla="*/ 152400 w 276225"/>
                <a:gd name="connsiteY12" fmla="*/ 171450 h 193675"/>
                <a:gd name="connsiteX13" fmla="*/ 276225 w 276225"/>
                <a:gd name="connsiteY13" fmla="*/ 190500 h 193675"/>
                <a:gd name="connsiteX14" fmla="*/ 276225 w 276225"/>
                <a:gd name="connsiteY14" fmla="*/ 190500 h 1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6225" h="193675">
                  <a:moveTo>
                    <a:pt x="0" y="104775"/>
                  </a:moveTo>
                  <a:cubicBezTo>
                    <a:pt x="50800" y="111918"/>
                    <a:pt x="101600" y="119062"/>
                    <a:pt x="123825" y="133350"/>
                  </a:cubicBezTo>
                  <a:cubicBezTo>
                    <a:pt x="146050" y="147638"/>
                    <a:pt x="131763" y="193675"/>
                    <a:pt x="133350" y="190500"/>
                  </a:cubicBezTo>
                  <a:cubicBezTo>
                    <a:pt x="134937" y="187325"/>
                    <a:pt x="133350" y="114300"/>
                    <a:pt x="133350" y="114300"/>
                  </a:cubicBezTo>
                  <a:lnTo>
                    <a:pt x="133350" y="114300"/>
                  </a:lnTo>
                  <a:lnTo>
                    <a:pt x="76200" y="95250"/>
                  </a:lnTo>
                  <a:lnTo>
                    <a:pt x="76200" y="95250"/>
                  </a:lnTo>
                  <a:lnTo>
                    <a:pt x="76200" y="9525"/>
                  </a:lnTo>
                  <a:lnTo>
                    <a:pt x="76200" y="0"/>
                  </a:lnTo>
                  <a:lnTo>
                    <a:pt x="76200" y="114300"/>
                  </a:lnTo>
                  <a:lnTo>
                    <a:pt x="76200" y="114300"/>
                  </a:lnTo>
                  <a:cubicBezTo>
                    <a:pt x="82550" y="115888"/>
                    <a:pt x="101600" y="114300"/>
                    <a:pt x="114300" y="123825"/>
                  </a:cubicBezTo>
                  <a:cubicBezTo>
                    <a:pt x="127000" y="133350"/>
                    <a:pt x="125413" y="160338"/>
                    <a:pt x="152400" y="171450"/>
                  </a:cubicBezTo>
                  <a:cubicBezTo>
                    <a:pt x="179387" y="182562"/>
                    <a:pt x="276225" y="190500"/>
                    <a:pt x="276225" y="190500"/>
                  </a:cubicBezTo>
                  <a:lnTo>
                    <a:pt x="276225" y="190500"/>
                  </a:lnTo>
                </a:path>
              </a:pathLst>
            </a:custGeom>
            <a:noFill/>
            <a:ln w="952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33"/>
            <p:cNvSpPr/>
            <p:nvPr/>
          </p:nvSpPr>
          <p:spPr>
            <a:xfrm>
              <a:off x="3838575" y="2428875"/>
              <a:ext cx="95250" cy="180975"/>
            </a:xfrm>
            <a:custGeom>
              <a:avLst/>
              <a:gdLst>
                <a:gd name="connsiteX0" fmla="*/ 0 w 95250"/>
                <a:gd name="connsiteY0" fmla="*/ 0 h 180975"/>
                <a:gd name="connsiteX1" fmla="*/ 57150 w 95250"/>
                <a:gd name="connsiteY1" fmla="*/ 38100 h 180975"/>
                <a:gd name="connsiteX2" fmla="*/ 95250 w 95250"/>
                <a:gd name="connsiteY2" fmla="*/ 95250 h 180975"/>
                <a:gd name="connsiteX3" fmla="*/ 95250 w 95250"/>
                <a:gd name="connsiteY3" fmla="*/ 95250 h 180975"/>
                <a:gd name="connsiteX4" fmla="*/ 95250 w 95250"/>
                <a:gd name="connsiteY4" fmla="*/ 180975 h 180975"/>
                <a:gd name="connsiteX5" fmla="*/ 95250 w 95250"/>
                <a:gd name="connsiteY5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80975">
                  <a:moveTo>
                    <a:pt x="0" y="0"/>
                  </a:moveTo>
                  <a:cubicBezTo>
                    <a:pt x="20637" y="11112"/>
                    <a:pt x="41275" y="22225"/>
                    <a:pt x="57150" y="38100"/>
                  </a:cubicBezTo>
                  <a:cubicBezTo>
                    <a:pt x="73025" y="53975"/>
                    <a:pt x="95250" y="95250"/>
                    <a:pt x="95250" y="95250"/>
                  </a:cubicBezTo>
                  <a:lnTo>
                    <a:pt x="95250" y="95250"/>
                  </a:lnTo>
                  <a:lnTo>
                    <a:pt x="95250" y="180975"/>
                  </a:lnTo>
                  <a:lnTo>
                    <a:pt x="95250" y="180975"/>
                  </a:lnTo>
                </a:path>
              </a:pathLst>
            </a:custGeom>
            <a:noFill/>
            <a:ln w="952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34"/>
            <p:cNvSpPr/>
            <p:nvPr/>
          </p:nvSpPr>
          <p:spPr>
            <a:xfrm>
              <a:off x="3946525" y="2257425"/>
              <a:ext cx="187325" cy="241300"/>
            </a:xfrm>
            <a:custGeom>
              <a:avLst/>
              <a:gdLst>
                <a:gd name="connsiteX0" fmla="*/ 6350 w 187325"/>
                <a:gd name="connsiteY0" fmla="*/ 0 h 241300"/>
                <a:gd name="connsiteX1" fmla="*/ 6350 w 187325"/>
                <a:gd name="connsiteY1" fmla="*/ 95250 h 241300"/>
                <a:gd name="connsiteX2" fmla="*/ 44450 w 187325"/>
                <a:gd name="connsiteY2" fmla="*/ 152400 h 241300"/>
                <a:gd name="connsiteX3" fmla="*/ 82550 w 187325"/>
                <a:gd name="connsiteY3" fmla="*/ 228600 h 241300"/>
                <a:gd name="connsiteX4" fmla="*/ 187325 w 187325"/>
                <a:gd name="connsiteY4" fmla="*/ 2286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25" h="241300">
                  <a:moveTo>
                    <a:pt x="6350" y="0"/>
                  </a:moveTo>
                  <a:cubicBezTo>
                    <a:pt x="3175" y="34925"/>
                    <a:pt x="0" y="69850"/>
                    <a:pt x="6350" y="95250"/>
                  </a:cubicBezTo>
                  <a:cubicBezTo>
                    <a:pt x="12700" y="120650"/>
                    <a:pt x="31750" y="130175"/>
                    <a:pt x="44450" y="152400"/>
                  </a:cubicBezTo>
                  <a:cubicBezTo>
                    <a:pt x="57150" y="174625"/>
                    <a:pt x="58738" y="215900"/>
                    <a:pt x="82550" y="228600"/>
                  </a:cubicBezTo>
                  <a:cubicBezTo>
                    <a:pt x="106363" y="241300"/>
                    <a:pt x="146844" y="234950"/>
                    <a:pt x="187325" y="228600"/>
                  </a:cubicBezTo>
                </a:path>
              </a:pathLst>
            </a:custGeom>
            <a:noFill/>
            <a:ln w="952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35"/>
            <p:cNvSpPr/>
            <p:nvPr/>
          </p:nvSpPr>
          <p:spPr>
            <a:xfrm>
              <a:off x="4124325" y="2227263"/>
              <a:ext cx="38100" cy="39687"/>
            </a:xfrm>
            <a:custGeom>
              <a:avLst/>
              <a:gdLst>
                <a:gd name="connsiteX0" fmla="*/ 0 w 38100"/>
                <a:gd name="connsiteY0" fmla="*/ 39687 h 39687"/>
                <a:gd name="connsiteX1" fmla="*/ 38100 w 38100"/>
                <a:gd name="connsiteY1" fmla="*/ 1587 h 39687"/>
                <a:gd name="connsiteX2" fmla="*/ 0 w 38100"/>
                <a:gd name="connsiteY2" fmla="*/ 39687 h 3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39687">
                  <a:moveTo>
                    <a:pt x="0" y="39687"/>
                  </a:moveTo>
                  <a:cubicBezTo>
                    <a:pt x="0" y="39687"/>
                    <a:pt x="36513" y="0"/>
                    <a:pt x="38100" y="1587"/>
                  </a:cubicBezTo>
                  <a:lnTo>
                    <a:pt x="0" y="39687"/>
                  </a:lnTo>
                  <a:close/>
                </a:path>
              </a:pathLst>
            </a:custGeom>
            <a:solidFill>
              <a:srgbClr val="CEB966"/>
            </a:solidFill>
            <a:ln w="25400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36"/>
            <p:cNvSpPr/>
            <p:nvPr/>
          </p:nvSpPr>
          <p:spPr>
            <a:xfrm>
              <a:off x="2994025" y="3490913"/>
              <a:ext cx="611188" cy="579437"/>
            </a:xfrm>
            <a:custGeom>
              <a:avLst/>
              <a:gdLst>
                <a:gd name="connsiteX0" fmla="*/ 415925 w 611188"/>
                <a:gd name="connsiteY0" fmla="*/ 23812 h 579437"/>
                <a:gd name="connsiteX1" fmla="*/ 273050 w 611188"/>
                <a:gd name="connsiteY1" fmla="*/ 71437 h 579437"/>
                <a:gd name="connsiteX2" fmla="*/ 158750 w 611188"/>
                <a:gd name="connsiteY2" fmla="*/ 71437 h 579437"/>
                <a:gd name="connsiteX3" fmla="*/ 63500 w 611188"/>
                <a:gd name="connsiteY3" fmla="*/ 100012 h 579437"/>
                <a:gd name="connsiteX4" fmla="*/ 6350 w 611188"/>
                <a:gd name="connsiteY4" fmla="*/ 271462 h 579437"/>
                <a:gd name="connsiteX5" fmla="*/ 25400 w 611188"/>
                <a:gd name="connsiteY5" fmla="*/ 385762 h 579437"/>
                <a:gd name="connsiteX6" fmla="*/ 73025 w 611188"/>
                <a:gd name="connsiteY6" fmla="*/ 490537 h 579437"/>
                <a:gd name="connsiteX7" fmla="*/ 149225 w 611188"/>
                <a:gd name="connsiteY7" fmla="*/ 557212 h 579437"/>
                <a:gd name="connsiteX8" fmla="*/ 320675 w 611188"/>
                <a:gd name="connsiteY8" fmla="*/ 576262 h 579437"/>
                <a:gd name="connsiteX9" fmla="*/ 482600 w 611188"/>
                <a:gd name="connsiteY9" fmla="*/ 576262 h 579437"/>
                <a:gd name="connsiteX10" fmla="*/ 482600 w 611188"/>
                <a:gd name="connsiteY10" fmla="*/ 576262 h 579437"/>
                <a:gd name="connsiteX11" fmla="*/ 549275 w 611188"/>
                <a:gd name="connsiteY11" fmla="*/ 461962 h 579437"/>
                <a:gd name="connsiteX12" fmla="*/ 549275 w 611188"/>
                <a:gd name="connsiteY12" fmla="*/ 461962 h 579437"/>
                <a:gd name="connsiteX13" fmla="*/ 596900 w 611188"/>
                <a:gd name="connsiteY13" fmla="*/ 366712 h 579437"/>
                <a:gd name="connsiteX14" fmla="*/ 606425 w 611188"/>
                <a:gd name="connsiteY14" fmla="*/ 252412 h 579437"/>
                <a:gd name="connsiteX15" fmla="*/ 606425 w 611188"/>
                <a:gd name="connsiteY15" fmla="*/ 252412 h 579437"/>
                <a:gd name="connsiteX16" fmla="*/ 606425 w 611188"/>
                <a:gd name="connsiteY16" fmla="*/ 176212 h 579437"/>
                <a:gd name="connsiteX17" fmla="*/ 577850 w 611188"/>
                <a:gd name="connsiteY17" fmla="*/ 71437 h 579437"/>
                <a:gd name="connsiteX18" fmla="*/ 530225 w 611188"/>
                <a:gd name="connsiteY18" fmla="*/ 4762 h 579437"/>
                <a:gd name="connsiteX19" fmla="*/ 320675 w 611188"/>
                <a:gd name="connsiteY19" fmla="*/ 42862 h 579437"/>
                <a:gd name="connsiteX20" fmla="*/ 244475 w 611188"/>
                <a:gd name="connsiteY20" fmla="*/ 80962 h 579437"/>
                <a:gd name="connsiteX21" fmla="*/ 149225 w 611188"/>
                <a:gd name="connsiteY21" fmla="*/ 61912 h 57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11188" h="579437">
                  <a:moveTo>
                    <a:pt x="415925" y="23812"/>
                  </a:moveTo>
                  <a:cubicBezTo>
                    <a:pt x="365918" y="43656"/>
                    <a:pt x="315912" y="63500"/>
                    <a:pt x="273050" y="71437"/>
                  </a:cubicBezTo>
                  <a:cubicBezTo>
                    <a:pt x="230188" y="79374"/>
                    <a:pt x="193675" y="66675"/>
                    <a:pt x="158750" y="71437"/>
                  </a:cubicBezTo>
                  <a:cubicBezTo>
                    <a:pt x="123825" y="76200"/>
                    <a:pt x="88900" y="66675"/>
                    <a:pt x="63500" y="100012"/>
                  </a:cubicBezTo>
                  <a:cubicBezTo>
                    <a:pt x="38100" y="133349"/>
                    <a:pt x="12700" y="223837"/>
                    <a:pt x="6350" y="271462"/>
                  </a:cubicBezTo>
                  <a:cubicBezTo>
                    <a:pt x="0" y="319087"/>
                    <a:pt x="14288" y="349250"/>
                    <a:pt x="25400" y="385762"/>
                  </a:cubicBezTo>
                  <a:cubicBezTo>
                    <a:pt x="36512" y="422274"/>
                    <a:pt x="52388" y="461962"/>
                    <a:pt x="73025" y="490537"/>
                  </a:cubicBezTo>
                  <a:cubicBezTo>
                    <a:pt x="93662" y="519112"/>
                    <a:pt x="107950" y="542925"/>
                    <a:pt x="149225" y="557212"/>
                  </a:cubicBezTo>
                  <a:cubicBezTo>
                    <a:pt x="190500" y="571500"/>
                    <a:pt x="265113" y="573087"/>
                    <a:pt x="320675" y="576262"/>
                  </a:cubicBezTo>
                  <a:cubicBezTo>
                    <a:pt x="376237" y="579437"/>
                    <a:pt x="482600" y="576262"/>
                    <a:pt x="482600" y="576262"/>
                  </a:cubicBezTo>
                  <a:lnTo>
                    <a:pt x="482600" y="576262"/>
                  </a:lnTo>
                  <a:lnTo>
                    <a:pt x="549275" y="461962"/>
                  </a:lnTo>
                  <a:lnTo>
                    <a:pt x="549275" y="461962"/>
                  </a:lnTo>
                  <a:cubicBezTo>
                    <a:pt x="557212" y="446087"/>
                    <a:pt x="587375" y="401637"/>
                    <a:pt x="596900" y="366712"/>
                  </a:cubicBezTo>
                  <a:cubicBezTo>
                    <a:pt x="606425" y="331787"/>
                    <a:pt x="606425" y="252412"/>
                    <a:pt x="606425" y="252412"/>
                  </a:cubicBezTo>
                  <a:lnTo>
                    <a:pt x="606425" y="252412"/>
                  </a:lnTo>
                  <a:cubicBezTo>
                    <a:pt x="606425" y="239712"/>
                    <a:pt x="611188" y="206375"/>
                    <a:pt x="606425" y="176212"/>
                  </a:cubicBezTo>
                  <a:cubicBezTo>
                    <a:pt x="601663" y="146050"/>
                    <a:pt x="590550" y="100012"/>
                    <a:pt x="577850" y="71437"/>
                  </a:cubicBezTo>
                  <a:cubicBezTo>
                    <a:pt x="565150" y="42862"/>
                    <a:pt x="573088" y="9525"/>
                    <a:pt x="530225" y="4762"/>
                  </a:cubicBezTo>
                  <a:cubicBezTo>
                    <a:pt x="487363" y="0"/>
                    <a:pt x="368300" y="30162"/>
                    <a:pt x="320675" y="42862"/>
                  </a:cubicBezTo>
                  <a:cubicBezTo>
                    <a:pt x="273050" y="55562"/>
                    <a:pt x="273050" y="77787"/>
                    <a:pt x="244475" y="80962"/>
                  </a:cubicBezTo>
                  <a:cubicBezTo>
                    <a:pt x="215900" y="84137"/>
                    <a:pt x="182562" y="73024"/>
                    <a:pt x="149225" y="61912"/>
                  </a:cubicBezTo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952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37"/>
            <p:cNvSpPr/>
            <p:nvPr/>
          </p:nvSpPr>
          <p:spPr>
            <a:xfrm>
              <a:off x="3084513" y="3599681"/>
              <a:ext cx="477837" cy="333375"/>
            </a:xfrm>
            <a:custGeom>
              <a:avLst/>
              <a:gdLst>
                <a:gd name="connsiteX0" fmla="*/ 220662 w 477837"/>
                <a:gd name="connsiteY0" fmla="*/ 0 h 333375"/>
                <a:gd name="connsiteX1" fmla="*/ 153987 w 477837"/>
                <a:gd name="connsiteY1" fmla="*/ 38100 h 333375"/>
                <a:gd name="connsiteX2" fmla="*/ 134937 w 477837"/>
                <a:gd name="connsiteY2" fmla="*/ 28575 h 333375"/>
                <a:gd name="connsiteX3" fmla="*/ 11112 w 477837"/>
                <a:gd name="connsiteY3" fmla="*/ 57150 h 333375"/>
                <a:gd name="connsiteX4" fmla="*/ 68262 w 477837"/>
                <a:gd name="connsiteY4" fmla="*/ 66675 h 333375"/>
                <a:gd name="connsiteX5" fmla="*/ 68262 w 477837"/>
                <a:gd name="connsiteY5" fmla="*/ 66675 h 333375"/>
                <a:gd name="connsiteX6" fmla="*/ 115887 w 477837"/>
                <a:gd name="connsiteY6" fmla="*/ 47625 h 333375"/>
                <a:gd name="connsiteX7" fmla="*/ 153987 w 477837"/>
                <a:gd name="connsiteY7" fmla="*/ 123825 h 333375"/>
                <a:gd name="connsiteX8" fmla="*/ 125412 w 477837"/>
                <a:gd name="connsiteY8" fmla="*/ 180975 h 333375"/>
                <a:gd name="connsiteX9" fmla="*/ 173037 w 477837"/>
                <a:gd name="connsiteY9" fmla="*/ 161925 h 333375"/>
                <a:gd name="connsiteX10" fmla="*/ 173037 w 477837"/>
                <a:gd name="connsiteY10" fmla="*/ 161925 h 333375"/>
                <a:gd name="connsiteX11" fmla="*/ 211137 w 477837"/>
                <a:gd name="connsiteY11" fmla="*/ 171450 h 333375"/>
                <a:gd name="connsiteX12" fmla="*/ 268287 w 477837"/>
                <a:gd name="connsiteY12" fmla="*/ 219075 h 333375"/>
                <a:gd name="connsiteX13" fmla="*/ 268287 w 477837"/>
                <a:gd name="connsiteY13" fmla="*/ 276225 h 333375"/>
                <a:gd name="connsiteX14" fmla="*/ 268287 w 477837"/>
                <a:gd name="connsiteY14" fmla="*/ 276225 h 333375"/>
                <a:gd name="connsiteX15" fmla="*/ 296862 w 477837"/>
                <a:gd name="connsiteY15" fmla="*/ 295275 h 333375"/>
                <a:gd name="connsiteX16" fmla="*/ 411162 w 477837"/>
                <a:gd name="connsiteY16" fmla="*/ 257175 h 333375"/>
                <a:gd name="connsiteX17" fmla="*/ 420687 w 477837"/>
                <a:gd name="connsiteY17" fmla="*/ 257175 h 333375"/>
                <a:gd name="connsiteX18" fmla="*/ 382587 w 477837"/>
                <a:gd name="connsiteY18" fmla="*/ 161925 h 333375"/>
                <a:gd name="connsiteX19" fmla="*/ 382587 w 477837"/>
                <a:gd name="connsiteY19" fmla="*/ 161925 h 333375"/>
                <a:gd name="connsiteX20" fmla="*/ 401637 w 477837"/>
                <a:gd name="connsiteY20" fmla="*/ 266700 h 333375"/>
                <a:gd name="connsiteX21" fmla="*/ 430212 w 477837"/>
                <a:gd name="connsiteY21" fmla="*/ 304800 h 333375"/>
                <a:gd name="connsiteX22" fmla="*/ 477837 w 477837"/>
                <a:gd name="connsiteY22" fmla="*/ 33337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7837" h="333375">
                  <a:moveTo>
                    <a:pt x="220662" y="0"/>
                  </a:moveTo>
                  <a:cubicBezTo>
                    <a:pt x="194468" y="16668"/>
                    <a:pt x="168275" y="33337"/>
                    <a:pt x="153987" y="38100"/>
                  </a:cubicBezTo>
                  <a:cubicBezTo>
                    <a:pt x="139699" y="42863"/>
                    <a:pt x="158750" y="25400"/>
                    <a:pt x="134937" y="28575"/>
                  </a:cubicBezTo>
                  <a:cubicBezTo>
                    <a:pt x="111125" y="31750"/>
                    <a:pt x="22224" y="50800"/>
                    <a:pt x="11112" y="57150"/>
                  </a:cubicBezTo>
                  <a:cubicBezTo>
                    <a:pt x="0" y="63500"/>
                    <a:pt x="68262" y="66675"/>
                    <a:pt x="68262" y="66675"/>
                  </a:cubicBezTo>
                  <a:lnTo>
                    <a:pt x="68262" y="66675"/>
                  </a:lnTo>
                  <a:cubicBezTo>
                    <a:pt x="76200" y="63500"/>
                    <a:pt x="101600" y="38100"/>
                    <a:pt x="115887" y="47625"/>
                  </a:cubicBezTo>
                  <a:cubicBezTo>
                    <a:pt x="130174" y="57150"/>
                    <a:pt x="152400" y="101600"/>
                    <a:pt x="153987" y="123825"/>
                  </a:cubicBezTo>
                  <a:cubicBezTo>
                    <a:pt x="155574" y="146050"/>
                    <a:pt x="122237" y="174625"/>
                    <a:pt x="125412" y="180975"/>
                  </a:cubicBezTo>
                  <a:cubicBezTo>
                    <a:pt x="128587" y="187325"/>
                    <a:pt x="173037" y="161925"/>
                    <a:pt x="173037" y="161925"/>
                  </a:cubicBezTo>
                  <a:lnTo>
                    <a:pt x="173037" y="161925"/>
                  </a:lnTo>
                  <a:cubicBezTo>
                    <a:pt x="179387" y="163513"/>
                    <a:pt x="195262" y="161925"/>
                    <a:pt x="211137" y="171450"/>
                  </a:cubicBezTo>
                  <a:cubicBezTo>
                    <a:pt x="227012" y="180975"/>
                    <a:pt x="258762" y="201613"/>
                    <a:pt x="268287" y="219075"/>
                  </a:cubicBezTo>
                  <a:cubicBezTo>
                    <a:pt x="277812" y="236538"/>
                    <a:pt x="268287" y="276225"/>
                    <a:pt x="268287" y="276225"/>
                  </a:cubicBezTo>
                  <a:lnTo>
                    <a:pt x="268287" y="276225"/>
                  </a:lnTo>
                  <a:cubicBezTo>
                    <a:pt x="273049" y="279400"/>
                    <a:pt x="273050" y="298450"/>
                    <a:pt x="296862" y="295275"/>
                  </a:cubicBezTo>
                  <a:cubicBezTo>
                    <a:pt x="320675" y="292100"/>
                    <a:pt x="390525" y="263525"/>
                    <a:pt x="411162" y="257175"/>
                  </a:cubicBezTo>
                  <a:cubicBezTo>
                    <a:pt x="431799" y="250825"/>
                    <a:pt x="425449" y="273050"/>
                    <a:pt x="420687" y="257175"/>
                  </a:cubicBezTo>
                  <a:cubicBezTo>
                    <a:pt x="415925" y="241300"/>
                    <a:pt x="382587" y="161925"/>
                    <a:pt x="382587" y="161925"/>
                  </a:cubicBezTo>
                  <a:lnTo>
                    <a:pt x="382587" y="161925"/>
                  </a:lnTo>
                  <a:cubicBezTo>
                    <a:pt x="385762" y="179388"/>
                    <a:pt x="393700" y="242888"/>
                    <a:pt x="401637" y="266700"/>
                  </a:cubicBezTo>
                  <a:cubicBezTo>
                    <a:pt x="409575" y="290513"/>
                    <a:pt x="417512" y="293688"/>
                    <a:pt x="430212" y="304800"/>
                  </a:cubicBezTo>
                  <a:cubicBezTo>
                    <a:pt x="442912" y="315912"/>
                    <a:pt x="460374" y="324643"/>
                    <a:pt x="477837" y="333375"/>
                  </a:cubicBezTo>
                </a:path>
              </a:pathLst>
            </a:custGeom>
            <a:noFill/>
            <a:ln w="952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9" name="Straight Arrow Connector 39"/>
            <p:cNvCxnSpPr/>
            <p:nvPr/>
          </p:nvCxnSpPr>
          <p:spPr>
            <a:xfrm>
              <a:off x="3762375" y="2565096"/>
              <a:ext cx="17537" cy="1728000"/>
            </a:xfrm>
            <a:prstGeom prst="straightConnector1">
              <a:avLst/>
            </a:prstGeom>
            <a:noFill/>
            <a:ln w="19050" cap="flat" cmpd="sng" algn="ctr">
              <a:solidFill>
                <a:srgbClr val="6585CF">
                  <a:lumMod val="50000"/>
                </a:srgbClr>
              </a:solidFill>
              <a:prstDash val="solid"/>
              <a:headEnd type="oval" w="lg" len="lg"/>
              <a:tailEnd type="oval" w="lg" len="lg"/>
            </a:ln>
            <a:effectLst/>
          </p:spPr>
        </p:cxnSp>
        <p:cxnSp>
          <p:nvCxnSpPr>
            <p:cNvPr id="80" name="Straight Arrow Connector 40"/>
            <p:cNvCxnSpPr/>
            <p:nvPr/>
          </p:nvCxnSpPr>
          <p:spPr>
            <a:xfrm rot="120000">
              <a:off x="4267200" y="2162175"/>
              <a:ext cx="184322" cy="2274659"/>
            </a:xfrm>
            <a:prstGeom prst="straightConnector1">
              <a:avLst/>
            </a:prstGeom>
            <a:noFill/>
            <a:ln w="19050" cap="flat" cmpd="sng" algn="ctr">
              <a:solidFill>
                <a:srgbClr val="6585CF">
                  <a:lumMod val="50000"/>
                </a:srgbClr>
              </a:solidFill>
              <a:prstDash val="solid"/>
              <a:headEnd type="oval" w="lg" len="lg"/>
              <a:tailEnd type="oval" w="lg" len="lg"/>
            </a:ln>
            <a:effectLst/>
          </p:spPr>
        </p:cxnSp>
        <p:cxnSp>
          <p:nvCxnSpPr>
            <p:cNvPr id="81" name="Straight Arrow Connector 42"/>
            <p:cNvCxnSpPr/>
            <p:nvPr/>
          </p:nvCxnSpPr>
          <p:spPr>
            <a:xfrm rot="-60000">
              <a:off x="4905375" y="1952625"/>
              <a:ext cx="91296" cy="2592000"/>
            </a:xfrm>
            <a:prstGeom prst="straightConnector1">
              <a:avLst/>
            </a:prstGeom>
            <a:noFill/>
            <a:ln w="19050" cap="flat" cmpd="sng" algn="ctr">
              <a:solidFill>
                <a:srgbClr val="6585CF">
                  <a:lumMod val="50000"/>
                </a:srgbClr>
              </a:solidFill>
              <a:prstDash val="solid"/>
              <a:headEnd type="oval" w="lg" len="lg"/>
              <a:tailEnd type="oval" w="lg" len="lg"/>
            </a:ln>
            <a:effectLst/>
          </p:spPr>
        </p:cxnSp>
        <p:cxnSp>
          <p:nvCxnSpPr>
            <p:cNvPr id="82" name="Straight Arrow Connector 44"/>
            <p:cNvCxnSpPr/>
            <p:nvPr/>
          </p:nvCxnSpPr>
          <p:spPr>
            <a:xfrm flipH="1">
              <a:off x="5527393" y="1844824"/>
              <a:ext cx="6632" cy="2700000"/>
            </a:xfrm>
            <a:prstGeom prst="straightConnector1">
              <a:avLst/>
            </a:prstGeom>
            <a:noFill/>
            <a:ln w="19050" cap="flat" cmpd="sng" algn="ctr">
              <a:solidFill>
                <a:srgbClr val="6585CF">
                  <a:lumMod val="50000"/>
                </a:srgbClr>
              </a:solidFill>
              <a:prstDash val="solid"/>
              <a:headEnd type="oval" w="lg" len="lg"/>
              <a:tailEnd type="oval" w="lg" len="lg"/>
            </a:ln>
            <a:effectLst/>
          </p:spPr>
        </p:cxnSp>
        <p:cxnSp>
          <p:nvCxnSpPr>
            <p:cNvPr id="83" name="Straight Arrow Connector 47"/>
            <p:cNvCxnSpPr/>
            <p:nvPr/>
          </p:nvCxnSpPr>
          <p:spPr>
            <a:xfrm>
              <a:off x="5962461" y="1895477"/>
              <a:ext cx="121518" cy="2592000"/>
            </a:xfrm>
            <a:prstGeom prst="straightConnector1">
              <a:avLst/>
            </a:prstGeom>
            <a:noFill/>
            <a:ln w="19050" cap="flat" cmpd="sng" algn="ctr">
              <a:solidFill>
                <a:srgbClr val="6585CF">
                  <a:lumMod val="50000"/>
                </a:srgbClr>
              </a:solidFill>
              <a:prstDash val="solid"/>
              <a:headEnd type="oval" w="lg" len="lg"/>
              <a:tailEnd type="oval" w="lg" len="lg"/>
            </a:ln>
            <a:effectLst/>
          </p:spPr>
        </p:cxnSp>
        <p:cxnSp>
          <p:nvCxnSpPr>
            <p:cNvPr id="84" name="Straight Arrow Connector 49"/>
            <p:cNvCxnSpPr/>
            <p:nvPr/>
          </p:nvCxnSpPr>
          <p:spPr>
            <a:xfrm rot="-120000" flipH="1">
              <a:off x="6493718" y="1917112"/>
              <a:ext cx="116632" cy="2556000"/>
            </a:xfrm>
            <a:prstGeom prst="straightConnector1">
              <a:avLst/>
            </a:prstGeom>
            <a:noFill/>
            <a:ln w="19050" cap="flat" cmpd="sng" algn="ctr">
              <a:solidFill>
                <a:srgbClr val="6585CF">
                  <a:lumMod val="50000"/>
                </a:srgbClr>
              </a:solidFill>
              <a:prstDash val="solid"/>
              <a:headEnd type="oval" w="lg" len="lg"/>
              <a:tailEnd type="oval" w="lg" len="lg"/>
            </a:ln>
            <a:effectLst/>
          </p:spPr>
        </p:cxnSp>
        <p:cxnSp>
          <p:nvCxnSpPr>
            <p:cNvPr id="85" name="Straight Connector 54"/>
            <p:cNvCxnSpPr/>
            <p:nvPr/>
          </p:nvCxnSpPr>
          <p:spPr>
            <a:xfrm rot="-120000">
              <a:off x="4657725" y="2313096"/>
              <a:ext cx="19050" cy="1908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48000"/>
                  <a:satMod val="110000"/>
                </a:sysClr>
              </a:solidFill>
              <a:prstDash val="solid"/>
              <a:headEnd type="oval" w="lg" len="lg"/>
              <a:tailEnd type="oval" w="lg" len="lg"/>
            </a:ln>
            <a:effectLst/>
          </p:spPr>
        </p:cxnSp>
        <p:cxnSp>
          <p:nvCxnSpPr>
            <p:cNvPr id="86" name="Straight Connector 55"/>
            <p:cNvCxnSpPr/>
            <p:nvPr/>
          </p:nvCxnSpPr>
          <p:spPr>
            <a:xfrm rot="-120000">
              <a:off x="5200855" y="2205369"/>
              <a:ext cx="19050" cy="2016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48000"/>
                  <a:satMod val="110000"/>
                </a:sysClr>
              </a:solidFill>
              <a:prstDash val="solid"/>
              <a:headEnd type="oval" w="lg" len="lg"/>
              <a:tailEnd type="oval" w="lg" len="lg"/>
            </a:ln>
            <a:effectLst/>
          </p:spPr>
        </p:cxnSp>
        <p:cxnSp>
          <p:nvCxnSpPr>
            <p:cNvPr id="87" name="Straight Connector 38"/>
            <p:cNvCxnSpPr/>
            <p:nvPr/>
          </p:nvCxnSpPr>
          <p:spPr>
            <a:xfrm rot="-120000">
              <a:off x="5849555" y="2203030"/>
              <a:ext cx="19050" cy="2052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48000"/>
                  <a:satMod val="110000"/>
                </a:sysClr>
              </a:solidFill>
              <a:prstDash val="solid"/>
              <a:headEnd type="oval" w="lg" len="lg"/>
              <a:tailEnd type="oval" w="lg" len="lg"/>
            </a:ln>
            <a:effectLst/>
          </p:spPr>
        </p:cxnSp>
        <p:cxnSp>
          <p:nvCxnSpPr>
            <p:cNvPr id="88" name="Straight Connector 41"/>
            <p:cNvCxnSpPr/>
            <p:nvPr/>
          </p:nvCxnSpPr>
          <p:spPr>
            <a:xfrm>
              <a:off x="6228184" y="2241421"/>
              <a:ext cx="19050" cy="1944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48000"/>
                  <a:satMod val="110000"/>
                </a:sysClr>
              </a:solidFill>
              <a:prstDash val="solid"/>
              <a:headEnd type="oval" w="lg" len="lg"/>
              <a:tailEnd type="oval" w="lg" len="lg"/>
            </a:ln>
            <a:effectLst/>
          </p:spPr>
        </p:cxnSp>
        <p:cxnSp>
          <p:nvCxnSpPr>
            <p:cNvPr id="89" name="Straight Arrow Connector 45"/>
            <p:cNvCxnSpPr>
              <a:endCxn id="70" idx="1"/>
            </p:cNvCxnSpPr>
            <p:nvPr/>
          </p:nvCxnSpPr>
          <p:spPr>
            <a:xfrm>
              <a:off x="5796136" y="2204864"/>
              <a:ext cx="23639" cy="2043286"/>
            </a:xfrm>
            <a:prstGeom prst="straightConnector1">
              <a:avLst/>
            </a:prstGeom>
            <a:noFill/>
            <a:ln w="25400" cap="flat" cmpd="sng" algn="ctr">
              <a:solidFill>
                <a:srgbClr val="CC00CC"/>
              </a:solidFill>
              <a:prstDash val="solid"/>
              <a:headEnd type="diamond" w="med" len="med"/>
              <a:tailEnd type="triangle" w="med" len="me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p:spPr>
        </p:cxnSp>
      </p:grpSp>
      <p:cxnSp>
        <p:nvCxnSpPr>
          <p:cNvPr id="90" name="Straight Arrow Connector 50"/>
          <p:cNvCxnSpPr>
            <a:endCxn id="62" idx="0"/>
          </p:cNvCxnSpPr>
          <p:nvPr/>
        </p:nvCxnSpPr>
        <p:spPr>
          <a:xfrm flipH="1" flipV="1">
            <a:off x="2647504" y="2427436"/>
            <a:ext cx="46087" cy="258507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tailEnd type="arrow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0896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520280"/>
          </a:xfrm>
          <a:ln w="28575">
            <a:solidFill>
              <a:srgbClr val="004A82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4000" cap="none" dirty="0" smtClean="0">
                <a:effectLst/>
              </a:rPr>
              <a:t>Συγκλεισιακή μορφολογία</a:t>
            </a:r>
            <a:r>
              <a:rPr lang="el-GR" sz="4000" cap="none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el-GR" sz="4000" cap="none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el-GR" sz="2400" b="0" cap="none" dirty="0">
                <a:solidFill>
                  <a:schemeClr val="tx1"/>
                </a:solidFill>
                <a:effectLst/>
              </a:rPr>
              <a:t>Η μορφολογία της μασητικής, </a:t>
            </a:r>
            <a:r>
              <a:rPr lang="el-GR" sz="2400" b="0" cap="none" dirty="0" err="1">
                <a:solidFill>
                  <a:schemeClr val="tx1"/>
                </a:solidFill>
                <a:effectLst/>
              </a:rPr>
              <a:t>συγκλεισιακής</a:t>
            </a:r>
            <a:r>
              <a:rPr lang="el-GR" sz="2400" b="0" cap="none" dirty="0">
                <a:solidFill>
                  <a:schemeClr val="tx1"/>
                </a:solidFill>
                <a:effectLst/>
              </a:rPr>
              <a:t> επιφάνειας ενός οπισθίου δοντιού διαμορφώνεται από ανατομικά μορφώματα που είναι, τα φύματα, οι ακρολοφίες, οι αύλακες και τα </a:t>
            </a:r>
            <a:r>
              <a:rPr lang="el-GR" sz="2400" b="0" cap="none" dirty="0" err="1">
                <a:solidFill>
                  <a:schemeClr val="tx1"/>
                </a:solidFill>
                <a:effectLst/>
              </a:rPr>
              <a:t>βοθρία</a:t>
            </a:r>
            <a:r>
              <a:rPr lang="el-GR" sz="2400" b="0" cap="none" dirty="0" smtClean="0">
                <a:solidFill>
                  <a:schemeClr val="tx1"/>
                </a:solidFill>
                <a:effectLst/>
              </a:rPr>
              <a:t>.</a:t>
            </a:r>
            <a:endParaRPr lang="el-GR" sz="2400" b="0" cap="none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Οδοντική Συγκλεισιακή μορφολογία </a:t>
            </a:r>
            <a:r>
              <a:rPr lang="el-GR" sz="3000" b="0" dirty="0" smtClean="0"/>
              <a:t>1/11</a:t>
            </a:r>
            <a:endParaRPr lang="el-GR" sz="30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484783"/>
            <a:ext cx="3372956" cy="2461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4788024" y="1700808"/>
            <a:ext cx="4038600" cy="1981200"/>
          </a:xfrm>
          <a:ln w="19050">
            <a:solidFill>
              <a:srgbClr val="004A82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l-GR" sz="2400" dirty="0" smtClean="0"/>
              <a:t>Τα φύματα είναι πυραμοειδή επάρματα της αδαμαντίνης. Εμφανίζουν  βάση, κορυφή και τέσσερις ακρολοφίες. </a:t>
            </a:r>
            <a:endParaRPr lang="el-GR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504825" y="3933825"/>
            <a:ext cx="8639175" cy="28797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SzPct val="100000"/>
            </a:pPr>
            <a:r>
              <a:rPr lang="el-GR" sz="2200" dirty="0" smtClean="0"/>
              <a:t>Η βάση  αντιστοιχεί στο οριζόντιο επίπεδο και διέρχεται από το βαθύτερο σημείο του βοθρίου. </a:t>
            </a:r>
          </a:p>
          <a:p>
            <a:pPr>
              <a:lnSpc>
                <a:spcPct val="120000"/>
              </a:lnSpc>
              <a:spcBef>
                <a:spcPts val="1200"/>
              </a:spcBef>
              <a:buSzPct val="100000"/>
            </a:pPr>
            <a:r>
              <a:rPr lang="el-GR" sz="2200" dirty="0" smtClean="0"/>
              <a:t>Το ύψος του φύματος είναι η κάθετη από την κορυφή μέχρι την υποθετική βάση του φύματος. </a:t>
            </a:r>
          </a:p>
          <a:p>
            <a:pPr>
              <a:lnSpc>
                <a:spcPct val="120000"/>
              </a:lnSpc>
              <a:spcBef>
                <a:spcPts val="1200"/>
              </a:spcBef>
              <a:buSzPct val="100000"/>
            </a:pPr>
            <a:r>
              <a:rPr lang="el-GR" sz="2200" dirty="0" smtClean="0"/>
              <a:t>Γωνία φύματος, είναι η γωνία που σχηματίζεται από την κλίση που έχει το φύμα με το μασητικό επίπεδο. </a:t>
            </a:r>
            <a:endParaRPr lang="el-GR" sz="2200" dirty="0"/>
          </a:p>
        </p:txBody>
      </p:sp>
      <p:sp>
        <p:nvSpPr>
          <p:cNvPr id="10" name="Rectangle 9"/>
          <p:cNvSpPr/>
          <p:nvPr/>
        </p:nvSpPr>
        <p:spPr>
          <a:xfrm>
            <a:off x="1969597" y="992341"/>
            <a:ext cx="10182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600" b="1" dirty="0" smtClean="0">
                <a:latin typeface="+mn-lt"/>
              </a:rPr>
              <a:t>Φύμα</a:t>
            </a:r>
            <a:endParaRPr lang="el-GR" sz="2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81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2160611"/>
            <a:ext cx="3914286" cy="195238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9727" y="2300871"/>
            <a:ext cx="4314761" cy="17098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sz="quarter" idx="4294967295"/>
          </p:nvPr>
        </p:nvSpPr>
        <p:spPr>
          <a:xfrm>
            <a:off x="467544" y="4221088"/>
            <a:ext cx="3852863" cy="1476375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CC00CC"/>
              </a:buClr>
              <a:buSzPct val="140000"/>
            </a:pPr>
            <a:r>
              <a:rPr lang="el-GR" sz="2400" dirty="0" smtClean="0"/>
              <a:t>Είναι τα υπερώια φύματα των οπισθίων δοντιών της άνω γνάθου</a:t>
            </a:r>
            <a:r>
              <a:rPr lang="en-GB" sz="2400" dirty="0" smtClean="0"/>
              <a:t>.</a:t>
            </a:r>
            <a:r>
              <a:rPr lang="el-GR" sz="2400" dirty="0" smtClean="0"/>
              <a:t> 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294967295"/>
          </p:nvPr>
        </p:nvSpPr>
        <p:spPr>
          <a:xfrm>
            <a:off x="4626488" y="4149080"/>
            <a:ext cx="4248150" cy="1474788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CC00CC"/>
              </a:buClr>
              <a:buSzPct val="130000"/>
            </a:pPr>
            <a:r>
              <a:rPr lang="el-GR" sz="2400" dirty="0" smtClean="0"/>
              <a:t>Είναι τα παρειακά φύματα των οπισθίων δοντιών της κάτω γνάθου.</a:t>
            </a:r>
            <a:endParaRPr lang="el-GR" sz="2400" dirty="0"/>
          </a:p>
        </p:txBody>
      </p:sp>
      <p:sp>
        <p:nvSpPr>
          <p:cNvPr id="16" name="Rectangle 15"/>
          <p:cNvSpPr/>
          <p:nvPr/>
        </p:nvSpPr>
        <p:spPr>
          <a:xfrm>
            <a:off x="288488" y="1157843"/>
            <a:ext cx="867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CC00CC"/>
              </a:buClr>
              <a:buSzPct val="140000"/>
            </a:pPr>
            <a:r>
              <a:rPr lang="el-GR" sz="2200" b="1" dirty="0" smtClean="0">
                <a:latin typeface="+mn-lt"/>
              </a:rPr>
              <a:t>Λειτουργικά ή Κεντρικά ή Στηρικτικά ή </a:t>
            </a:r>
            <a:r>
              <a:rPr lang="el-GR" sz="2200" b="1" dirty="0" err="1" smtClean="0">
                <a:latin typeface="+mn-lt"/>
              </a:rPr>
              <a:t>Υποβαστάζοντα</a:t>
            </a:r>
            <a:r>
              <a:rPr lang="el-GR" sz="2200" b="1" dirty="0" smtClean="0">
                <a:latin typeface="+mn-lt"/>
              </a:rPr>
              <a:t> φύματα </a:t>
            </a:r>
            <a:endParaRPr lang="en-GB" sz="2200" b="1" dirty="0" smtClean="0">
              <a:latin typeface="+mn-lt"/>
            </a:endParaRPr>
          </a:p>
          <a:p>
            <a:pPr algn="ctr">
              <a:buClr>
                <a:srgbClr val="CC00CC"/>
              </a:buClr>
              <a:buSzPct val="140000"/>
            </a:pPr>
            <a:r>
              <a:rPr lang="el-GR" sz="2200" dirty="0" smtClean="0">
                <a:latin typeface="+mn-lt"/>
              </a:rPr>
              <a:t>(</a:t>
            </a:r>
            <a:r>
              <a:rPr lang="en-US" sz="2200" dirty="0" smtClean="0">
                <a:latin typeface="+mn-lt"/>
              </a:rPr>
              <a:t>Functional</a:t>
            </a:r>
            <a:r>
              <a:rPr lang="el-GR" sz="2200" dirty="0" smtClean="0">
                <a:latin typeface="+mn-lt"/>
              </a:rPr>
              <a:t> </a:t>
            </a:r>
            <a:r>
              <a:rPr lang="en-GB" sz="2200" dirty="0" smtClean="0">
                <a:latin typeface="+mn-lt"/>
              </a:rPr>
              <a:t>or </a:t>
            </a:r>
            <a:r>
              <a:rPr lang="en-US" sz="2200" dirty="0" smtClean="0">
                <a:latin typeface="+mn-lt"/>
              </a:rPr>
              <a:t>Centric or Supporting cusps</a:t>
            </a:r>
            <a:r>
              <a:rPr lang="el-GR" sz="2200" dirty="0" smtClean="0">
                <a:latin typeface="+mn-lt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7252" y="5753373"/>
            <a:ext cx="7753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Προσδιορίζουν την κάθετη διάσταση του προσώπου.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860032" y="3501008"/>
            <a:ext cx="216024" cy="611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83568" y="3861048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Οδοντική Συγκλεισιακή μορφολογία </a:t>
            </a:r>
            <a:r>
              <a:rPr lang="el-GR" sz="3000" b="0" dirty="0" smtClean="0"/>
              <a:t>2/11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13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8002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  <a:defRPr/>
            </a:pPr>
            <a:r>
              <a:rPr lang="el-GR" sz="2400" dirty="0" smtClean="0"/>
              <a:t>Τα </a:t>
            </a:r>
            <a:r>
              <a:rPr lang="el-GR" sz="2400" b="1" dirty="0" smtClean="0"/>
              <a:t>Λειτουργικά</a:t>
            </a:r>
            <a:r>
              <a:rPr lang="el-GR" sz="2400" dirty="0" smtClean="0"/>
              <a:t> φύματα είναι πλατειά και στρόγγυλα.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/>
              <a:t> </a:t>
            </a:r>
            <a:r>
              <a:rPr lang="el-GR" sz="2400" dirty="0" smtClean="0"/>
              <a:t>Οι κορυφές τους εντοπίζονται στο</a:t>
            </a:r>
            <a:r>
              <a:rPr lang="en-US" sz="2400" dirty="0" smtClean="0"/>
              <a:t> 1/3 </a:t>
            </a:r>
            <a:r>
              <a:rPr lang="el-GR" sz="2400" dirty="0" smtClean="0"/>
              <a:t>της παρειογλωσσικής απόστασης του δοντιού</a:t>
            </a:r>
            <a:r>
              <a:rPr lang="el-GR" sz="2400" dirty="0"/>
              <a:t>.</a:t>
            </a:r>
            <a:endParaRPr lang="el-GR" sz="2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176104"/>
            <a:ext cx="2354543" cy="23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Οδοντική Συγκλεισιακή μορφολογία </a:t>
            </a:r>
            <a:r>
              <a:rPr lang="el-GR" sz="3000" b="0" dirty="0" smtClean="0"/>
              <a:t>3/11</a:t>
            </a:r>
            <a:endParaRPr lang="el-GR" dirty="0"/>
          </a:p>
        </p:txBody>
      </p:sp>
      <p:grpSp>
        <p:nvGrpSpPr>
          <p:cNvPr id="73" name="Group 30"/>
          <p:cNvGrpSpPr/>
          <p:nvPr/>
        </p:nvGrpSpPr>
        <p:grpSpPr>
          <a:xfrm>
            <a:off x="1175755" y="3154432"/>
            <a:ext cx="4258292" cy="2344326"/>
            <a:chOff x="169220" y="2996952"/>
            <a:chExt cx="4258292" cy="2344326"/>
          </a:xfrm>
        </p:grpSpPr>
        <p:sp>
          <p:nvSpPr>
            <p:cNvPr id="74" name="Freeform 31"/>
            <p:cNvSpPr/>
            <p:nvPr/>
          </p:nvSpPr>
          <p:spPr>
            <a:xfrm>
              <a:off x="200167" y="3082120"/>
              <a:ext cx="2488442" cy="2245056"/>
            </a:xfrm>
            <a:custGeom>
              <a:avLst/>
              <a:gdLst>
                <a:gd name="connsiteX0" fmla="*/ 222914 w 2488442"/>
                <a:gd name="connsiteY0" fmla="*/ 1517176 h 2245056"/>
                <a:gd name="connsiteX1" fmla="*/ 86436 w 2488442"/>
                <a:gd name="connsiteY1" fmla="*/ 1189629 h 2245056"/>
                <a:gd name="connsiteX2" fmla="*/ 4549 w 2488442"/>
                <a:gd name="connsiteY2" fmla="*/ 793844 h 2245056"/>
                <a:gd name="connsiteX3" fmla="*/ 113732 w 2488442"/>
                <a:gd name="connsiteY3" fmla="*/ 343468 h 2245056"/>
                <a:gd name="connsiteX4" fmla="*/ 673290 w 2488442"/>
                <a:gd name="connsiteY4" fmla="*/ 29570 h 2245056"/>
                <a:gd name="connsiteX5" fmla="*/ 1164609 w 2488442"/>
                <a:gd name="connsiteY5" fmla="*/ 166047 h 2245056"/>
                <a:gd name="connsiteX6" fmla="*/ 1423917 w 2488442"/>
                <a:gd name="connsiteY6" fmla="*/ 84161 h 2245056"/>
                <a:gd name="connsiteX7" fmla="*/ 1642281 w 2488442"/>
                <a:gd name="connsiteY7" fmla="*/ 84161 h 2245056"/>
                <a:gd name="connsiteX8" fmla="*/ 1983475 w 2488442"/>
                <a:gd name="connsiteY8" fmla="*/ 193343 h 2245056"/>
                <a:gd name="connsiteX9" fmla="*/ 2201839 w 2488442"/>
                <a:gd name="connsiteY9" fmla="*/ 520889 h 2245056"/>
                <a:gd name="connsiteX10" fmla="*/ 2229134 w 2488442"/>
                <a:gd name="connsiteY10" fmla="*/ 548184 h 2245056"/>
                <a:gd name="connsiteX11" fmla="*/ 2406555 w 2488442"/>
                <a:gd name="connsiteY11" fmla="*/ 657367 h 2245056"/>
                <a:gd name="connsiteX12" fmla="*/ 2488442 w 2488442"/>
                <a:gd name="connsiteY12" fmla="*/ 848435 h 2245056"/>
                <a:gd name="connsiteX13" fmla="*/ 2406555 w 2488442"/>
                <a:gd name="connsiteY13" fmla="*/ 1435289 h 2245056"/>
                <a:gd name="connsiteX14" fmla="*/ 2379260 w 2488442"/>
                <a:gd name="connsiteY14" fmla="*/ 1476232 h 2245056"/>
                <a:gd name="connsiteX15" fmla="*/ 2379260 w 2488442"/>
                <a:gd name="connsiteY15" fmla="*/ 1721892 h 2245056"/>
                <a:gd name="connsiteX16" fmla="*/ 2106305 w 2488442"/>
                <a:gd name="connsiteY16" fmla="*/ 2117677 h 2245056"/>
                <a:gd name="connsiteX17" fmla="*/ 1628633 w 2488442"/>
                <a:gd name="connsiteY17" fmla="*/ 2172268 h 2245056"/>
                <a:gd name="connsiteX18" fmla="*/ 1287439 w 2488442"/>
                <a:gd name="connsiteY18" fmla="*/ 2131325 h 2245056"/>
                <a:gd name="connsiteX19" fmla="*/ 1287439 w 2488442"/>
                <a:gd name="connsiteY19" fmla="*/ 2076734 h 2245056"/>
                <a:gd name="connsiteX20" fmla="*/ 1123666 w 2488442"/>
                <a:gd name="connsiteY20" fmla="*/ 2131325 h 2245056"/>
                <a:gd name="connsiteX21" fmla="*/ 1014484 w 2488442"/>
                <a:gd name="connsiteY21" fmla="*/ 2172268 h 2245056"/>
                <a:gd name="connsiteX22" fmla="*/ 823415 w 2488442"/>
                <a:gd name="connsiteY22" fmla="*/ 2226859 h 2245056"/>
                <a:gd name="connsiteX23" fmla="*/ 495869 w 2488442"/>
                <a:gd name="connsiteY23" fmla="*/ 2063086 h 2245056"/>
                <a:gd name="connsiteX24" fmla="*/ 345743 w 2488442"/>
                <a:gd name="connsiteY24" fmla="*/ 1940256 h 2245056"/>
                <a:gd name="connsiteX25" fmla="*/ 222914 w 2488442"/>
                <a:gd name="connsiteY25" fmla="*/ 1448937 h 224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88442" h="2245056">
                  <a:moveTo>
                    <a:pt x="222914" y="1517176"/>
                  </a:moveTo>
                  <a:cubicBezTo>
                    <a:pt x="172872" y="1413680"/>
                    <a:pt x="122830" y="1310184"/>
                    <a:pt x="86436" y="1189629"/>
                  </a:cubicBezTo>
                  <a:cubicBezTo>
                    <a:pt x="50042" y="1069074"/>
                    <a:pt x="0" y="934871"/>
                    <a:pt x="4549" y="793844"/>
                  </a:cubicBezTo>
                  <a:cubicBezTo>
                    <a:pt x="9098" y="652817"/>
                    <a:pt x="2275" y="470847"/>
                    <a:pt x="113732" y="343468"/>
                  </a:cubicBezTo>
                  <a:cubicBezTo>
                    <a:pt x="225189" y="216089"/>
                    <a:pt x="498144" y="59140"/>
                    <a:pt x="673290" y="29570"/>
                  </a:cubicBezTo>
                  <a:cubicBezTo>
                    <a:pt x="848436" y="0"/>
                    <a:pt x="1039505" y="156949"/>
                    <a:pt x="1164609" y="166047"/>
                  </a:cubicBezTo>
                  <a:cubicBezTo>
                    <a:pt x="1289713" y="175145"/>
                    <a:pt x="1344305" y="97809"/>
                    <a:pt x="1423917" y="84161"/>
                  </a:cubicBezTo>
                  <a:cubicBezTo>
                    <a:pt x="1503529" y="70513"/>
                    <a:pt x="1549021" y="65964"/>
                    <a:pt x="1642281" y="84161"/>
                  </a:cubicBezTo>
                  <a:cubicBezTo>
                    <a:pt x="1735541" y="102358"/>
                    <a:pt x="1890215" y="120555"/>
                    <a:pt x="1983475" y="193343"/>
                  </a:cubicBezTo>
                  <a:cubicBezTo>
                    <a:pt x="2076735" y="266131"/>
                    <a:pt x="2160896" y="461749"/>
                    <a:pt x="2201839" y="520889"/>
                  </a:cubicBezTo>
                  <a:cubicBezTo>
                    <a:pt x="2242782" y="580029"/>
                    <a:pt x="2195015" y="525438"/>
                    <a:pt x="2229134" y="548184"/>
                  </a:cubicBezTo>
                  <a:cubicBezTo>
                    <a:pt x="2263253" y="570930"/>
                    <a:pt x="2363337" y="607325"/>
                    <a:pt x="2406555" y="657367"/>
                  </a:cubicBezTo>
                  <a:cubicBezTo>
                    <a:pt x="2449773" y="707409"/>
                    <a:pt x="2488442" y="718781"/>
                    <a:pt x="2488442" y="848435"/>
                  </a:cubicBezTo>
                  <a:cubicBezTo>
                    <a:pt x="2488442" y="978089"/>
                    <a:pt x="2424752" y="1330656"/>
                    <a:pt x="2406555" y="1435289"/>
                  </a:cubicBezTo>
                  <a:cubicBezTo>
                    <a:pt x="2388358" y="1539922"/>
                    <a:pt x="2383809" y="1428465"/>
                    <a:pt x="2379260" y="1476232"/>
                  </a:cubicBezTo>
                  <a:cubicBezTo>
                    <a:pt x="2374711" y="1523999"/>
                    <a:pt x="2424752" y="1614985"/>
                    <a:pt x="2379260" y="1721892"/>
                  </a:cubicBezTo>
                  <a:cubicBezTo>
                    <a:pt x="2333768" y="1828799"/>
                    <a:pt x="2231410" y="2042614"/>
                    <a:pt x="2106305" y="2117677"/>
                  </a:cubicBezTo>
                  <a:cubicBezTo>
                    <a:pt x="1981201" y="2192740"/>
                    <a:pt x="1765111" y="2169993"/>
                    <a:pt x="1628633" y="2172268"/>
                  </a:cubicBezTo>
                  <a:cubicBezTo>
                    <a:pt x="1492155" y="2174543"/>
                    <a:pt x="1344305" y="2147247"/>
                    <a:pt x="1287439" y="2131325"/>
                  </a:cubicBezTo>
                  <a:cubicBezTo>
                    <a:pt x="1230573" y="2115403"/>
                    <a:pt x="1314734" y="2076734"/>
                    <a:pt x="1287439" y="2076734"/>
                  </a:cubicBezTo>
                  <a:cubicBezTo>
                    <a:pt x="1260144" y="2076734"/>
                    <a:pt x="1169158" y="2115403"/>
                    <a:pt x="1123666" y="2131325"/>
                  </a:cubicBezTo>
                  <a:cubicBezTo>
                    <a:pt x="1078174" y="2147247"/>
                    <a:pt x="1064526" y="2156346"/>
                    <a:pt x="1014484" y="2172268"/>
                  </a:cubicBezTo>
                  <a:cubicBezTo>
                    <a:pt x="964442" y="2188190"/>
                    <a:pt x="909851" y="2245056"/>
                    <a:pt x="823415" y="2226859"/>
                  </a:cubicBezTo>
                  <a:cubicBezTo>
                    <a:pt x="736979" y="2208662"/>
                    <a:pt x="575481" y="2110853"/>
                    <a:pt x="495869" y="2063086"/>
                  </a:cubicBezTo>
                  <a:cubicBezTo>
                    <a:pt x="416257" y="2015319"/>
                    <a:pt x="391235" y="2042614"/>
                    <a:pt x="345743" y="1940256"/>
                  </a:cubicBezTo>
                  <a:cubicBezTo>
                    <a:pt x="300251" y="1837898"/>
                    <a:pt x="261582" y="1643417"/>
                    <a:pt x="222914" y="1448937"/>
                  </a:cubicBezTo>
                </a:path>
              </a:pathLst>
            </a:custGeom>
            <a:solidFill>
              <a:srgbClr val="CEB966">
                <a:lumMod val="40000"/>
                <a:lumOff val="60000"/>
              </a:srgbClr>
            </a:solidFill>
            <a:ln w="28575" cap="flat" cmpd="sng" algn="ctr">
              <a:solidFill>
                <a:srgbClr val="69676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32"/>
            <p:cNvSpPr/>
            <p:nvPr/>
          </p:nvSpPr>
          <p:spPr>
            <a:xfrm>
              <a:off x="395785" y="3507475"/>
              <a:ext cx="1087272" cy="1050877"/>
            </a:xfrm>
            <a:custGeom>
              <a:avLst/>
              <a:gdLst>
                <a:gd name="connsiteX0" fmla="*/ 968991 w 1087272"/>
                <a:gd name="connsiteY0" fmla="*/ 0 h 1050877"/>
                <a:gd name="connsiteX1" fmla="*/ 955343 w 1087272"/>
                <a:gd name="connsiteY1" fmla="*/ 382137 h 1050877"/>
                <a:gd name="connsiteX2" fmla="*/ 1078173 w 1087272"/>
                <a:gd name="connsiteY2" fmla="*/ 641444 h 1050877"/>
                <a:gd name="connsiteX3" fmla="*/ 1009934 w 1087272"/>
                <a:gd name="connsiteY3" fmla="*/ 914400 h 1050877"/>
                <a:gd name="connsiteX4" fmla="*/ 914400 w 1087272"/>
                <a:gd name="connsiteY4" fmla="*/ 846161 h 1050877"/>
                <a:gd name="connsiteX5" fmla="*/ 859809 w 1087272"/>
                <a:gd name="connsiteY5" fmla="*/ 818865 h 1050877"/>
                <a:gd name="connsiteX6" fmla="*/ 655093 w 1087272"/>
                <a:gd name="connsiteY6" fmla="*/ 914400 h 1050877"/>
                <a:gd name="connsiteX7" fmla="*/ 477672 w 1087272"/>
                <a:gd name="connsiteY7" fmla="*/ 941695 h 1050877"/>
                <a:gd name="connsiteX8" fmla="*/ 409433 w 1087272"/>
                <a:gd name="connsiteY8" fmla="*/ 832513 h 1050877"/>
                <a:gd name="connsiteX9" fmla="*/ 409433 w 1087272"/>
                <a:gd name="connsiteY9" fmla="*/ 682388 h 1050877"/>
                <a:gd name="connsiteX10" fmla="*/ 450376 w 1087272"/>
                <a:gd name="connsiteY10" fmla="*/ 368489 h 1050877"/>
                <a:gd name="connsiteX11" fmla="*/ 395785 w 1087272"/>
                <a:gd name="connsiteY11" fmla="*/ 750626 h 1050877"/>
                <a:gd name="connsiteX12" fmla="*/ 286603 w 1087272"/>
                <a:gd name="connsiteY12" fmla="*/ 641444 h 1050877"/>
                <a:gd name="connsiteX13" fmla="*/ 136478 w 1087272"/>
                <a:gd name="connsiteY13" fmla="*/ 436728 h 1050877"/>
                <a:gd name="connsiteX14" fmla="*/ 150125 w 1087272"/>
                <a:gd name="connsiteY14" fmla="*/ 409432 h 1050877"/>
                <a:gd name="connsiteX15" fmla="*/ 218364 w 1087272"/>
                <a:gd name="connsiteY15" fmla="*/ 586853 h 1050877"/>
                <a:gd name="connsiteX16" fmla="*/ 409433 w 1087272"/>
                <a:gd name="connsiteY16" fmla="*/ 750626 h 1050877"/>
                <a:gd name="connsiteX17" fmla="*/ 382137 w 1087272"/>
                <a:gd name="connsiteY17" fmla="*/ 900752 h 1050877"/>
                <a:gd name="connsiteX18" fmla="*/ 341194 w 1087272"/>
                <a:gd name="connsiteY18" fmla="*/ 846161 h 1050877"/>
                <a:gd name="connsiteX19" fmla="*/ 177421 w 1087272"/>
                <a:gd name="connsiteY19" fmla="*/ 873456 h 1050877"/>
                <a:gd name="connsiteX20" fmla="*/ 95534 w 1087272"/>
                <a:gd name="connsiteY20" fmla="*/ 1023582 h 1050877"/>
                <a:gd name="connsiteX21" fmla="*/ 0 w 1087272"/>
                <a:gd name="connsiteY21" fmla="*/ 1037229 h 105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7272" h="1050877">
                  <a:moveTo>
                    <a:pt x="968991" y="0"/>
                  </a:moveTo>
                  <a:cubicBezTo>
                    <a:pt x="953068" y="137615"/>
                    <a:pt x="937146" y="275230"/>
                    <a:pt x="955343" y="382137"/>
                  </a:cubicBezTo>
                  <a:cubicBezTo>
                    <a:pt x="973540" y="489044"/>
                    <a:pt x="1069075" y="552734"/>
                    <a:pt x="1078173" y="641444"/>
                  </a:cubicBezTo>
                  <a:cubicBezTo>
                    <a:pt x="1087272" y="730155"/>
                    <a:pt x="1037229" y="880281"/>
                    <a:pt x="1009934" y="914400"/>
                  </a:cubicBezTo>
                  <a:cubicBezTo>
                    <a:pt x="982639" y="948519"/>
                    <a:pt x="939421" y="862084"/>
                    <a:pt x="914400" y="846161"/>
                  </a:cubicBezTo>
                  <a:cubicBezTo>
                    <a:pt x="889379" y="830239"/>
                    <a:pt x="903027" y="807492"/>
                    <a:pt x="859809" y="818865"/>
                  </a:cubicBezTo>
                  <a:cubicBezTo>
                    <a:pt x="816591" y="830238"/>
                    <a:pt x="718783" y="893928"/>
                    <a:pt x="655093" y="914400"/>
                  </a:cubicBezTo>
                  <a:cubicBezTo>
                    <a:pt x="591403" y="934872"/>
                    <a:pt x="518615" y="955343"/>
                    <a:pt x="477672" y="941695"/>
                  </a:cubicBezTo>
                  <a:cubicBezTo>
                    <a:pt x="436729" y="928047"/>
                    <a:pt x="420806" y="875731"/>
                    <a:pt x="409433" y="832513"/>
                  </a:cubicBezTo>
                  <a:cubicBezTo>
                    <a:pt x="398060" y="789295"/>
                    <a:pt x="402609" y="759725"/>
                    <a:pt x="409433" y="682388"/>
                  </a:cubicBezTo>
                  <a:cubicBezTo>
                    <a:pt x="416257" y="605051"/>
                    <a:pt x="452651" y="357116"/>
                    <a:pt x="450376" y="368489"/>
                  </a:cubicBezTo>
                  <a:cubicBezTo>
                    <a:pt x="448101" y="379862"/>
                    <a:pt x="423081" y="705134"/>
                    <a:pt x="395785" y="750626"/>
                  </a:cubicBezTo>
                  <a:cubicBezTo>
                    <a:pt x="368490" y="796119"/>
                    <a:pt x="329821" y="693760"/>
                    <a:pt x="286603" y="641444"/>
                  </a:cubicBezTo>
                  <a:cubicBezTo>
                    <a:pt x="243385" y="589128"/>
                    <a:pt x="159224" y="475397"/>
                    <a:pt x="136478" y="436728"/>
                  </a:cubicBezTo>
                  <a:cubicBezTo>
                    <a:pt x="113732" y="398059"/>
                    <a:pt x="136477" y="384411"/>
                    <a:pt x="150125" y="409432"/>
                  </a:cubicBezTo>
                  <a:cubicBezTo>
                    <a:pt x="163773" y="434453"/>
                    <a:pt x="175146" y="529987"/>
                    <a:pt x="218364" y="586853"/>
                  </a:cubicBezTo>
                  <a:cubicBezTo>
                    <a:pt x="261582" y="643719"/>
                    <a:pt x="382138" y="698310"/>
                    <a:pt x="409433" y="750626"/>
                  </a:cubicBezTo>
                  <a:cubicBezTo>
                    <a:pt x="436728" y="802942"/>
                    <a:pt x="393510" y="884830"/>
                    <a:pt x="382137" y="900752"/>
                  </a:cubicBezTo>
                  <a:cubicBezTo>
                    <a:pt x="370764" y="916674"/>
                    <a:pt x="375313" y="850710"/>
                    <a:pt x="341194" y="846161"/>
                  </a:cubicBezTo>
                  <a:cubicBezTo>
                    <a:pt x="307075" y="841612"/>
                    <a:pt x="218364" y="843886"/>
                    <a:pt x="177421" y="873456"/>
                  </a:cubicBezTo>
                  <a:cubicBezTo>
                    <a:pt x="136478" y="903026"/>
                    <a:pt x="125104" y="996287"/>
                    <a:pt x="95534" y="1023582"/>
                  </a:cubicBezTo>
                  <a:cubicBezTo>
                    <a:pt x="65964" y="1050877"/>
                    <a:pt x="32982" y="1044053"/>
                    <a:pt x="0" y="1037229"/>
                  </a:cubicBezTo>
                </a:path>
              </a:pathLst>
            </a:custGeom>
            <a:noFill/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33"/>
            <p:cNvSpPr/>
            <p:nvPr/>
          </p:nvSpPr>
          <p:spPr>
            <a:xfrm>
              <a:off x="736979" y="4435522"/>
              <a:ext cx="81887" cy="259308"/>
            </a:xfrm>
            <a:custGeom>
              <a:avLst/>
              <a:gdLst>
                <a:gd name="connsiteX0" fmla="*/ 81887 w 81887"/>
                <a:gd name="connsiteY0" fmla="*/ 0 h 259308"/>
                <a:gd name="connsiteX1" fmla="*/ 0 w 81887"/>
                <a:gd name="connsiteY1" fmla="*/ 259308 h 25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887" h="259308">
                  <a:moveTo>
                    <a:pt x="81887" y="0"/>
                  </a:moveTo>
                  <a:lnTo>
                    <a:pt x="0" y="259308"/>
                  </a:lnTo>
                </a:path>
              </a:pathLst>
            </a:custGeom>
            <a:noFill/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34"/>
            <p:cNvSpPr/>
            <p:nvPr/>
          </p:nvSpPr>
          <p:spPr>
            <a:xfrm>
              <a:off x="1173707" y="4380931"/>
              <a:ext cx="270681" cy="491320"/>
            </a:xfrm>
            <a:custGeom>
              <a:avLst/>
              <a:gdLst>
                <a:gd name="connsiteX0" fmla="*/ 232012 w 270681"/>
                <a:gd name="connsiteY0" fmla="*/ 0 h 491320"/>
                <a:gd name="connsiteX1" fmla="*/ 232012 w 270681"/>
                <a:gd name="connsiteY1" fmla="*/ 191069 h 491320"/>
                <a:gd name="connsiteX2" fmla="*/ 0 w 270681"/>
                <a:gd name="connsiteY2" fmla="*/ 491320 h 4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681" h="491320">
                  <a:moveTo>
                    <a:pt x="232012" y="0"/>
                  </a:moveTo>
                  <a:cubicBezTo>
                    <a:pt x="251346" y="54591"/>
                    <a:pt x="270681" y="109182"/>
                    <a:pt x="232012" y="191069"/>
                  </a:cubicBezTo>
                  <a:cubicBezTo>
                    <a:pt x="193343" y="272956"/>
                    <a:pt x="96671" y="382138"/>
                    <a:pt x="0" y="491320"/>
                  </a:cubicBezTo>
                </a:path>
              </a:pathLst>
            </a:custGeom>
            <a:noFill/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35"/>
            <p:cNvSpPr/>
            <p:nvPr/>
          </p:nvSpPr>
          <p:spPr>
            <a:xfrm>
              <a:off x="1433015" y="3919182"/>
              <a:ext cx="1132764" cy="857534"/>
            </a:xfrm>
            <a:custGeom>
              <a:avLst/>
              <a:gdLst>
                <a:gd name="connsiteX0" fmla="*/ 204716 w 1132764"/>
                <a:gd name="connsiteY0" fmla="*/ 52317 h 857534"/>
                <a:gd name="connsiteX1" fmla="*/ 109182 w 1132764"/>
                <a:gd name="connsiteY1" fmla="*/ 106908 h 857534"/>
                <a:gd name="connsiteX2" fmla="*/ 54591 w 1132764"/>
                <a:gd name="connsiteY2" fmla="*/ 188794 h 857534"/>
                <a:gd name="connsiteX3" fmla="*/ 27295 w 1132764"/>
                <a:gd name="connsiteY3" fmla="*/ 270681 h 857534"/>
                <a:gd name="connsiteX4" fmla="*/ 27295 w 1132764"/>
                <a:gd name="connsiteY4" fmla="*/ 448102 h 857534"/>
                <a:gd name="connsiteX5" fmla="*/ 0 w 1132764"/>
                <a:gd name="connsiteY5" fmla="*/ 475397 h 857534"/>
                <a:gd name="connsiteX6" fmla="*/ 0 w 1132764"/>
                <a:gd name="connsiteY6" fmla="*/ 475397 h 857534"/>
                <a:gd name="connsiteX7" fmla="*/ 109182 w 1132764"/>
                <a:gd name="connsiteY7" fmla="*/ 502693 h 857534"/>
                <a:gd name="connsiteX8" fmla="*/ 259307 w 1132764"/>
                <a:gd name="connsiteY8" fmla="*/ 502693 h 857534"/>
                <a:gd name="connsiteX9" fmla="*/ 464024 w 1132764"/>
                <a:gd name="connsiteY9" fmla="*/ 420806 h 857534"/>
                <a:gd name="connsiteX10" fmla="*/ 655092 w 1132764"/>
                <a:gd name="connsiteY10" fmla="*/ 297976 h 857534"/>
                <a:gd name="connsiteX11" fmla="*/ 777922 w 1132764"/>
                <a:gd name="connsiteY11" fmla="*/ 11373 h 857534"/>
                <a:gd name="connsiteX12" fmla="*/ 600501 w 1132764"/>
                <a:gd name="connsiteY12" fmla="*/ 366215 h 857534"/>
                <a:gd name="connsiteX13" fmla="*/ 668740 w 1132764"/>
                <a:gd name="connsiteY13" fmla="*/ 475397 h 857534"/>
                <a:gd name="connsiteX14" fmla="*/ 709684 w 1132764"/>
                <a:gd name="connsiteY14" fmla="*/ 557284 h 857534"/>
                <a:gd name="connsiteX15" fmla="*/ 709684 w 1132764"/>
                <a:gd name="connsiteY15" fmla="*/ 857534 h 857534"/>
                <a:gd name="connsiteX16" fmla="*/ 709684 w 1132764"/>
                <a:gd name="connsiteY16" fmla="*/ 502693 h 857534"/>
                <a:gd name="connsiteX17" fmla="*/ 955343 w 1132764"/>
                <a:gd name="connsiteY17" fmla="*/ 570931 h 857534"/>
                <a:gd name="connsiteX18" fmla="*/ 1105469 w 1132764"/>
                <a:gd name="connsiteY18" fmla="*/ 611875 h 857534"/>
                <a:gd name="connsiteX19" fmla="*/ 1119116 w 1132764"/>
                <a:gd name="connsiteY19" fmla="*/ 611875 h 857534"/>
                <a:gd name="connsiteX20" fmla="*/ 1119116 w 1132764"/>
                <a:gd name="connsiteY20" fmla="*/ 625522 h 85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2764" h="857534">
                  <a:moveTo>
                    <a:pt x="204716" y="52317"/>
                  </a:moveTo>
                  <a:cubicBezTo>
                    <a:pt x="169459" y="68239"/>
                    <a:pt x="134203" y="84162"/>
                    <a:pt x="109182" y="106908"/>
                  </a:cubicBezTo>
                  <a:cubicBezTo>
                    <a:pt x="84161" y="129654"/>
                    <a:pt x="68239" y="161499"/>
                    <a:pt x="54591" y="188794"/>
                  </a:cubicBezTo>
                  <a:cubicBezTo>
                    <a:pt x="40943" y="216090"/>
                    <a:pt x="31844" y="227463"/>
                    <a:pt x="27295" y="270681"/>
                  </a:cubicBezTo>
                  <a:cubicBezTo>
                    <a:pt x="22746" y="313899"/>
                    <a:pt x="31844" y="413983"/>
                    <a:pt x="27295" y="448102"/>
                  </a:cubicBezTo>
                  <a:cubicBezTo>
                    <a:pt x="22746" y="482221"/>
                    <a:pt x="0" y="475397"/>
                    <a:pt x="0" y="475397"/>
                  </a:cubicBezTo>
                  <a:lnTo>
                    <a:pt x="0" y="475397"/>
                  </a:lnTo>
                  <a:cubicBezTo>
                    <a:pt x="18197" y="479946"/>
                    <a:pt x="65964" y="498144"/>
                    <a:pt x="109182" y="502693"/>
                  </a:cubicBezTo>
                  <a:cubicBezTo>
                    <a:pt x="152400" y="507242"/>
                    <a:pt x="200167" y="516341"/>
                    <a:pt x="259307" y="502693"/>
                  </a:cubicBezTo>
                  <a:cubicBezTo>
                    <a:pt x="318447" y="489045"/>
                    <a:pt x="398060" y="454925"/>
                    <a:pt x="464024" y="420806"/>
                  </a:cubicBezTo>
                  <a:cubicBezTo>
                    <a:pt x="529988" y="386687"/>
                    <a:pt x="602776" y="366215"/>
                    <a:pt x="655092" y="297976"/>
                  </a:cubicBezTo>
                  <a:cubicBezTo>
                    <a:pt x="707408" y="229737"/>
                    <a:pt x="787021" y="0"/>
                    <a:pt x="777922" y="11373"/>
                  </a:cubicBezTo>
                  <a:cubicBezTo>
                    <a:pt x="768824" y="22746"/>
                    <a:pt x="618698" y="288878"/>
                    <a:pt x="600501" y="366215"/>
                  </a:cubicBezTo>
                  <a:cubicBezTo>
                    <a:pt x="582304" y="443552"/>
                    <a:pt x="650543" y="443552"/>
                    <a:pt x="668740" y="475397"/>
                  </a:cubicBezTo>
                  <a:cubicBezTo>
                    <a:pt x="686937" y="507242"/>
                    <a:pt x="702860" y="493595"/>
                    <a:pt x="709684" y="557284"/>
                  </a:cubicBezTo>
                  <a:cubicBezTo>
                    <a:pt x="716508" y="620974"/>
                    <a:pt x="709684" y="857534"/>
                    <a:pt x="709684" y="857534"/>
                  </a:cubicBezTo>
                  <a:cubicBezTo>
                    <a:pt x="709684" y="848436"/>
                    <a:pt x="668741" y="550460"/>
                    <a:pt x="709684" y="502693"/>
                  </a:cubicBezTo>
                  <a:cubicBezTo>
                    <a:pt x="750627" y="454926"/>
                    <a:pt x="955343" y="570931"/>
                    <a:pt x="955343" y="570931"/>
                  </a:cubicBezTo>
                  <a:lnTo>
                    <a:pt x="1105469" y="611875"/>
                  </a:lnTo>
                  <a:cubicBezTo>
                    <a:pt x="1132764" y="618699"/>
                    <a:pt x="1116842" y="609601"/>
                    <a:pt x="1119116" y="611875"/>
                  </a:cubicBezTo>
                  <a:cubicBezTo>
                    <a:pt x="1121390" y="614149"/>
                    <a:pt x="1120253" y="619835"/>
                    <a:pt x="1119116" y="625522"/>
                  </a:cubicBezTo>
                </a:path>
              </a:pathLst>
            </a:custGeom>
            <a:noFill/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36"/>
            <p:cNvSpPr/>
            <p:nvPr/>
          </p:nvSpPr>
          <p:spPr>
            <a:xfrm>
              <a:off x="1555845" y="4421875"/>
              <a:ext cx="245659" cy="395785"/>
            </a:xfrm>
            <a:custGeom>
              <a:avLst/>
              <a:gdLst>
                <a:gd name="connsiteX0" fmla="*/ 0 w 245659"/>
                <a:gd name="connsiteY0" fmla="*/ 0 h 395785"/>
                <a:gd name="connsiteX1" fmla="*/ 245659 w 245659"/>
                <a:gd name="connsiteY1" fmla="*/ 395785 h 395785"/>
                <a:gd name="connsiteX2" fmla="*/ 245659 w 245659"/>
                <a:gd name="connsiteY2" fmla="*/ 395785 h 3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59" h="395785">
                  <a:moveTo>
                    <a:pt x="0" y="0"/>
                  </a:moveTo>
                  <a:lnTo>
                    <a:pt x="245659" y="395785"/>
                  </a:lnTo>
                  <a:lnTo>
                    <a:pt x="245659" y="395785"/>
                  </a:lnTo>
                </a:path>
              </a:pathLst>
            </a:custGeom>
            <a:noFill/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37"/>
            <p:cNvSpPr/>
            <p:nvPr/>
          </p:nvSpPr>
          <p:spPr>
            <a:xfrm>
              <a:off x="1009934" y="2997958"/>
              <a:ext cx="764275" cy="127379"/>
            </a:xfrm>
            <a:custGeom>
              <a:avLst/>
              <a:gdLst>
                <a:gd name="connsiteX0" fmla="*/ 0 w 764275"/>
                <a:gd name="connsiteY0" fmla="*/ 100084 h 127379"/>
                <a:gd name="connsiteX1" fmla="*/ 423081 w 764275"/>
                <a:gd name="connsiteY1" fmla="*/ 4549 h 127379"/>
                <a:gd name="connsiteX2" fmla="*/ 764275 w 764275"/>
                <a:gd name="connsiteY2" fmla="*/ 127379 h 12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275" h="127379">
                  <a:moveTo>
                    <a:pt x="0" y="100084"/>
                  </a:moveTo>
                  <a:cubicBezTo>
                    <a:pt x="147851" y="50042"/>
                    <a:pt x="295702" y="0"/>
                    <a:pt x="423081" y="4549"/>
                  </a:cubicBezTo>
                  <a:cubicBezTo>
                    <a:pt x="550460" y="9098"/>
                    <a:pt x="657367" y="68238"/>
                    <a:pt x="764275" y="127379"/>
                  </a:cubicBezTo>
                </a:path>
              </a:pathLst>
            </a:custGeom>
            <a:noFill/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1" name="Straight Connector 38"/>
            <p:cNvCxnSpPr/>
            <p:nvPr/>
          </p:nvCxnSpPr>
          <p:spPr>
            <a:xfrm>
              <a:off x="204716" y="3789040"/>
              <a:ext cx="4176000" cy="0"/>
            </a:xfrm>
            <a:prstGeom prst="line">
              <a:avLst/>
            </a:prstGeom>
            <a:noFill/>
            <a:ln w="38100" cap="flat" cmpd="sng" algn="ctr">
              <a:solidFill>
                <a:srgbClr val="CEB966"/>
              </a:solidFill>
              <a:prstDash val="lgDash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p:spPr>
        </p:cxnSp>
        <p:cxnSp>
          <p:nvCxnSpPr>
            <p:cNvPr id="82" name="Straight Connector 39"/>
            <p:cNvCxnSpPr/>
            <p:nvPr/>
          </p:nvCxnSpPr>
          <p:spPr>
            <a:xfrm flipV="1">
              <a:off x="169220" y="4509120"/>
              <a:ext cx="4186756" cy="14916"/>
            </a:xfrm>
            <a:prstGeom prst="line">
              <a:avLst/>
            </a:prstGeom>
            <a:noFill/>
            <a:ln w="25400" cap="flat" cmpd="sng" algn="ctr">
              <a:solidFill>
                <a:srgbClr val="CEB966"/>
              </a:solidFill>
              <a:prstDash val="lgDashDot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3" name="Straight Connector 40"/>
            <p:cNvCxnSpPr/>
            <p:nvPr/>
          </p:nvCxnSpPr>
          <p:spPr>
            <a:xfrm>
              <a:off x="179512" y="4941168"/>
              <a:ext cx="4248000" cy="0"/>
            </a:xfrm>
            <a:prstGeom prst="line">
              <a:avLst/>
            </a:prstGeom>
            <a:noFill/>
            <a:ln w="25400" cap="flat" cmpd="sng" algn="ctr">
              <a:solidFill>
                <a:srgbClr val="CEB966"/>
              </a:solidFill>
              <a:prstDash val="dash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84" name="Oval 41"/>
            <p:cNvSpPr/>
            <p:nvPr/>
          </p:nvSpPr>
          <p:spPr>
            <a:xfrm>
              <a:off x="1835696" y="3645024"/>
              <a:ext cx="144000" cy="144000"/>
            </a:xfrm>
            <a:prstGeom prst="ellipse">
              <a:avLst/>
            </a:prstGeom>
            <a:solidFill>
              <a:srgbClr val="CC00CC"/>
            </a:solidFill>
            <a:ln w="25400" cap="flat" cmpd="sng" algn="ctr">
              <a:solidFill>
                <a:srgbClr val="A379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val 42"/>
            <p:cNvSpPr/>
            <p:nvPr/>
          </p:nvSpPr>
          <p:spPr>
            <a:xfrm>
              <a:off x="755592" y="3645024"/>
              <a:ext cx="144000" cy="144000"/>
            </a:xfrm>
            <a:prstGeom prst="ellipse">
              <a:avLst/>
            </a:prstGeom>
            <a:solidFill>
              <a:srgbClr val="CC00CC"/>
            </a:solidFill>
            <a:ln w="25400" cap="flat" cmpd="sng" algn="ctr">
              <a:solidFill>
                <a:srgbClr val="A379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val 43"/>
            <p:cNvSpPr/>
            <p:nvPr/>
          </p:nvSpPr>
          <p:spPr>
            <a:xfrm>
              <a:off x="899608" y="4869176"/>
              <a:ext cx="144000" cy="1440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A379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val 44"/>
            <p:cNvSpPr/>
            <p:nvPr/>
          </p:nvSpPr>
          <p:spPr>
            <a:xfrm>
              <a:off x="2411776" y="4005064"/>
              <a:ext cx="144000" cy="144000"/>
            </a:xfrm>
            <a:prstGeom prst="ellipse">
              <a:avLst/>
            </a:prstGeom>
            <a:solidFill>
              <a:srgbClr val="CC00CC"/>
            </a:solidFill>
            <a:ln w="25400" cap="flat" cmpd="sng" algn="ctr">
              <a:solidFill>
                <a:srgbClr val="A379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val 45"/>
            <p:cNvSpPr/>
            <p:nvPr/>
          </p:nvSpPr>
          <p:spPr>
            <a:xfrm>
              <a:off x="2051736" y="4869160"/>
              <a:ext cx="144000" cy="1440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A379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46"/>
            <p:cNvSpPr/>
            <p:nvPr/>
          </p:nvSpPr>
          <p:spPr>
            <a:xfrm>
              <a:off x="1046328" y="3041176"/>
              <a:ext cx="812042" cy="206991"/>
            </a:xfrm>
            <a:custGeom>
              <a:avLst/>
              <a:gdLst>
                <a:gd name="connsiteX0" fmla="*/ 18197 w 812042"/>
                <a:gd name="connsiteY0" fmla="*/ 70514 h 206991"/>
                <a:gd name="connsiteX1" fmla="*/ 236562 w 812042"/>
                <a:gd name="connsiteY1" fmla="*/ 179696 h 206991"/>
                <a:gd name="connsiteX2" fmla="*/ 359391 w 812042"/>
                <a:gd name="connsiteY2" fmla="*/ 206991 h 206991"/>
                <a:gd name="connsiteX3" fmla="*/ 482221 w 812042"/>
                <a:gd name="connsiteY3" fmla="*/ 179696 h 206991"/>
                <a:gd name="connsiteX4" fmla="*/ 645994 w 812042"/>
                <a:gd name="connsiteY4" fmla="*/ 111457 h 206991"/>
                <a:gd name="connsiteX5" fmla="*/ 796120 w 812042"/>
                <a:gd name="connsiteY5" fmla="*/ 111457 h 206991"/>
                <a:gd name="connsiteX6" fmla="*/ 741529 w 812042"/>
                <a:gd name="connsiteY6" fmla="*/ 84161 h 206991"/>
                <a:gd name="connsiteX7" fmla="*/ 605051 w 812042"/>
                <a:gd name="connsiteY7" fmla="*/ 29570 h 206991"/>
                <a:gd name="connsiteX8" fmla="*/ 127379 w 812042"/>
                <a:gd name="connsiteY8" fmla="*/ 2275 h 206991"/>
                <a:gd name="connsiteX9" fmla="*/ 18197 w 812042"/>
                <a:gd name="connsiteY9" fmla="*/ 70514 h 20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042" h="206991">
                  <a:moveTo>
                    <a:pt x="18197" y="70514"/>
                  </a:moveTo>
                  <a:cubicBezTo>
                    <a:pt x="36394" y="100084"/>
                    <a:pt x="179697" y="156950"/>
                    <a:pt x="236562" y="179696"/>
                  </a:cubicBezTo>
                  <a:cubicBezTo>
                    <a:pt x="293427" y="202442"/>
                    <a:pt x="318448" y="206991"/>
                    <a:pt x="359391" y="206991"/>
                  </a:cubicBezTo>
                  <a:cubicBezTo>
                    <a:pt x="400334" y="206991"/>
                    <a:pt x="434454" y="195618"/>
                    <a:pt x="482221" y="179696"/>
                  </a:cubicBezTo>
                  <a:cubicBezTo>
                    <a:pt x="529988" y="163774"/>
                    <a:pt x="593678" y="122830"/>
                    <a:pt x="645994" y="111457"/>
                  </a:cubicBezTo>
                  <a:cubicBezTo>
                    <a:pt x="698310" y="100084"/>
                    <a:pt x="780198" y="116006"/>
                    <a:pt x="796120" y="111457"/>
                  </a:cubicBezTo>
                  <a:cubicBezTo>
                    <a:pt x="812042" y="106908"/>
                    <a:pt x="773374" y="97809"/>
                    <a:pt x="741529" y="84161"/>
                  </a:cubicBezTo>
                  <a:cubicBezTo>
                    <a:pt x="709684" y="70513"/>
                    <a:pt x="707409" y="43218"/>
                    <a:pt x="605051" y="29570"/>
                  </a:cubicBezTo>
                  <a:cubicBezTo>
                    <a:pt x="502693" y="15922"/>
                    <a:pt x="222913" y="0"/>
                    <a:pt x="127379" y="2275"/>
                  </a:cubicBezTo>
                  <a:cubicBezTo>
                    <a:pt x="31845" y="4550"/>
                    <a:pt x="0" y="40944"/>
                    <a:pt x="18197" y="70514"/>
                  </a:cubicBezTo>
                  <a:close/>
                </a:path>
              </a:pathLst>
            </a:custGeom>
            <a:solidFill>
              <a:srgbClr val="CEB966">
                <a:lumMod val="40000"/>
                <a:lumOff val="60000"/>
              </a:srgbClr>
            </a:solidFill>
            <a:ln w="9525" cap="flat" cmpd="sng" algn="ctr">
              <a:solidFill>
                <a:srgbClr val="69676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0" name="Straight Arrow Connector 47"/>
            <p:cNvCxnSpPr/>
            <p:nvPr/>
          </p:nvCxnSpPr>
          <p:spPr>
            <a:xfrm>
              <a:off x="4139952" y="4869160"/>
              <a:ext cx="0" cy="4320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48000"/>
                  <a:satMod val="110000"/>
                </a:sys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91" name="Straight Arrow Connector 48"/>
            <p:cNvCxnSpPr/>
            <p:nvPr/>
          </p:nvCxnSpPr>
          <p:spPr>
            <a:xfrm>
              <a:off x="4139952" y="2996952"/>
              <a:ext cx="0" cy="7560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48000"/>
                  <a:satMod val="110000"/>
                </a:sys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92" name="TextBox 91"/>
            <p:cNvSpPr txBox="1"/>
            <p:nvPr/>
          </p:nvSpPr>
          <p:spPr>
            <a:xfrm>
              <a:off x="3584992" y="3212976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1/3</a:t>
              </a:r>
              <a:endPara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563888" y="4941168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1/6</a:t>
              </a:r>
              <a:endPara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4" name="Rectangle 51"/>
            <p:cNvSpPr/>
            <p:nvPr/>
          </p:nvSpPr>
          <p:spPr>
            <a:xfrm>
              <a:off x="179512" y="3033208"/>
              <a:ext cx="4212000" cy="2268000"/>
            </a:xfrm>
            <a:prstGeom prst="rect">
              <a:avLst/>
            </a:prstGeom>
            <a:noFill/>
            <a:ln w="28575" cap="flat" cmpd="sng" algn="ctr">
              <a:solidFill>
                <a:srgbClr val="69676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1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5984" y="2362939"/>
            <a:ext cx="3914286" cy="19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11960" y="2369839"/>
            <a:ext cx="4732919" cy="18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half" idx="4294967295"/>
          </p:nvPr>
        </p:nvSpPr>
        <p:spPr>
          <a:xfrm>
            <a:off x="251520" y="4379580"/>
            <a:ext cx="8784976" cy="221777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30000"/>
              <a:defRPr/>
            </a:pPr>
            <a:r>
              <a:rPr lang="el-GR" sz="2200" dirty="0" smtClean="0"/>
              <a:t>Μη λειτουργικά φύματα ή μη κεντρικά φύματα</a:t>
            </a:r>
            <a:r>
              <a:rPr lang="en-GB" sz="2200" dirty="0" smtClean="0"/>
              <a:t> </a:t>
            </a:r>
            <a:r>
              <a:rPr lang="el-GR" sz="2200" dirty="0" smtClean="0"/>
              <a:t>ονομάζονται τα παρειακά φύματα των πίσω δοντιών της άνω γνάθου και τα γλωσσικά φύματα των πίσω δοντιών της κάτω γνάθου.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30000"/>
              <a:defRPr/>
            </a:pPr>
            <a:r>
              <a:rPr lang="el-GR" sz="2200" dirty="0" smtClean="0"/>
              <a:t>Τα κεκλιμένα επίπεδα των τριγωνικών ακρολοφιών των μη κεντρικών φυμάτων οδηγούν τις λειτουργικές διαδρομές των της κάτω γνάθου.</a:t>
            </a:r>
            <a:endParaRPr lang="en-US" sz="22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360000" y="1029216"/>
            <a:ext cx="8424000" cy="43088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el-GR" sz="2200" b="1" dirty="0" smtClean="0">
                <a:latin typeface="+mn-lt"/>
              </a:rPr>
              <a:t>Μη λειτουργικά ή Μη κεντρικά ή Οδηγά φύματα </a:t>
            </a:r>
            <a:r>
              <a:rPr lang="en-GB" sz="2200" b="1" dirty="0" smtClean="0">
                <a:latin typeface="+mn-lt"/>
              </a:rPr>
              <a:t> </a:t>
            </a:r>
            <a:endParaRPr lang="el-GR" sz="2200" b="1" dirty="0">
              <a:latin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987824" y="1475492"/>
            <a:ext cx="1440160" cy="1233428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27984" y="1475492"/>
            <a:ext cx="720080" cy="1161420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2142148"/>
            <a:ext cx="599844" cy="3693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800" dirty="0" smtClean="0"/>
              <a:t>άνω</a:t>
            </a:r>
            <a:endParaRPr lang="el-GR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8263587" y="4005064"/>
            <a:ext cx="679289" cy="3693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800" dirty="0" smtClean="0"/>
              <a:t>κάτω</a:t>
            </a:r>
            <a:endParaRPr lang="el-GR" sz="1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Οδοντική Συγκλεισιακή μορφολογία </a:t>
            </a:r>
            <a:r>
              <a:rPr lang="el-GR" sz="3000" b="0" dirty="0" smtClean="0"/>
              <a:t>4/11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5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539552" y="4077072"/>
            <a:ext cx="8229600" cy="2232248"/>
          </a:xfrm>
        </p:spPr>
        <p:txBody>
          <a:bodyPr/>
          <a:lstStyle/>
          <a:p>
            <a:pPr marL="396000" eaLnBrk="1" hangingPunct="1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SzPct val="140000"/>
              <a:buFont typeface="Arial" pitchFamily="34" charset="0"/>
              <a:buChar char="•"/>
              <a:defRPr/>
            </a:pPr>
            <a:r>
              <a:rPr lang="el-GR" sz="2400" dirty="0" smtClean="0"/>
              <a:t>Τα </a:t>
            </a:r>
            <a:r>
              <a:rPr lang="el-GR" sz="2400" b="1" dirty="0" smtClean="0"/>
              <a:t>Μη λειτουργικά </a:t>
            </a:r>
            <a:r>
              <a:rPr lang="el-GR" sz="2400" dirty="0" smtClean="0"/>
              <a:t>φύματα είναι</a:t>
            </a:r>
            <a:r>
              <a:rPr lang="en-US" sz="2400" dirty="0" smtClean="0"/>
              <a:t> </a:t>
            </a:r>
            <a:r>
              <a:rPr lang="el-GR" sz="2400" dirty="0" smtClean="0"/>
              <a:t>σχετικά μυτερά με ευδιάκριτες κορυφές.</a:t>
            </a:r>
          </a:p>
          <a:p>
            <a:pPr marL="396000" eaLnBrk="1" hangingPunct="1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SzPct val="140000"/>
              <a:buFont typeface="Arial" pitchFamily="34" charset="0"/>
              <a:buChar char="•"/>
              <a:defRPr/>
            </a:pPr>
            <a:r>
              <a:rPr lang="el-GR" sz="2400" dirty="0" smtClean="0"/>
              <a:t>Οι κορυφές τους εντοπίζονται στο</a:t>
            </a:r>
            <a:r>
              <a:rPr lang="en-US" sz="2400" dirty="0" smtClean="0"/>
              <a:t> 1/</a:t>
            </a:r>
            <a:r>
              <a:rPr lang="el-GR" sz="2400" dirty="0" smtClean="0"/>
              <a:t>6</a:t>
            </a:r>
            <a:r>
              <a:rPr lang="en-US" sz="2400" dirty="0" smtClean="0"/>
              <a:t> </a:t>
            </a:r>
            <a:r>
              <a:rPr lang="el-GR" sz="2400" dirty="0" smtClean="0"/>
              <a:t>της</a:t>
            </a:r>
            <a:r>
              <a:rPr lang="en-US" sz="2400" dirty="0" smtClean="0"/>
              <a:t> </a:t>
            </a:r>
            <a:r>
              <a:rPr lang="el-GR" sz="2400" dirty="0" smtClean="0"/>
              <a:t>παρειογλωσσικής απόστασης του δοντιού</a:t>
            </a:r>
            <a:r>
              <a:rPr lang="el-GR" sz="2400" dirty="0"/>
              <a:t>.</a:t>
            </a: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476" y="1700808"/>
            <a:ext cx="2334709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Οδοντική Συγκλεισιακή μορφολογία </a:t>
            </a:r>
            <a:r>
              <a:rPr lang="el-GR" sz="3000" b="0" dirty="0" smtClean="0"/>
              <a:t>5/11</a:t>
            </a:r>
            <a:endParaRPr lang="el-GR" dirty="0"/>
          </a:p>
        </p:txBody>
      </p:sp>
      <p:grpSp>
        <p:nvGrpSpPr>
          <p:cNvPr id="29" name="Group 30"/>
          <p:cNvGrpSpPr/>
          <p:nvPr/>
        </p:nvGrpSpPr>
        <p:grpSpPr>
          <a:xfrm>
            <a:off x="1115616" y="1660738"/>
            <a:ext cx="4258292" cy="2344326"/>
            <a:chOff x="169220" y="2996952"/>
            <a:chExt cx="4258292" cy="2344326"/>
          </a:xfrm>
        </p:grpSpPr>
        <p:sp>
          <p:nvSpPr>
            <p:cNvPr id="30" name="Freeform 31"/>
            <p:cNvSpPr/>
            <p:nvPr/>
          </p:nvSpPr>
          <p:spPr>
            <a:xfrm>
              <a:off x="200167" y="3082120"/>
              <a:ext cx="2488442" cy="2245056"/>
            </a:xfrm>
            <a:custGeom>
              <a:avLst/>
              <a:gdLst>
                <a:gd name="connsiteX0" fmla="*/ 222914 w 2488442"/>
                <a:gd name="connsiteY0" fmla="*/ 1517176 h 2245056"/>
                <a:gd name="connsiteX1" fmla="*/ 86436 w 2488442"/>
                <a:gd name="connsiteY1" fmla="*/ 1189629 h 2245056"/>
                <a:gd name="connsiteX2" fmla="*/ 4549 w 2488442"/>
                <a:gd name="connsiteY2" fmla="*/ 793844 h 2245056"/>
                <a:gd name="connsiteX3" fmla="*/ 113732 w 2488442"/>
                <a:gd name="connsiteY3" fmla="*/ 343468 h 2245056"/>
                <a:gd name="connsiteX4" fmla="*/ 673290 w 2488442"/>
                <a:gd name="connsiteY4" fmla="*/ 29570 h 2245056"/>
                <a:gd name="connsiteX5" fmla="*/ 1164609 w 2488442"/>
                <a:gd name="connsiteY5" fmla="*/ 166047 h 2245056"/>
                <a:gd name="connsiteX6" fmla="*/ 1423917 w 2488442"/>
                <a:gd name="connsiteY6" fmla="*/ 84161 h 2245056"/>
                <a:gd name="connsiteX7" fmla="*/ 1642281 w 2488442"/>
                <a:gd name="connsiteY7" fmla="*/ 84161 h 2245056"/>
                <a:gd name="connsiteX8" fmla="*/ 1983475 w 2488442"/>
                <a:gd name="connsiteY8" fmla="*/ 193343 h 2245056"/>
                <a:gd name="connsiteX9" fmla="*/ 2201839 w 2488442"/>
                <a:gd name="connsiteY9" fmla="*/ 520889 h 2245056"/>
                <a:gd name="connsiteX10" fmla="*/ 2229134 w 2488442"/>
                <a:gd name="connsiteY10" fmla="*/ 548184 h 2245056"/>
                <a:gd name="connsiteX11" fmla="*/ 2406555 w 2488442"/>
                <a:gd name="connsiteY11" fmla="*/ 657367 h 2245056"/>
                <a:gd name="connsiteX12" fmla="*/ 2488442 w 2488442"/>
                <a:gd name="connsiteY12" fmla="*/ 848435 h 2245056"/>
                <a:gd name="connsiteX13" fmla="*/ 2406555 w 2488442"/>
                <a:gd name="connsiteY13" fmla="*/ 1435289 h 2245056"/>
                <a:gd name="connsiteX14" fmla="*/ 2379260 w 2488442"/>
                <a:gd name="connsiteY14" fmla="*/ 1476232 h 2245056"/>
                <a:gd name="connsiteX15" fmla="*/ 2379260 w 2488442"/>
                <a:gd name="connsiteY15" fmla="*/ 1721892 h 2245056"/>
                <a:gd name="connsiteX16" fmla="*/ 2106305 w 2488442"/>
                <a:gd name="connsiteY16" fmla="*/ 2117677 h 2245056"/>
                <a:gd name="connsiteX17" fmla="*/ 1628633 w 2488442"/>
                <a:gd name="connsiteY17" fmla="*/ 2172268 h 2245056"/>
                <a:gd name="connsiteX18" fmla="*/ 1287439 w 2488442"/>
                <a:gd name="connsiteY18" fmla="*/ 2131325 h 2245056"/>
                <a:gd name="connsiteX19" fmla="*/ 1287439 w 2488442"/>
                <a:gd name="connsiteY19" fmla="*/ 2076734 h 2245056"/>
                <a:gd name="connsiteX20" fmla="*/ 1123666 w 2488442"/>
                <a:gd name="connsiteY20" fmla="*/ 2131325 h 2245056"/>
                <a:gd name="connsiteX21" fmla="*/ 1014484 w 2488442"/>
                <a:gd name="connsiteY21" fmla="*/ 2172268 h 2245056"/>
                <a:gd name="connsiteX22" fmla="*/ 823415 w 2488442"/>
                <a:gd name="connsiteY22" fmla="*/ 2226859 h 2245056"/>
                <a:gd name="connsiteX23" fmla="*/ 495869 w 2488442"/>
                <a:gd name="connsiteY23" fmla="*/ 2063086 h 2245056"/>
                <a:gd name="connsiteX24" fmla="*/ 345743 w 2488442"/>
                <a:gd name="connsiteY24" fmla="*/ 1940256 h 2245056"/>
                <a:gd name="connsiteX25" fmla="*/ 222914 w 2488442"/>
                <a:gd name="connsiteY25" fmla="*/ 1448937 h 224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88442" h="2245056">
                  <a:moveTo>
                    <a:pt x="222914" y="1517176"/>
                  </a:moveTo>
                  <a:cubicBezTo>
                    <a:pt x="172872" y="1413680"/>
                    <a:pt x="122830" y="1310184"/>
                    <a:pt x="86436" y="1189629"/>
                  </a:cubicBezTo>
                  <a:cubicBezTo>
                    <a:pt x="50042" y="1069074"/>
                    <a:pt x="0" y="934871"/>
                    <a:pt x="4549" y="793844"/>
                  </a:cubicBezTo>
                  <a:cubicBezTo>
                    <a:pt x="9098" y="652817"/>
                    <a:pt x="2275" y="470847"/>
                    <a:pt x="113732" y="343468"/>
                  </a:cubicBezTo>
                  <a:cubicBezTo>
                    <a:pt x="225189" y="216089"/>
                    <a:pt x="498144" y="59140"/>
                    <a:pt x="673290" y="29570"/>
                  </a:cubicBezTo>
                  <a:cubicBezTo>
                    <a:pt x="848436" y="0"/>
                    <a:pt x="1039505" y="156949"/>
                    <a:pt x="1164609" y="166047"/>
                  </a:cubicBezTo>
                  <a:cubicBezTo>
                    <a:pt x="1289713" y="175145"/>
                    <a:pt x="1344305" y="97809"/>
                    <a:pt x="1423917" y="84161"/>
                  </a:cubicBezTo>
                  <a:cubicBezTo>
                    <a:pt x="1503529" y="70513"/>
                    <a:pt x="1549021" y="65964"/>
                    <a:pt x="1642281" y="84161"/>
                  </a:cubicBezTo>
                  <a:cubicBezTo>
                    <a:pt x="1735541" y="102358"/>
                    <a:pt x="1890215" y="120555"/>
                    <a:pt x="1983475" y="193343"/>
                  </a:cubicBezTo>
                  <a:cubicBezTo>
                    <a:pt x="2076735" y="266131"/>
                    <a:pt x="2160896" y="461749"/>
                    <a:pt x="2201839" y="520889"/>
                  </a:cubicBezTo>
                  <a:cubicBezTo>
                    <a:pt x="2242782" y="580029"/>
                    <a:pt x="2195015" y="525438"/>
                    <a:pt x="2229134" y="548184"/>
                  </a:cubicBezTo>
                  <a:cubicBezTo>
                    <a:pt x="2263253" y="570930"/>
                    <a:pt x="2363337" y="607325"/>
                    <a:pt x="2406555" y="657367"/>
                  </a:cubicBezTo>
                  <a:cubicBezTo>
                    <a:pt x="2449773" y="707409"/>
                    <a:pt x="2488442" y="718781"/>
                    <a:pt x="2488442" y="848435"/>
                  </a:cubicBezTo>
                  <a:cubicBezTo>
                    <a:pt x="2488442" y="978089"/>
                    <a:pt x="2424752" y="1330656"/>
                    <a:pt x="2406555" y="1435289"/>
                  </a:cubicBezTo>
                  <a:cubicBezTo>
                    <a:pt x="2388358" y="1539922"/>
                    <a:pt x="2383809" y="1428465"/>
                    <a:pt x="2379260" y="1476232"/>
                  </a:cubicBezTo>
                  <a:cubicBezTo>
                    <a:pt x="2374711" y="1523999"/>
                    <a:pt x="2424752" y="1614985"/>
                    <a:pt x="2379260" y="1721892"/>
                  </a:cubicBezTo>
                  <a:cubicBezTo>
                    <a:pt x="2333768" y="1828799"/>
                    <a:pt x="2231410" y="2042614"/>
                    <a:pt x="2106305" y="2117677"/>
                  </a:cubicBezTo>
                  <a:cubicBezTo>
                    <a:pt x="1981201" y="2192740"/>
                    <a:pt x="1765111" y="2169993"/>
                    <a:pt x="1628633" y="2172268"/>
                  </a:cubicBezTo>
                  <a:cubicBezTo>
                    <a:pt x="1492155" y="2174543"/>
                    <a:pt x="1344305" y="2147247"/>
                    <a:pt x="1287439" y="2131325"/>
                  </a:cubicBezTo>
                  <a:cubicBezTo>
                    <a:pt x="1230573" y="2115403"/>
                    <a:pt x="1314734" y="2076734"/>
                    <a:pt x="1287439" y="2076734"/>
                  </a:cubicBezTo>
                  <a:cubicBezTo>
                    <a:pt x="1260144" y="2076734"/>
                    <a:pt x="1169158" y="2115403"/>
                    <a:pt x="1123666" y="2131325"/>
                  </a:cubicBezTo>
                  <a:cubicBezTo>
                    <a:pt x="1078174" y="2147247"/>
                    <a:pt x="1064526" y="2156346"/>
                    <a:pt x="1014484" y="2172268"/>
                  </a:cubicBezTo>
                  <a:cubicBezTo>
                    <a:pt x="964442" y="2188190"/>
                    <a:pt x="909851" y="2245056"/>
                    <a:pt x="823415" y="2226859"/>
                  </a:cubicBezTo>
                  <a:cubicBezTo>
                    <a:pt x="736979" y="2208662"/>
                    <a:pt x="575481" y="2110853"/>
                    <a:pt x="495869" y="2063086"/>
                  </a:cubicBezTo>
                  <a:cubicBezTo>
                    <a:pt x="416257" y="2015319"/>
                    <a:pt x="391235" y="2042614"/>
                    <a:pt x="345743" y="1940256"/>
                  </a:cubicBezTo>
                  <a:cubicBezTo>
                    <a:pt x="300251" y="1837898"/>
                    <a:pt x="261582" y="1643417"/>
                    <a:pt x="222914" y="1448937"/>
                  </a:cubicBezTo>
                </a:path>
              </a:pathLst>
            </a:custGeom>
            <a:solidFill>
              <a:srgbClr val="CEB966">
                <a:lumMod val="40000"/>
                <a:lumOff val="60000"/>
              </a:srgbClr>
            </a:solidFill>
            <a:ln w="28575" cap="flat" cmpd="sng" algn="ctr">
              <a:solidFill>
                <a:srgbClr val="69676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2"/>
            <p:cNvSpPr/>
            <p:nvPr/>
          </p:nvSpPr>
          <p:spPr>
            <a:xfrm>
              <a:off x="395785" y="3507475"/>
              <a:ext cx="1087272" cy="1050877"/>
            </a:xfrm>
            <a:custGeom>
              <a:avLst/>
              <a:gdLst>
                <a:gd name="connsiteX0" fmla="*/ 968991 w 1087272"/>
                <a:gd name="connsiteY0" fmla="*/ 0 h 1050877"/>
                <a:gd name="connsiteX1" fmla="*/ 955343 w 1087272"/>
                <a:gd name="connsiteY1" fmla="*/ 382137 h 1050877"/>
                <a:gd name="connsiteX2" fmla="*/ 1078173 w 1087272"/>
                <a:gd name="connsiteY2" fmla="*/ 641444 h 1050877"/>
                <a:gd name="connsiteX3" fmla="*/ 1009934 w 1087272"/>
                <a:gd name="connsiteY3" fmla="*/ 914400 h 1050877"/>
                <a:gd name="connsiteX4" fmla="*/ 914400 w 1087272"/>
                <a:gd name="connsiteY4" fmla="*/ 846161 h 1050877"/>
                <a:gd name="connsiteX5" fmla="*/ 859809 w 1087272"/>
                <a:gd name="connsiteY5" fmla="*/ 818865 h 1050877"/>
                <a:gd name="connsiteX6" fmla="*/ 655093 w 1087272"/>
                <a:gd name="connsiteY6" fmla="*/ 914400 h 1050877"/>
                <a:gd name="connsiteX7" fmla="*/ 477672 w 1087272"/>
                <a:gd name="connsiteY7" fmla="*/ 941695 h 1050877"/>
                <a:gd name="connsiteX8" fmla="*/ 409433 w 1087272"/>
                <a:gd name="connsiteY8" fmla="*/ 832513 h 1050877"/>
                <a:gd name="connsiteX9" fmla="*/ 409433 w 1087272"/>
                <a:gd name="connsiteY9" fmla="*/ 682388 h 1050877"/>
                <a:gd name="connsiteX10" fmla="*/ 450376 w 1087272"/>
                <a:gd name="connsiteY10" fmla="*/ 368489 h 1050877"/>
                <a:gd name="connsiteX11" fmla="*/ 395785 w 1087272"/>
                <a:gd name="connsiteY11" fmla="*/ 750626 h 1050877"/>
                <a:gd name="connsiteX12" fmla="*/ 286603 w 1087272"/>
                <a:gd name="connsiteY12" fmla="*/ 641444 h 1050877"/>
                <a:gd name="connsiteX13" fmla="*/ 136478 w 1087272"/>
                <a:gd name="connsiteY13" fmla="*/ 436728 h 1050877"/>
                <a:gd name="connsiteX14" fmla="*/ 150125 w 1087272"/>
                <a:gd name="connsiteY14" fmla="*/ 409432 h 1050877"/>
                <a:gd name="connsiteX15" fmla="*/ 218364 w 1087272"/>
                <a:gd name="connsiteY15" fmla="*/ 586853 h 1050877"/>
                <a:gd name="connsiteX16" fmla="*/ 409433 w 1087272"/>
                <a:gd name="connsiteY16" fmla="*/ 750626 h 1050877"/>
                <a:gd name="connsiteX17" fmla="*/ 382137 w 1087272"/>
                <a:gd name="connsiteY17" fmla="*/ 900752 h 1050877"/>
                <a:gd name="connsiteX18" fmla="*/ 341194 w 1087272"/>
                <a:gd name="connsiteY18" fmla="*/ 846161 h 1050877"/>
                <a:gd name="connsiteX19" fmla="*/ 177421 w 1087272"/>
                <a:gd name="connsiteY19" fmla="*/ 873456 h 1050877"/>
                <a:gd name="connsiteX20" fmla="*/ 95534 w 1087272"/>
                <a:gd name="connsiteY20" fmla="*/ 1023582 h 1050877"/>
                <a:gd name="connsiteX21" fmla="*/ 0 w 1087272"/>
                <a:gd name="connsiteY21" fmla="*/ 1037229 h 105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7272" h="1050877">
                  <a:moveTo>
                    <a:pt x="968991" y="0"/>
                  </a:moveTo>
                  <a:cubicBezTo>
                    <a:pt x="953068" y="137615"/>
                    <a:pt x="937146" y="275230"/>
                    <a:pt x="955343" y="382137"/>
                  </a:cubicBezTo>
                  <a:cubicBezTo>
                    <a:pt x="973540" y="489044"/>
                    <a:pt x="1069075" y="552734"/>
                    <a:pt x="1078173" y="641444"/>
                  </a:cubicBezTo>
                  <a:cubicBezTo>
                    <a:pt x="1087272" y="730155"/>
                    <a:pt x="1037229" y="880281"/>
                    <a:pt x="1009934" y="914400"/>
                  </a:cubicBezTo>
                  <a:cubicBezTo>
                    <a:pt x="982639" y="948519"/>
                    <a:pt x="939421" y="862084"/>
                    <a:pt x="914400" y="846161"/>
                  </a:cubicBezTo>
                  <a:cubicBezTo>
                    <a:pt x="889379" y="830239"/>
                    <a:pt x="903027" y="807492"/>
                    <a:pt x="859809" y="818865"/>
                  </a:cubicBezTo>
                  <a:cubicBezTo>
                    <a:pt x="816591" y="830238"/>
                    <a:pt x="718783" y="893928"/>
                    <a:pt x="655093" y="914400"/>
                  </a:cubicBezTo>
                  <a:cubicBezTo>
                    <a:pt x="591403" y="934872"/>
                    <a:pt x="518615" y="955343"/>
                    <a:pt x="477672" y="941695"/>
                  </a:cubicBezTo>
                  <a:cubicBezTo>
                    <a:pt x="436729" y="928047"/>
                    <a:pt x="420806" y="875731"/>
                    <a:pt x="409433" y="832513"/>
                  </a:cubicBezTo>
                  <a:cubicBezTo>
                    <a:pt x="398060" y="789295"/>
                    <a:pt x="402609" y="759725"/>
                    <a:pt x="409433" y="682388"/>
                  </a:cubicBezTo>
                  <a:cubicBezTo>
                    <a:pt x="416257" y="605051"/>
                    <a:pt x="452651" y="357116"/>
                    <a:pt x="450376" y="368489"/>
                  </a:cubicBezTo>
                  <a:cubicBezTo>
                    <a:pt x="448101" y="379862"/>
                    <a:pt x="423081" y="705134"/>
                    <a:pt x="395785" y="750626"/>
                  </a:cubicBezTo>
                  <a:cubicBezTo>
                    <a:pt x="368490" y="796119"/>
                    <a:pt x="329821" y="693760"/>
                    <a:pt x="286603" y="641444"/>
                  </a:cubicBezTo>
                  <a:cubicBezTo>
                    <a:pt x="243385" y="589128"/>
                    <a:pt x="159224" y="475397"/>
                    <a:pt x="136478" y="436728"/>
                  </a:cubicBezTo>
                  <a:cubicBezTo>
                    <a:pt x="113732" y="398059"/>
                    <a:pt x="136477" y="384411"/>
                    <a:pt x="150125" y="409432"/>
                  </a:cubicBezTo>
                  <a:cubicBezTo>
                    <a:pt x="163773" y="434453"/>
                    <a:pt x="175146" y="529987"/>
                    <a:pt x="218364" y="586853"/>
                  </a:cubicBezTo>
                  <a:cubicBezTo>
                    <a:pt x="261582" y="643719"/>
                    <a:pt x="382138" y="698310"/>
                    <a:pt x="409433" y="750626"/>
                  </a:cubicBezTo>
                  <a:cubicBezTo>
                    <a:pt x="436728" y="802942"/>
                    <a:pt x="393510" y="884830"/>
                    <a:pt x="382137" y="900752"/>
                  </a:cubicBezTo>
                  <a:cubicBezTo>
                    <a:pt x="370764" y="916674"/>
                    <a:pt x="375313" y="850710"/>
                    <a:pt x="341194" y="846161"/>
                  </a:cubicBezTo>
                  <a:cubicBezTo>
                    <a:pt x="307075" y="841612"/>
                    <a:pt x="218364" y="843886"/>
                    <a:pt x="177421" y="873456"/>
                  </a:cubicBezTo>
                  <a:cubicBezTo>
                    <a:pt x="136478" y="903026"/>
                    <a:pt x="125104" y="996287"/>
                    <a:pt x="95534" y="1023582"/>
                  </a:cubicBezTo>
                  <a:cubicBezTo>
                    <a:pt x="65964" y="1050877"/>
                    <a:pt x="32982" y="1044053"/>
                    <a:pt x="0" y="1037229"/>
                  </a:cubicBezTo>
                </a:path>
              </a:pathLst>
            </a:custGeom>
            <a:noFill/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33"/>
            <p:cNvSpPr/>
            <p:nvPr/>
          </p:nvSpPr>
          <p:spPr>
            <a:xfrm>
              <a:off x="736979" y="4435522"/>
              <a:ext cx="81887" cy="259308"/>
            </a:xfrm>
            <a:custGeom>
              <a:avLst/>
              <a:gdLst>
                <a:gd name="connsiteX0" fmla="*/ 81887 w 81887"/>
                <a:gd name="connsiteY0" fmla="*/ 0 h 259308"/>
                <a:gd name="connsiteX1" fmla="*/ 0 w 81887"/>
                <a:gd name="connsiteY1" fmla="*/ 259308 h 25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887" h="259308">
                  <a:moveTo>
                    <a:pt x="81887" y="0"/>
                  </a:moveTo>
                  <a:lnTo>
                    <a:pt x="0" y="259308"/>
                  </a:lnTo>
                </a:path>
              </a:pathLst>
            </a:custGeom>
            <a:noFill/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34"/>
            <p:cNvSpPr/>
            <p:nvPr/>
          </p:nvSpPr>
          <p:spPr>
            <a:xfrm>
              <a:off x="1173707" y="4380931"/>
              <a:ext cx="270681" cy="491320"/>
            </a:xfrm>
            <a:custGeom>
              <a:avLst/>
              <a:gdLst>
                <a:gd name="connsiteX0" fmla="*/ 232012 w 270681"/>
                <a:gd name="connsiteY0" fmla="*/ 0 h 491320"/>
                <a:gd name="connsiteX1" fmla="*/ 232012 w 270681"/>
                <a:gd name="connsiteY1" fmla="*/ 191069 h 491320"/>
                <a:gd name="connsiteX2" fmla="*/ 0 w 270681"/>
                <a:gd name="connsiteY2" fmla="*/ 491320 h 4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681" h="491320">
                  <a:moveTo>
                    <a:pt x="232012" y="0"/>
                  </a:moveTo>
                  <a:cubicBezTo>
                    <a:pt x="251346" y="54591"/>
                    <a:pt x="270681" y="109182"/>
                    <a:pt x="232012" y="191069"/>
                  </a:cubicBezTo>
                  <a:cubicBezTo>
                    <a:pt x="193343" y="272956"/>
                    <a:pt x="96671" y="382138"/>
                    <a:pt x="0" y="491320"/>
                  </a:cubicBezTo>
                </a:path>
              </a:pathLst>
            </a:custGeom>
            <a:noFill/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35"/>
            <p:cNvSpPr/>
            <p:nvPr/>
          </p:nvSpPr>
          <p:spPr>
            <a:xfrm>
              <a:off x="1433015" y="3919182"/>
              <a:ext cx="1132764" cy="857534"/>
            </a:xfrm>
            <a:custGeom>
              <a:avLst/>
              <a:gdLst>
                <a:gd name="connsiteX0" fmla="*/ 204716 w 1132764"/>
                <a:gd name="connsiteY0" fmla="*/ 52317 h 857534"/>
                <a:gd name="connsiteX1" fmla="*/ 109182 w 1132764"/>
                <a:gd name="connsiteY1" fmla="*/ 106908 h 857534"/>
                <a:gd name="connsiteX2" fmla="*/ 54591 w 1132764"/>
                <a:gd name="connsiteY2" fmla="*/ 188794 h 857534"/>
                <a:gd name="connsiteX3" fmla="*/ 27295 w 1132764"/>
                <a:gd name="connsiteY3" fmla="*/ 270681 h 857534"/>
                <a:gd name="connsiteX4" fmla="*/ 27295 w 1132764"/>
                <a:gd name="connsiteY4" fmla="*/ 448102 h 857534"/>
                <a:gd name="connsiteX5" fmla="*/ 0 w 1132764"/>
                <a:gd name="connsiteY5" fmla="*/ 475397 h 857534"/>
                <a:gd name="connsiteX6" fmla="*/ 0 w 1132764"/>
                <a:gd name="connsiteY6" fmla="*/ 475397 h 857534"/>
                <a:gd name="connsiteX7" fmla="*/ 109182 w 1132764"/>
                <a:gd name="connsiteY7" fmla="*/ 502693 h 857534"/>
                <a:gd name="connsiteX8" fmla="*/ 259307 w 1132764"/>
                <a:gd name="connsiteY8" fmla="*/ 502693 h 857534"/>
                <a:gd name="connsiteX9" fmla="*/ 464024 w 1132764"/>
                <a:gd name="connsiteY9" fmla="*/ 420806 h 857534"/>
                <a:gd name="connsiteX10" fmla="*/ 655092 w 1132764"/>
                <a:gd name="connsiteY10" fmla="*/ 297976 h 857534"/>
                <a:gd name="connsiteX11" fmla="*/ 777922 w 1132764"/>
                <a:gd name="connsiteY11" fmla="*/ 11373 h 857534"/>
                <a:gd name="connsiteX12" fmla="*/ 600501 w 1132764"/>
                <a:gd name="connsiteY12" fmla="*/ 366215 h 857534"/>
                <a:gd name="connsiteX13" fmla="*/ 668740 w 1132764"/>
                <a:gd name="connsiteY13" fmla="*/ 475397 h 857534"/>
                <a:gd name="connsiteX14" fmla="*/ 709684 w 1132764"/>
                <a:gd name="connsiteY14" fmla="*/ 557284 h 857534"/>
                <a:gd name="connsiteX15" fmla="*/ 709684 w 1132764"/>
                <a:gd name="connsiteY15" fmla="*/ 857534 h 857534"/>
                <a:gd name="connsiteX16" fmla="*/ 709684 w 1132764"/>
                <a:gd name="connsiteY16" fmla="*/ 502693 h 857534"/>
                <a:gd name="connsiteX17" fmla="*/ 955343 w 1132764"/>
                <a:gd name="connsiteY17" fmla="*/ 570931 h 857534"/>
                <a:gd name="connsiteX18" fmla="*/ 1105469 w 1132764"/>
                <a:gd name="connsiteY18" fmla="*/ 611875 h 857534"/>
                <a:gd name="connsiteX19" fmla="*/ 1119116 w 1132764"/>
                <a:gd name="connsiteY19" fmla="*/ 611875 h 857534"/>
                <a:gd name="connsiteX20" fmla="*/ 1119116 w 1132764"/>
                <a:gd name="connsiteY20" fmla="*/ 625522 h 85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2764" h="857534">
                  <a:moveTo>
                    <a:pt x="204716" y="52317"/>
                  </a:moveTo>
                  <a:cubicBezTo>
                    <a:pt x="169459" y="68239"/>
                    <a:pt x="134203" y="84162"/>
                    <a:pt x="109182" y="106908"/>
                  </a:cubicBezTo>
                  <a:cubicBezTo>
                    <a:pt x="84161" y="129654"/>
                    <a:pt x="68239" y="161499"/>
                    <a:pt x="54591" y="188794"/>
                  </a:cubicBezTo>
                  <a:cubicBezTo>
                    <a:pt x="40943" y="216090"/>
                    <a:pt x="31844" y="227463"/>
                    <a:pt x="27295" y="270681"/>
                  </a:cubicBezTo>
                  <a:cubicBezTo>
                    <a:pt x="22746" y="313899"/>
                    <a:pt x="31844" y="413983"/>
                    <a:pt x="27295" y="448102"/>
                  </a:cubicBezTo>
                  <a:cubicBezTo>
                    <a:pt x="22746" y="482221"/>
                    <a:pt x="0" y="475397"/>
                    <a:pt x="0" y="475397"/>
                  </a:cubicBezTo>
                  <a:lnTo>
                    <a:pt x="0" y="475397"/>
                  </a:lnTo>
                  <a:cubicBezTo>
                    <a:pt x="18197" y="479946"/>
                    <a:pt x="65964" y="498144"/>
                    <a:pt x="109182" y="502693"/>
                  </a:cubicBezTo>
                  <a:cubicBezTo>
                    <a:pt x="152400" y="507242"/>
                    <a:pt x="200167" y="516341"/>
                    <a:pt x="259307" y="502693"/>
                  </a:cubicBezTo>
                  <a:cubicBezTo>
                    <a:pt x="318447" y="489045"/>
                    <a:pt x="398060" y="454925"/>
                    <a:pt x="464024" y="420806"/>
                  </a:cubicBezTo>
                  <a:cubicBezTo>
                    <a:pt x="529988" y="386687"/>
                    <a:pt x="602776" y="366215"/>
                    <a:pt x="655092" y="297976"/>
                  </a:cubicBezTo>
                  <a:cubicBezTo>
                    <a:pt x="707408" y="229737"/>
                    <a:pt x="787021" y="0"/>
                    <a:pt x="777922" y="11373"/>
                  </a:cubicBezTo>
                  <a:cubicBezTo>
                    <a:pt x="768824" y="22746"/>
                    <a:pt x="618698" y="288878"/>
                    <a:pt x="600501" y="366215"/>
                  </a:cubicBezTo>
                  <a:cubicBezTo>
                    <a:pt x="582304" y="443552"/>
                    <a:pt x="650543" y="443552"/>
                    <a:pt x="668740" y="475397"/>
                  </a:cubicBezTo>
                  <a:cubicBezTo>
                    <a:pt x="686937" y="507242"/>
                    <a:pt x="702860" y="493595"/>
                    <a:pt x="709684" y="557284"/>
                  </a:cubicBezTo>
                  <a:cubicBezTo>
                    <a:pt x="716508" y="620974"/>
                    <a:pt x="709684" y="857534"/>
                    <a:pt x="709684" y="857534"/>
                  </a:cubicBezTo>
                  <a:cubicBezTo>
                    <a:pt x="709684" y="848436"/>
                    <a:pt x="668741" y="550460"/>
                    <a:pt x="709684" y="502693"/>
                  </a:cubicBezTo>
                  <a:cubicBezTo>
                    <a:pt x="750627" y="454926"/>
                    <a:pt x="955343" y="570931"/>
                    <a:pt x="955343" y="570931"/>
                  </a:cubicBezTo>
                  <a:lnTo>
                    <a:pt x="1105469" y="611875"/>
                  </a:lnTo>
                  <a:cubicBezTo>
                    <a:pt x="1132764" y="618699"/>
                    <a:pt x="1116842" y="609601"/>
                    <a:pt x="1119116" y="611875"/>
                  </a:cubicBezTo>
                  <a:cubicBezTo>
                    <a:pt x="1121390" y="614149"/>
                    <a:pt x="1120253" y="619835"/>
                    <a:pt x="1119116" y="625522"/>
                  </a:cubicBezTo>
                </a:path>
              </a:pathLst>
            </a:custGeom>
            <a:noFill/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36"/>
            <p:cNvSpPr/>
            <p:nvPr/>
          </p:nvSpPr>
          <p:spPr>
            <a:xfrm>
              <a:off x="1555845" y="4421875"/>
              <a:ext cx="245659" cy="395785"/>
            </a:xfrm>
            <a:custGeom>
              <a:avLst/>
              <a:gdLst>
                <a:gd name="connsiteX0" fmla="*/ 0 w 245659"/>
                <a:gd name="connsiteY0" fmla="*/ 0 h 395785"/>
                <a:gd name="connsiteX1" fmla="*/ 245659 w 245659"/>
                <a:gd name="connsiteY1" fmla="*/ 395785 h 395785"/>
                <a:gd name="connsiteX2" fmla="*/ 245659 w 245659"/>
                <a:gd name="connsiteY2" fmla="*/ 395785 h 3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59" h="395785">
                  <a:moveTo>
                    <a:pt x="0" y="0"/>
                  </a:moveTo>
                  <a:lnTo>
                    <a:pt x="245659" y="395785"/>
                  </a:lnTo>
                  <a:lnTo>
                    <a:pt x="245659" y="395785"/>
                  </a:lnTo>
                </a:path>
              </a:pathLst>
            </a:custGeom>
            <a:noFill/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37"/>
            <p:cNvSpPr/>
            <p:nvPr/>
          </p:nvSpPr>
          <p:spPr>
            <a:xfrm>
              <a:off x="1009934" y="2997958"/>
              <a:ext cx="764275" cy="127379"/>
            </a:xfrm>
            <a:custGeom>
              <a:avLst/>
              <a:gdLst>
                <a:gd name="connsiteX0" fmla="*/ 0 w 764275"/>
                <a:gd name="connsiteY0" fmla="*/ 100084 h 127379"/>
                <a:gd name="connsiteX1" fmla="*/ 423081 w 764275"/>
                <a:gd name="connsiteY1" fmla="*/ 4549 h 127379"/>
                <a:gd name="connsiteX2" fmla="*/ 764275 w 764275"/>
                <a:gd name="connsiteY2" fmla="*/ 127379 h 12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275" h="127379">
                  <a:moveTo>
                    <a:pt x="0" y="100084"/>
                  </a:moveTo>
                  <a:cubicBezTo>
                    <a:pt x="147851" y="50042"/>
                    <a:pt x="295702" y="0"/>
                    <a:pt x="423081" y="4549"/>
                  </a:cubicBezTo>
                  <a:cubicBezTo>
                    <a:pt x="550460" y="9098"/>
                    <a:pt x="657367" y="68238"/>
                    <a:pt x="764275" y="127379"/>
                  </a:cubicBezTo>
                </a:path>
              </a:pathLst>
            </a:custGeom>
            <a:noFill/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9" name="Straight Connector 38"/>
            <p:cNvCxnSpPr/>
            <p:nvPr/>
          </p:nvCxnSpPr>
          <p:spPr>
            <a:xfrm>
              <a:off x="204716" y="3789040"/>
              <a:ext cx="4176000" cy="0"/>
            </a:xfrm>
            <a:prstGeom prst="line">
              <a:avLst/>
            </a:prstGeom>
            <a:noFill/>
            <a:ln w="38100" cap="flat" cmpd="sng" algn="ctr">
              <a:solidFill>
                <a:srgbClr val="CEB966"/>
              </a:solidFill>
              <a:prstDash val="lgDash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p:spPr>
        </p:cxnSp>
        <p:cxnSp>
          <p:nvCxnSpPr>
            <p:cNvPr id="60" name="Straight Connector 39"/>
            <p:cNvCxnSpPr/>
            <p:nvPr/>
          </p:nvCxnSpPr>
          <p:spPr>
            <a:xfrm flipV="1">
              <a:off x="169220" y="4509120"/>
              <a:ext cx="4186756" cy="14916"/>
            </a:xfrm>
            <a:prstGeom prst="line">
              <a:avLst/>
            </a:prstGeom>
            <a:noFill/>
            <a:ln w="25400" cap="flat" cmpd="sng" algn="ctr">
              <a:solidFill>
                <a:srgbClr val="CEB966"/>
              </a:solidFill>
              <a:prstDash val="lgDashDot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1" name="Straight Connector 40"/>
            <p:cNvCxnSpPr/>
            <p:nvPr/>
          </p:nvCxnSpPr>
          <p:spPr>
            <a:xfrm>
              <a:off x="179512" y="4941168"/>
              <a:ext cx="4248000" cy="0"/>
            </a:xfrm>
            <a:prstGeom prst="line">
              <a:avLst/>
            </a:prstGeom>
            <a:noFill/>
            <a:ln w="25400" cap="flat" cmpd="sng" algn="ctr">
              <a:solidFill>
                <a:srgbClr val="CEB966"/>
              </a:solidFill>
              <a:prstDash val="dash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2" name="Oval 41"/>
            <p:cNvSpPr/>
            <p:nvPr/>
          </p:nvSpPr>
          <p:spPr>
            <a:xfrm>
              <a:off x="1835696" y="3645024"/>
              <a:ext cx="144000" cy="144000"/>
            </a:xfrm>
            <a:prstGeom prst="ellipse">
              <a:avLst/>
            </a:prstGeom>
            <a:solidFill>
              <a:srgbClr val="CC00CC"/>
            </a:solidFill>
            <a:ln w="25400" cap="flat" cmpd="sng" algn="ctr">
              <a:solidFill>
                <a:srgbClr val="A379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val 42"/>
            <p:cNvSpPr/>
            <p:nvPr/>
          </p:nvSpPr>
          <p:spPr>
            <a:xfrm>
              <a:off x="755592" y="3645024"/>
              <a:ext cx="144000" cy="144000"/>
            </a:xfrm>
            <a:prstGeom prst="ellipse">
              <a:avLst/>
            </a:prstGeom>
            <a:solidFill>
              <a:srgbClr val="CC00CC"/>
            </a:solidFill>
            <a:ln w="25400" cap="flat" cmpd="sng" algn="ctr">
              <a:solidFill>
                <a:srgbClr val="A379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val 43"/>
            <p:cNvSpPr/>
            <p:nvPr/>
          </p:nvSpPr>
          <p:spPr>
            <a:xfrm>
              <a:off x="899608" y="4869176"/>
              <a:ext cx="144000" cy="1440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A379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val 44"/>
            <p:cNvSpPr/>
            <p:nvPr/>
          </p:nvSpPr>
          <p:spPr>
            <a:xfrm>
              <a:off x="2411776" y="4005064"/>
              <a:ext cx="144000" cy="144000"/>
            </a:xfrm>
            <a:prstGeom prst="ellipse">
              <a:avLst/>
            </a:prstGeom>
            <a:solidFill>
              <a:srgbClr val="CC00CC"/>
            </a:solidFill>
            <a:ln w="25400" cap="flat" cmpd="sng" algn="ctr">
              <a:solidFill>
                <a:srgbClr val="A379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val 45"/>
            <p:cNvSpPr/>
            <p:nvPr/>
          </p:nvSpPr>
          <p:spPr>
            <a:xfrm>
              <a:off x="2051736" y="4869160"/>
              <a:ext cx="144000" cy="1440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A379B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46"/>
            <p:cNvSpPr/>
            <p:nvPr/>
          </p:nvSpPr>
          <p:spPr>
            <a:xfrm>
              <a:off x="1046328" y="3041176"/>
              <a:ext cx="812042" cy="206991"/>
            </a:xfrm>
            <a:custGeom>
              <a:avLst/>
              <a:gdLst>
                <a:gd name="connsiteX0" fmla="*/ 18197 w 812042"/>
                <a:gd name="connsiteY0" fmla="*/ 70514 h 206991"/>
                <a:gd name="connsiteX1" fmla="*/ 236562 w 812042"/>
                <a:gd name="connsiteY1" fmla="*/ 179696 h 206991"/>
                <a:gd name="connsiteX2" fmla="*/ 359391 w 812042"/>
                <a:gd name="connsiteY2" fmla="*/ 206991 h 206991"/>
                <a:gd name="connsiteX3" fmla="*/ 482221 w 812042"/>
                <a:gd name="connsiteY3" fmla="*/ 179696 h 206991"/>
                <a:gd name="connsiteX4" fmla="*/ 645994 w 812042"/>
                <a:gd name="connsiteY4" fmla="*/ 111457 h 206991"/>
                <a:gd name="connsiteX5" fmla="*/ 796120 w 812042"/>
                <a:gd name="connsiteY5" fmla="*/ 111457 h 206991"/>
                <a:gd name="connsiteX6" fmla="*/ 741529 w 812042"/>
                <a:gd name="connsiteY6" fmla="*/ 84161 h 206991"/>
                <a:gd name="connsiteX7" fmla="*/ 605051 w 812042"/>
                <a:gd name="connsiteY7" fmla="*/ 29570 h 206991"/>
                <a:gd name="connsiteX8" fmla="*/ 127379 w 812042"/>
                <a:gd name="connsiteY8" fmla="*/ 2275 h 206991"/>
                <a:gd name="connsiteX9" fmla="*/ 18197 w 812042"/>
                <a:gd name="connsiteY9" fmla="*/ 70514 h 20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042" h="206991">
                  <a:moveTo>
                    <a:pt x="18197" y="70514"/>
                  </a:moveTo>
                  <a:cubicBezTo>
                    <a:pt x="36394" y="100084"/>
                    <a:pt x="179697" y="156950"/>
                    <a:pt x="236562" y="179696"/>
                  </a:cubicBezTo>
                  <a:cubicBezTo>
                    <a:pt x="293427" y="202442"/>
                    <a:pt x="318448" y="206991"/>
                    <a:pt x="359391" y="206991"/>
                  </a:cubicBezTo>
                  <a:cubicBezTo>
                    <a:pt x="400334" y="206991"/>
                    <a:pt x="434454" y="195618"/>
                    <a:pt x="482221" y="179696"/>
                  </a:cubicBezTo>
                  <a:cubicBezTo>
                    <a:pt x="529988" y="163774"/>
                    <a:pt x="593678" y="122830"/>
                    <a:pt x="645994" y="111457"/>
                  </a:cubicBezTo>
                  <a:cubicBezTo>
                    <a:pt x="698310" y="100084"/>
                    <a:pt x="780198" y="116006"/>
                    <a:pt x="796120" y="111457"/>
                  </a:cubicBezTo>
                  <a:cubicBezTo>
                    <a:pt x="812042" y="106908"/>
                    <a:pt x="773374" y="97809"/>
                    <a:pt x="741529" y="84161"/>
                  </a:cubicBezTo>
                  <a:cubicBezTo>
                    <a:pt x="709684" y="70513"/>
                    <a:pt x="707409" y="43218"/>
                    <a:pt x="605051" y="29570"/>
                  </a:cubicBezTo>
                  <a:cubicBezTo>
                    <a:pt x="502693" y="15922"/>
                    <a:pt x="222913" y="0"/>
                    <a:pt x="127379" y="2275"/>
                  </a:cubicBezTo>
                  <a:cubicBezTo>
                    <a:pt x="31845" y="4550"/>
                    <a:pt x="0" y="40944"/>
                    <a:pt x="18197" y="70514"/>
                  </a:cubicBezTo>
                  <a:close/>
                </a:path>
              </a:pathLst>
            </a:custGeom>
            <a:solidFill>
              <a:srgbClr val="CEB966">
                <a:lumMod val="40000"/>
                <a:lumOff val="60000"/>
              </a:srgbClr>
            </a:solidFill>
            <a:ln w="9525" cap="flat" cmpd="sng" algn="ctr">
              <a:solidFill>
                <a:srgbClr val="69676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8" name="Straight Arrow Connector 47"/>
            <p:cNvCxnSpPr/>
            <p:nvPr/>
          </p:nvCxnSpPr>
          <p:spPr>
            <a:xfrm>
              <a:off x="4139952" y="4869160"/>
              <a:ext cx="0" cy="4320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48000"/>
                  <a:satMod val="110000"/>
                </a:sys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69" name="Straight Arrow Connector 48"/>
            <p:cNvCxnSpPr/>
            <p:nvPr/>
          </p:nvCxnSpPr>
          <p:spPr>
            <a:xfrm>
              <a:off x="4139952" y="2996952"/>
              <a:ext cx="0" cy="7560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48000"/>
                  <a:satMod val="110000"/>
                </a:sys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3584992" y="3212976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1/3</a:t>
              </a:r>
              <a:endPara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563888" y="4941168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1/6</a:t>
              </a:r>
              <a:endPara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2" name="Rectangle 51"/>
            <p:cNvSpPr/>
            <p:nvPr/>
          </p:nvSpPr>
          <p:spPr>
            <a:xfrm>
              <a:off x="179512" y="3033208"/>
              <a:ext cx="4212000" cy="2268000"/>
            </a:xfrm>
            <a:prstGeom prst="rect">
              <a:avLst/>
            </a:prstGeom>
            <a:noFill/>
            <a:ln w="28575" cap="flat" cmpd="sng" algn="ctr">
              <a:solidFill>
                <a:srgbClr val="69676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6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1"/>
          <p:cNvGraphicFramePr/>
          <p:nvPr>
            <p:extLst>
              <p:ext uri="{D42A27DB-BD31-4B8C-83A1-F6EECF244321}">
                <p14:modId xmlns:p14="http://schemas.microsoft.com/office/powerpoint/2010/main" val="269260676"/>
              </p:ext>
            </p:extLst>
          </p:nvPr>
        </p:nvGraphicFramePr>
        <p:xfrm>
          <a:off x="794842" y="257153"/>
          <a:ext cx="7992000" cy="639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9306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355976" y="1268760"/>
            <a:ext cx="4824536" cy="547260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l-GR" sz="2200" b="1" dirty="0" smtClean="0">
                <a:solidFill>
                  <a:srgbClr val="004A82"/>
                </a:solidFill>
              </a:rPr>
              <a:t>Οι ακρολοφίες είναι γραμμοειδείς προεξοχές της αδαμαντίνης στην μασητική επιφάνεια του δοντιού.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l-GR" sz="2200" dirty="0" smtClean="0"/>
              <a:t>Από την κορυφή κάθε φύματος ξεκινούν τέσσερις ακρολοφίες. Δύο με παρειογλωσσική κατεύθυνση και δύο με κατεύθυνση εγγύς- άπω (οριακές).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l-GR" sz="2200" dirty="0" smtClean="0"/>
              <a:t>Οι παρειακές και γλωσσικές ακρολοφίες ενώνονται και δημιουργούν προς τις όμορες περιοχές της μασητικής επιφανειας τις εγγύς  και άπω όμορες  οριακές ακρολοφίες.</a:t>
            </a:r>
            <a:endParaRPr lang="el-GR" sz="2200" dirty="0"/>
          </a:p>
        </p:txBody>
      </p:sp>
      <p:sp>
        <p:nvSpPr>
          <p:cNvPr id="54" name="Rectangle 53"/>
          <p:cNvSpPr/>
          <p:nvPr/>
        </p:nvSpPr>
        <p:spPr>
          <a:xfrm>
            <a:off x="1187624" y="1177588"/>
            <a:ext cx="16615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 smtClean="0">
                <a:latin typeface="+mn-lt"/>
              </a:rPr>
              <a:t>Ακρολοφίες </a:t>
            </a:r>
            <a:endParaRPr lang="el-GR" sz="2200" b="1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Οδοντική Συγκλεισιακή μορφολογία </a:t>
            </a:r>
            <a:r>
              <a:rPr lang="el-GR" sz="3000" b="0" dirty="0"/>
              <a:t>6</a:t>
            </a:r>
            <a:r>
              <a:rPr lang="el-GR" sz="3000" b="0" dirty="0" smtClean="0"/>
              <a:t>/11</a:t>
            </a:r>
            <a:endParaRPr lang="el-GR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76" y="2276872"/>
            <a:ext cx="4032000" cy="35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6"/>
          <p:cNvCxnSpPr/>
          <p:nvPr/>
        </p:nvCxnSpPr>
        <p:spPr>
          <a:xfrm>
            <a:off x="2988272" y="2132856"/>
            <a:ext cx="360000" cy="936000"/>
          </a:xfrm>
          <a:prstGeom prst="straightConnector1">
            <a:avLst/>
          </a:prstGeom>
          <a:noFill/>
          <a:ln w="25400" cap="flat" cmpd="sng" algn="ctr">
            <a:solidFill>
              <a:srgbClr val="6585CF">
                <a:lumMod val="75000"/>
              </a:srgbClr>
            </a:solidFill>
            <a:prstDash val="solid"/>
            <a:tailEnd type="arrow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</p:cxnSp>
      <p:cxnSp>
        <p:nvCxnSpPr>
          <p:cNvPr id="25" name="Straight Arrow Connector 9"/>
          <p:cNvCxnSpPr/>
          <p:nvPr/>
        </p:nvCxnSpPr>
        <p:spPr>
          <a:xfrm>
            <a:off x="828032" y="2100918"/>
            <a:ext cx="360040" cy="1472098"/>
          </a:xfrm>
          <a:prstGeom prst="straightConnector1">
            <a:avLst/>
          </a:prstGeom>
          <a:noFill/>
          <a:ln w="25400" cap="flat" cmpd="sng" algn="ctr">
            <a:solidFill>
              <a:srgbClr val="6585CF">
                <a:lumMod val="75000"/>
              </a:srgbClr>
            </a:solidFill>
            <a:prstDash val="solid"/>
            <a:tailEnd type="arrow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</p:cxnSp>
      <p:cxnSp>
        <p:nvCxnSpPr>
          <p:cNvPr id="26" name="Straight Arrow Connector 15"/>
          <p:cNvCxnSpPr/>
          <p:nvPr/>
        </p:nvCxnSpPr>
        <p:spPr>
          <a:xfrm>
            <a:off x="3168336" y="5157304"/>
            <a:ext cx="396000" cy="1008000"/>
          </a:xfrm>
          <a:prstGeom prst="straightConnector1">
            <a:avLst/>
          </a:prstGeom>
          <a:noFill/>
          <a:ln w="25400" cap="flat" cmpd="sng" algn="ctr">
            <a:solidFill>
              <a:srgbClr val="6585CF">
                <a:lumMod val="75000"/>
              </a:srgbClr>
            </a:solidFill>
            <a:prstDash val="solid"/>
            <a:headEnd type="arrow" w="med" len="med"/>
            <a:tailEnd type="none" w="med" len="me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</p:cxnSp>
      <p:sp>
        <p:nvSpPr>
          <p:cNvPr id="27" name="TextBox 26"/>
          <p:cNvSpPr txBox="1"/>
          <p:nvPr/>
        </p:nvSpPr>
        <p:spPr>
          <a:xfrm>
            <a:off x="323976" y="4005064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prstClr val="white"/>
                </a:solidFill>
                <a:latin typeface="Calibri"/>
              </a:rPr>
              <a:t>Α</a:t>
            </a:r>
            <a:endParaRPr lang="el-GR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9068" y="400506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prstClr val="white"/>
                </a:solidFill>
                <a:latin typeface="Calibri"/>
              </a:rPr>
              <a:t>Ε</a:t>
            </a:r>
            <a:endParaRPr lang="el-GR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976" y="227687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prstClr val="white"/>
                </a:solidFill>
                <a:latin typeface="Calibri"/>
              </a:rPr>
              <a:t>Π</a:t>
            </a:r>
            <a:endParaRPr lang="el-GR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77794" y="5373216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prstClr val="white"/>
                </a:solidFill>
                <a:latin typeface="Calibri"/>
              </a:rPr>
              <a:t>Γ</a:t>
            </a:r>
            <a:endParaRPr lang="el-GR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976" y="1700808"/>
            <a:ext cx="939937" cy="369332"/>
          </a:xfrm>
          <a:prstGeom prst="rect">
            <a:avLst/>
          </a:prstGeom>
          <a:noFill/>
          <a:ln>
            <a:solidFill>
              <a:srgbClr val="6585CF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οριακές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40200" y="1732746"/>
            <a:ext cx="1188659" cy="369332"/>
          </a:xfrm>
          <a:prstGeom prst="rect">
            <a:avLst/>
          </a:prstGeom>
          <a:noFill/>
          <a:ln>
            <a:solidFill>
              <a:srgbClr val="6585CF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παρειακές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16264" y="6165304"/>
            <a:ext cx="1185004" cy="369332"/>
          </a:xfrm>
          <a:prstGeom prst="rect">
            <a:avLst/>
          </a:prstGeom>
          <a:noFill/>
          <a:ln>
            <a:solidFill>
              <a:srgbClr val="6585CF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γλωσσικές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878" y="6125234"/>
            <a:ext cx="939937" cy="369332"/>
          </a:xfrm>
          <a:prstGeom prst="rect">
            <a:avLst/>
          </a:prstGeom>
          <a:noFill/>
          <a:ln>
            <a:solidFill>
              <a:srgbClr val="6585CF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οριακές</a:t>
            </a:r>
          </a:p>
        </p:txBody>
      </p:sp>
      <p:cxnSp>
        <p:nvCxnSpPr>
          <p:cNvPr id="40" name="Straight Arrow Connector 47"/>
          <p:cNvCxnSpPr/>
          <p:nvPr/>
        </p:nvCxnSpPr>
        <p:spPr>
          <a:xfrm flipV="1">
            <a:off x="477026" y="4549366"/>
            <a:ext cx="639038" cy="1584000"/>
          </a:xfrm>
          <a:prstGeom prst="straightConnector1">
            <a:avLst/>
          </a:prstGeom>
          <a:noFill/>
          <a:ln w="25400" cap="flat" cmpd="sng" algn="ctr">
            <a:solidFill>
              <a:srgbClr val="6585CF">
                <a:lumMod val="75000"/>
              </a:srgbClr>
            </a:solidFill>
            <a:prstDash val="solid"/>
            <a:tailEnd type="arrow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1691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Οδοντική Συγκλεισιακή μορφολογία </a:t>
            </a:r>
            <a:r>
              <a:rPr lang="el-GR" sz="3000" b="0" dirty="0"/>
              <a:t>7</a:t>
            </a:r>
            <a:r>
              <a:rPr lang="el-GR" sz="3000" b="0" dirty="0" smtClean="0"/>
              <a:t>/11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211960" y="1628800"/>
            <a:ext cx="4821708" cy="4680520"/>
          </a:xfrm>
        </p:spPr>
        <p:txBody>
          <a:bodyPr>
            <a:normAutofit/>
          </a:bodyPr>
          <a:lstStyle/>
          <a:p>
            <a:r>
              <a:rPr lang="el-GR" dirty="0"/>
              <a:t>Οι παρειακές, γλωσσικές και όμορες οριακές ακρολοφίες μαζί με τις κορυφές των φυμάτων  οριοθετούν την κορυφογραμμή της μασητικής επιφάνειας.</a:t>
            </a:r>
          </a:p>
          <a:p>
            <a:r>
              <a:rPr lang="el-GR" dirty="0"/>
              <a:t>Οι ακρολοφίες που ευρίσκονται μέσα  από την κορυφογραμμή και κατευθύνονται προ το μέσο της μασητικής επιφάνειας ονομάζονται τριγωνικές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772" y="2204865"/>
            <a:ext cx="3780000" cy="331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8"/>
          <p:cNvCxnSpPr>
            <a:endCxn id="16" idx="2"/>
          </p:cNvCxnSpPr>
          <p:nvPr/>
        </p:nvCxnSpPr>
        <p:spPr>
          <a:xfrm flipV="1">
            <a:off x="1979712" y="2080012"/>
            <a:ext cx="191470" cy="1565013"/>
          </a:xfrm>
          <a:prstGeom prst="straightConnector1">
            <a:avLst/>
          </a:prstGeom>
          <a:noFill/>
          <a:ln w="25400" cap="flat" cmpd="sng" algn="ctr">
            <a:solidFill>
              <a:srgbClr val="6585CF"/>
            </a:solidFill>
            <a:prstDash val="solid"/>
            <a:headEnd type="arrow" w="med" len="med"/>
            <a:tailEnd type="none" w="med" len="me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Arrow Connector 11"/>
          <p:cNvCxnSpPr>
            <a:stCxn id="16" idx="2"/>
          </p:cNvCxnSpPr>
          <p:nvPr/>
        </p:nvCxnSpPr>
        <p:spPr>
          <a:xfrm>
            <a:off x="2171182" y="2080012"/>
            <a:ext cx="577718" cy="1348988"/>
          </a:xfrm>
          <a:prstGeom prst="straightConnector1">
            <a:avLst/>
          </a:prstGeom>
          <a:noFill/>
          <a:ln w="25400" cap="flat" cmpd="sng" algn="ctr">
            <a:solidFill>
              <a:srgbClr val="6585CF"/>
            </a:solidFill>
            <a:prstDash val="solid"/>
            <a:tailEnd type="arrow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</p:cxnSp>
      <p:sp>
        <p:nvSpPr>
          <p:cNvPr id="16" name="TextBox 15"/>
          <p:cNvSpPr txBox="1"/>
          <p:nvPr/>
        </p:nvSpPr>
        <p:spPr>
          <a:xfrm>
            <a:off x="323528" y="1556792"/>
            <a:ext cx="369530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Τριγωνικές ακρολοφίες</a:t>
            </a:r>
          </a:p>
        </p:txBody>
      </p:sp>
    </p:spTree>
    <p:extLst>
      <p:ext uri="{BB962C8B-B14F-4D97-AF65-F5344CB8AC3E}">
        <p14:creationId xmlns:p14="http://schemas.microsoft.com/office/powerpoint/2010/main" val="20932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Οδοντική Συγκλεισιακή μορφολογία </a:t>
            </a:r>
            <a:r>
              <a:rPr lang="el-GR" sz="3000" b="0" dirty="0"/>
              <a:t>8</a:t>
            </a:r>
            <a:r>
              <a:rPr lang="el-GR" sz="3000" b="0" dirty="0" smtClean="0"/>
              <a:t>/11</a:t>
            </a:r>
            <a:endParaRPr lang="el-GR" dirty="0"/>
          </a:p>
        </p:txBody>
      </p:sp>
      <p:sp>
        <p:nvSpPr>
          <p:cNvPr id="11" name="Θέση περιεχομένου 10"/>
          <p:cNvSpPr>
            <a:spLocks noGrp="1"/>
          </p:cNvSpPr>
          <p:nvPr>
            <p:ph idx="1"/>
          </p:nvPr>
        </p:nvSpPr>
        <p:spPr>
          <a:xfrm>
            <a:off x="4427984" y="1628800"/>
            <a:ext cx="4608512" cy="4896544"/>
          </a:xfrm>
        </p:spPr>
        <p:txBody>
          <a:bodyPr/>
          <a:lstStyle/>
          <a:p>
            <a:r>
              <a:rPr lang="el-GR"/>
              <a:t>Στις </a:t>
            </a:r>
            <a:r>
              <a:rPr lang="el-GR" smtClean="0"/>
              <a:t>δύο </a:t>
            </a:r>
            <a:r>
              <a:rPr lang="el-GR" dirty="0"/>
              <a:t>πλευρές των ακρολοφιών ευρίσκονται τα κεκλιμένα επίπεδα των φυμάτων.</a:t>
            </a:r>
          </a:p>
          <a:p>
            <a:r>
              <a:rPr lang="el-GR" dirty="0"/>
              <a:t>Επικλινή επίπεδα  ονομάζονται τα κεκλιμένα επίπεδα που ξεκινούν από την κορυφή και καταλήγουν στην βάση του φύματος ενός δοντιού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0" y="2204864"/>
            <a:ext cx="3468918" cy="313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5"/>
          <p:cNvSpPr/>
          <p:nvPr/>
        </p:nvSpPr>
        <p:spPr>
          <a:xfrm>
            <a:off x="1077438" y="1628800"/>
            <a:ext cx="2554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Επικλινή επίπεδα 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1619736" y="3796382"/>
            <a:ext cx="540000" cy="756000"/>
          </a:xfrm>
          <a:custGeom>
            <a:avLst/>
            <a:gdLst>
              <a:gd name="connsiteX0" fmla="*/ 359391 w 539088"/>
              <a:gd name="connsiteY0" fmla="*/ 45493 h 784746"/>
              <a:gd name="connsiteX1" fmla="*/ 413982 w 539088"/>
              <a:gd name="connsiteY1" fmla="*/ 72788 h 784746"/>
              <a:gd name="connsiteX2" fmla="*/ 427630 w 539088"/>
              <a:gd name="connsiteY2" fmla="*/ 154675 h 784746"/>
              <a:gd name="connsiteX3" fmla="*/ 523165 w 539088"/>
              <a:gd name="connsiteY3" fmla="*/ 236562 h 784746"/>
              <a:gd name="connsiteX4" fmla="*/ 523165 w 539088"/>
              <a:gd name="connsiteY4" fmla="*/ 427630 h 784746"/>
              <a:gd name="connsiteX5" fmla="*/ 509517 w 539088"/>
              <a:gd name="connsiteY5" fmla="*/ 659642 h 784746"/>
              <a:gd name="connsiteX6" fmla="*/ 345744 w 539088"/>
              <a:gd name="connsiteY6" fmla="*/ 768824 h 784746"/>
              <a:gd name="connsiteX7" fmla="*/ 45493 w 539088"/>
              <a:gd name="connsiteY7" fmla="*/ 755176 h 784746"/>
              <a:gd name="connsiteX8" fmla="*/ 72788 w 539088"/>
              <a:gd name="connsiteY8" fmla="*/ 632347 h 784746"/>
              <a:gd name="connsiteX9" fmla="*/ 100084 w 539088"/>
              <a:gd name="connsiteY9" fmla="*/ 523165 h 784746"/>
              <a:gd name="connsiteX10" fmla="*/ 141027 w 539088"/>
              <a:gd name="connsiteY10" fmla="*/ 413982 h 784746"/>
              <a:gd name="connsiteX11" fmla="*/ 222914 w 539088"/>
              <a:gd name="connsiteY11" fmla="*/ 345744 h 784746"/>
              <a:gd name="connsiteX12" fmla="*/ 359391 w 539088"/>
              <a:gd name="connsiteY12" fmla="*/ 45493 h 7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088" h="784746">
                <a:moveTo>
                  <a:pt x="359391" y="45493"/>
                </a:moveTo>
                <a:cubicBezTo>
                  <a:pt x="391236" y="0"/>
                  <a:pt x="402609" y="54591"/>
                  <a:pt x="413982" y="72788"/>
                </a:cubicBezTo>
                <a:cubicBezTo>
                  <a:pt x="425355" y="90985"/>
                  <a:pt x="409433" y="127379"/>
                  <a:pt x="427630" y="154675"/>
                </a:cubicBezTo>
                <a:cubicBezTo>
                  <a:pt x="445827" y="181971"/>
                  <a:pt x="507242" y="191069"/>
                  <a:pt x="523165" y="236562"/>
                </a:cubicBezTo>
                <a:cubicBezTo>
                  <a:pt x="539088" y="282055"/>
                  <a:pt x="525440" y="357117"/>
                  <a:pt x="523165" y="427630"/>
                </a:cubicBezTo>
                <a:cubicBezTo>
                  <a:pt x="520890" y="498143"/>
                  <a:pt x="539087" y="602776"/>
                  <a:pt x="509517" y="659642"/>
                </a:cubicBezTo>
                <a:cubicBezTo>
                  <a:pt x="479947" y="716508"/>
                  <a:pt x="423081" y="752902"/>
                  <a:pt x="345744" y="768824"/>
                </a:cubicBezTo>
                <a:cubicBezTo>
                  <a:pt x="268407" y="784746"/>
                  <a:pt x="90986" y="777922"/>
                  <a:pt x="45493" y="755176"/>
                </a:cubicBezTo>
                <a:cubicBezTo>
                  <a:pt x="0" y="732430"/>
                  <a:pt x="63690" y="671015"/>
                  <a:pt x="72788" y="632347"/>
                </a:cubicBezTo>
                <a:cubicBezTo>
                  <a:pt x="81886" y="593679"/>
                  <a:pt x="88711" y="559559"/>
                  <a:pt x="100084" y="523165"/>
                </a:cubicBezTo>
                <a:cubicBezTo>
                  <a:pt x="111457" y="486771"/>
                  <a:pt x="120555" y="443552"/>
                  <a:pt x="141027" y="413982"/>
                </a:cubicBezTo>
                <a:cubicBezTo>
                  <a:pt x="161499" y="384412"/>
                  <a:pt x="184245" y="409433"/>
                  <a:pt x="222914" y="345744"/>
                </a:cubicBezTo>
                <a:cubicBezTo>
                  <a:pt x="261583" y="282055"/>
                  <a:pt x="327546" y="90986"/>
                  <a:pt x="359391" y="45493"/>
                </a:cubicBezTo>
                <a:close/>
              </a:path>
            </a:pathLst>
          </a:custGeom>
          <a:solidFill>
            <a:srgbClr val="69676D">
              <a:lumMod val="60000"/>
              <a:lumOff val="40000"/>
              <a:alpha val="24000"/>
            </a:srgbClr>
          </a:solidFill>
          <a:ln w="12700" cap="flat" cmpd="sng" algn="ctr">
            <a:gradFill flip="none" rotWithShape="1">
              <a:gsLst>
                <a:gs pos="33000">
                  <a:sysClr val="window" lastClr="FFFFFF">
                    <a:lumMod val="50000"/>
                  </a:sysClr>
                </a:gs>
                <a:gs pos="100000">
                  <a:srgbClr val="CEB966">
                    <a:lumMod val="60000"/>
                    <a:lumOff val="40000"/>
                  </a:srgbClr>
                </a:gs>
                <a:gs pos="100000">
                  <a:srgbClr val="CEB966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outerShdw blurRad="63500" sx="102000" sy="102000" algn="ctr" rotWithShape="0">
              <a:prstClr val="black">
                <a:alpha val="57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7"/>
          <p:cNvSpPr/>
          <p:nvPr/>
        </p:nvSpPr>
        <p:spPr>
          <a:xfrm rot="738018">
            <a:off x="1563258" y="3830789"/>
            <a:ext cx="720000" cy="9000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Arrow Connector 9"/>
          <p:cNvCxnSpPr>
            <a:stCxn id="14" idx="1"/>
            <a:endCxn id="13" idx="2"/>
          </p:cNvCxnSpPr>
          <p:nvPr/>
        </p:nvCxnSpPr>
        <p:spPr>
          <a:xfrm flipV="1">
            <a:off x="2034418" y="2090465"/>
            <a:ext cx="320261" cy="1776039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788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04000" y="1122675"/>
            <a:ext cx="4140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000" b="1" dirty="0" smtClean="0">
                <a:latin typeface="+mn-lt"/>
              </a:rPr>
              <a:t>Οδηγά επικλινή επίπεδα </a:t>
            </a:r>
          </a:p>
          <a:p>
            <a:pPr algn="ctr"/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Guiding inclines</a:t>
            </a:r>
            <a:r>
              <a:rPr lang="el-GR" sz="2000" dirty="0" smtClean="0">
                <a:latin typeface="+mn-lt"/>
              </a:rPr>
              <a:t>)</a:t>
            </a:r>
            <a:endParaRPr lang="en-GB" sz="2000" dirty="0" smtClean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Οδοντική Συγκλεισιακή μορφολογία </a:t>
            </a:r>
            <a:r>
              <a:rPr lang="el-GR" sz="3000" b="0" dirty="0"/>
              <a:t>9</a:t>
            </a:r>
            <a:r>
              <a:rPr lang="el-GR" sz="3000" b="0" dirty="0" smtClean="0"/>
              <a:t>/11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457200" y="1268760"/>
            <a:ext cx="5050904" cy="5589240"/>
          </a:xfrm>
        </p:spPr>
        <p:txBody>
          <a:bodyPr>
            <a:normAutofit/>
          </a:bodyPr>
          <a:lstStyle/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b="1" dirty="0">
                <a:solidFill>
                  <a:srgbClr val="004A82"/>
                </a:solidFill>
              </a:rPr>
              <a:t>Οδηγά είναι τα επικλινή επίπεδα που καθοδηγούν τη γνάθο προς και από την θέση της μέγιστης </a:t>
            </a:r>
            <a:r>
              <a:rPr lang="el-GR" b="1" dirty="0" smtClean="0">
                <a:solidFill>
                  <a:srgbClr val="004A82"/>
                </a:solidFill>
              </a:rPr>
              <a:t>συναρμογής.</a:t>
            </a:r>
            <a:endParaRPr lang="el-GR" b="1" dirty="0">
              <a:solidFill>
                <a:srgbClr val="004A82"/>
              </a:solidFill>
            </a:endParaRP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dirty="0"/>
              <a:t>Οδηγά επικλινή επίπεδα, χαρακτηρίζονται τα: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/>
              <a:t>Υπερώια </a:t>
            </a:r>
            <a:r>
              <a:rPr lang="el-GR" dirty="0"/>
              <a:t>επικλινή επίπεδα των παρειακών φυμάτων των οπισθίων άνω δοντιών.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/>
              <a:t>Τα παρειακά </a:t>
            </a:r>
            <a:r>
              <a:rPr lang="el-GR" dirty="0"/>
              <a:t>επικλινή επίπεδα των γλωσσικών φυμάτων των οπισθίων κάτω δοντιών.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/>
              <a:t>Οι </a:t>
            </a:r>
            <a:r>
              <a:rPr lang="el-GR" dirty="0"/>
              <a:t>υπερώιες επιφάνειες των προσθίων άνω δοντιών. 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endParaRPr lang="el-G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27761"/>
            <a:ext cx="3508791" cy="316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3" name="Straight Arrow Connector 13"/>
          <p:cNvCxnSpPr/>
          <p:nvPr/>
        </p:nvCxnSpPr>
        <p:spPr>
          <a:xfrm flipH="1">
            <a:off x="6784647" y="1834622"/>
            <a:ext cx="378272" cy="2139109"/>
          </a:xfrm>
          <a:prstGeom prst="straightConnector1">
            <a:avLst/>
          </a:prstGeom>
          <a:noFill/>
          <a:ln w="2222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triangle"/>
          </a:ln>
          <a:effectLst/>
        </p:spPr>
      </p:cxnSp>
      <p:cxnSp>
        <p:nvCxnSpPr>
          <p:cNvPr id="15" name="Straight Arrow Connector 16"/>
          <p:cNvCxnSpPr/>
          <p:nvPr/>
        </p:nvCxnSpPr>
        <p:spPr>
          <a:xfrm flipH="1">
            <a:off x="6928663" y="1834622"/>
            <a:ext cx="234256" cy="2625387"/>
          </a:xfrm>
          <a:prstGeom prst="straightConnector1">
            <a:avLst/>
          </a:prstGeom>
          <a:noFill/>
          <a:ln w="2222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headEnd type="oval" w="lg" len="lg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424607" y="5036073"/>
            <a:ext cx="172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α’ κάτω γομφίος</a:t>
            </a:r>
            <a:endParaRPr lang="el-GR" sz="16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51419" y="1399834"/>
            <a:ext cx="3060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b="1" dirty="0" smtClean="0">
                <a:latin typeface="+mn-lt"/>
              </a:rPr>
              <a:t>Αύλακες </a:t>
            </a:r>
          </a:p>
          <a:p>
            <a:pPr algn="ctr"/>
            <a:r>
              <a:rPr lang="el-GR" sz="2400" dirty="0" smtClean="0">
                <a:latin typeface="+mn-lt"/>
              </a:rPr>
              <a:t>(</a:t>
            </a:r>
            <a:r>
              <a:rPr lang="en-GB" sz="2400" dirty="0" smtClean="0">
                <a:latin typeface="+mn-lt"/>
              </a:rPr>
              <a:t>grooves</a:t>
            </a:r>
            <a:r>
              <a:rPr lang="el-GR" sz="2400" dirty="0" smtClean="0">
                <a:latin typeface="+mn-lt"/>
              </a:rPr>
              <a:t>)</a:t>
            </a:r>
            <a:endParaRPr lang="en-GB" sz="2400" dirty="0" smtClean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Οδοντική Συγκλεισιακή μορφολογία </a:t>
            </a:r>
            <a:r>
              <a:rPr lang="el-GR" sz="3000" b="0" dirty="0" smtClean="0"/>
              <a:t>10/11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786596" y="1196752"/>
            <a:ext cx="5357404" cy="5472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Αύλακες είναι επιμήκη γραμμοειδή ποικίλου βάθους κοιλώματα της αδαμαντίνης στη μασητική επιφάνεια των οπισθίων </a:t>
            </a:r>
            <a:r>
              <a:rPr lang="el-GR" b="1" dirty="0" smtClean="0">
                <a:solidFill>
                  <a:srgbClr val="004A82"/>
                </a:solidFill>
              </a:rPr>
              <a:t>δοντιών.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/>
              <a:t>Διακρίνονται σε παραγωγικές (</a:t>
            </a:r>
            <a:r>
              <a:rPr lang="el-GR" dirty="0" err="1"/>
              <a:t>developmental</a:t>
            </a:r>
            <a:r>
              <a:rPr lang="el-GR" dirty="0"/>
              <a:t>) και συμπληρωματικές (</a:t>
            </a:r>
            <a:r>
              <a:rPr lang="el-GR" dirty="0" err="1"/>
              <a:t>supplemental</a:t>
            </a:r>
            <a:r>
              <a:rPr lang="el-GR" dirty="0"/>
              <a:t>).</a:t>
            </a:r>
          </a:p>
          <a:p>
            <a:r>
              <a:rPr lang="el-GR" dirty="0"/>
              <a:t>Συμπληρωματικές είναι αβαθείς αύλακες στα κεκλιμένα επίπεδα των ακρολοφιών.</a:t>
            </a:r>
          </a:p>
          <a:p>
            <a:r>
              <a:rPr lang="el-GR" dirty="0"/>
              <a:t>Οι παραγωγικές αύλακες που έχουν εγγύς-άπω κατεύθυνση ονομάζονται κεντρικές.</a:t>
            </a:r>
          </a:p>
          <a:p>
            <a:r>
              <a:rPr lang="el-GR" dirty="0"/>
              <a:t>Οι συμπληρωματικές αύλακες είναι οδηγά μονοπάτια των έκκεντρων κινήσεων της κάτω γνάθου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179512" y="2244946"/>
            <a:ext cx="3607084" cy="3875122"/>
            <a:chOff x="397736" y="2608992"/>
            <a:chExt cx="3607084" cy="3875122"/>
          </a:xfrm>
        </p:grpSpPr>
        <p:sp>
          <p:nvSpPr>
            <p:cNvPr id="20" name="Rectangle 17"/>
            <p:cNvSpPr/>
            <p:nvPr/>
          </p:nvSpPr>
          <p:spPr>
            <a:xfrm>
              <a:off x="1652837" y="6114782"/>
              <a:ext cx="10220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prstClr val="black"/>
                  </a:solidFill>
                  <a:latin typeface="+mn-lt"/>
                </a:rPr>
                <a:t>κεντρική</a:t>
              </a:r>
              <a:endParaRPr lang="el-GR" b="1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1" name="Rectangle 22"/>
            <p:cNvSpPr/>
            <p:nvPr/>
          </p:nvSpPr>
          <p:spPr>
            <a:xfrm>
              <a:off x="2123728" y="5505985"/>
              <a:ext cx="18810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prstClr val="black"/>
                  </a:solidFill>
                  <a:latin typeface="+mn-lt"/>
                </a:rPr>
                <a:t>συμπληρωματική</a:t>
              </a:r>
              <a:endParaRPr lang="el-GR" b="1" dirty="0">
                <a:solidFill>
                  <a:prstClr val="black"/>
                </a:solidFill>
                <a:latin typeface="+mn-lt"/>
              </a:endParaRP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3951" y="2608992"/>
              <a:ext cx="2971385" cy="26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Straight Arrow Connector 24"/>
            <p:cNvCxnSpPr/>
            <p:nvPr/>
          </p:nvCxnSpPr>
          <p:spPr>
            <a:xfrm>
              <a:off x="1979712" y="4077072"/>
              <a:ext cx="144016" cy="2088232"/>
            </a:xfrm>
            <a:prstGeom prst="straightConnector1">
              <a:avLst/>
            </a:prstGeom>
            <a:noFill/>
            <a:ln w="28575" cap="flat" cmpd="sng" algn="ctr">
              <a:solidFill>
                <a:srgbClr val="CEB966">
                  <a:lumMod val="50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28" name="Straight Arrow Connector 25"/>
            <p:cNvCxnSpPr/>
            <p:nvPr/>
          </p:nvCxnSpPr>
          <p:spPr>
            <a:xfrm>
              <a:off x="2627784" y="3933056"/>
              <a:ext cx="504056" cy="1440160"/>
            </a:xfrm>
            <a:prstGeom prst="straightConnector1">
              <a:avLst/>
            </a:prstGeom>
            <a:noFill/>
            <a:ln w="28575" cap="flat" cmpd="sng" algn="ctr">
              <a:solidFill>
                <a:srgbClr val="CC00CC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29" name="Straight Arrow Connector 26"/>
            <p:cNvCxnSpPr>
              <a:endCxn id="31" idx="0"/>
            </p:cNvCxnSpPr>
            <p:nvPr/>
          </p:nvCxnSpPr>
          <p:spPr>
            <a:xfrm flipH="1">
              <a:off x="1091708" y="3501008"/>
              <a:ext cx="238832" cy="2016224"/>
            </a:xfrm>
            <a:prstGeom prst="straightConnector1">
              <a:avLst/>
            </a:prstGeom>
            <a:noFill/>
            <a:ln w="28575" cap="flat" cmpd="sng" algn="ctr">
              <a:solidFill>
                <a:srgbClr val="717171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30" name="Straight Arrow Connector 32"/>
            <p:cNvCxnSpPr>
              <a:endCxn id="31" idx="0"/>
            </p:cNvCxnSpPr>
            <p:nvPr/>
          </p:nvCxnSpPr>
          <p:spPr>
            <a:xfrm flipH="1">
              <a:off x="1091708" y="3645024"/>
              <a:ext cx="888004" cy="1872208"/>
            </a:xfrm>
            <a:prstGeom prst="straightConnector1">
              <a:avLst/>
            </a:prstGeom>
            <a:noFill/>
            <a:ln w="28575" cap="flat" cmpd="sng" algn="ctr">
              <a:solidFill>
                <a:srgbClr val="717171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sp>
          <p:nvSpPr>
            <p:cNvPr id="31" name="Rectangle 37"/>
            <p:cNvSpPr/>
            <p:nvPr/>
          </p:nvSpPr>
          <p:spPr>
            <a:xfrm>
              <a:off x="397736" y="5517232"/>
              <a:ext cx="13879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prstClr val="black"/>
                  </a:solidFill>
                  <a:latin typeface="+mn-lt"/>
                </a:rPr>
                <a:t>παραγωγική</a:t>
              </a:r>
              <a:endParaRPr lang="el-GR" b="1" dirty="0">
                <a:solidFill>
                  <a:prstClr val="black"/>
                </a:solidFill>
                <a:latin typeface="+mn-lt"/>
              </a:endParaRPr>
            </a:p>
          </p:txBody>
        </p:sp>
        <p:cxnSp>
          <p:nvCxnSpPr>
            <p:cNvPr id="32" name="Straight Arrow Connector 45"/>
            <p:cNvCxnSpPr>
              <a:endCxn id="31" idx="0"/>
            </p:cNvCxnSpPr>
            <p:nvPr/>
          </p:nvCxnSpPr>
          <p:spPr>
            <a:xfrm flipH="1">
              <a:off x="1091708" y="4293096"/>
              <a:ext cx="815996" cy="1224136"/>
            </a:xfrm>
            <a:prstGeom prst="straightConnector1">
              <a:avLst/>
            </a:prstGeom>
            <a:noFill/>
            <a:ln w="28575" cap="flat" cmpd="sng" algn="ctr">
              <a:solidFill>
                <a:srgbClr val="717171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1599048" y="4941168"/>
              <a:ext cx="15327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>
                  <a:solidFill>
                    <a:prstClr val="white"/>
                  </a:solidFill>
                  <a:latin typeface="Comic Sans MS" pitchFamily="66" charset="0"/>
                </a:rPr>
                <a:t>α’ κάτω γομφίος</a:t>
              </a:r>
              <a:endParaRPr lang="el-GR" sz="14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33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8126" y="1124744"/>
            <a:ext cx="3060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b="1" dirty="0" err="1" smtClean="0">
                <a:latin typeface="+mn-lt"/>
              </a:rPr>
              <a:t>Βοθρία</a:t>
            </a:r>
            <a:r>
              <a:rPr lang="el-GR" sz="2400" b="1" dirty="0" smtClean="0">
                <a:latin typeface="+mn-lt"/>
              </a:rPr>
              <a:t> </a:t>
            </a:r>
          </a:p>
          <a:p>
            <a:pPr algn="ctr"/>
            <a:r>
              <a:rPr lang="el-GR" sz="2400" dirty="0" smtClean="0">
                <a:latin typeface="+mn-lt"/>
              </a:rPr>
              <a:t>(</a:t>
            </a:r>
            <a:r>
              <a:rPr lang="en-GB" sz="2400" dirty="0" smtClean="0">
                <a:latin typeface="+mn-lt"/>
              </a:rPr>
              <a:t>fossa</a:t>
            </a:r>
            <a:r>
              <a:rPr lang="el-GR" sz="2400" dirty="0" smtClean="0">
                <a:latin typeface="+mn-lt"/>
              </a:rPr>
              <a:t>)</a:t>
            </a:r>
            <a:endParaRPr lang="en-GB" sz="2400" dirty="0" smtClean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Οδοντική Συγκλεισιακή μορφολογία </a:t>
            </a:r>
            <a:r>
              <a:rPr lang="el-GR" sz="3000" b="0" dirty="0" smtClean="0"/>
              <a:t>11/11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211960" y="1268760"/>
            <a:ext cx="4824536" cy="4968552"/>
          </a:xfrm>
        </p:spPr>
        <p:txBody>
          <a:bodyPr>
            <a:normAutofit/>
          </a:bodyPr>
          <a:lstStyle/>
          <a:p>
            <a:r>
              <a:rPr lang="el-GR" b="1" dirty="0" err="1">
                <a:solidFill>
                  <a:srgbClr val="004A82"/>
                </a:solidFill>
              </a:rPr>
              <a:t>Βοθρία</a:t>
            </a:r>
            <a:r>
              <a:rPr lang="el-GR" b="1" dirty="0">
                <a:solidFill>
                  <a:srgbClr val="004A82"/>
                </a:solidFill>
              </a:rPr>
              <a:t> είναι τα κοιλώματα της αδαμαντίνης, διαφόρων σχημάτων και ποικίλου βάθους</a:t>
            </a:r>
          </a:p>
          <a:p>
            <a:r>
              <a:rPr lang="el-GR" dirty="0"/>
              <a:t>Διακρίνονται σε κεντρικά και </a:t>
            </a:r>
            <a:r>
              <a:rPr lang="el-GR" dirty="0" smtClean="0"/>
              <a:t>τριγωνικά.</a:t>
            </a:r>
            <a:endParaRPr lang="el-GR" dirty="0"/>
          </a:p>
          <a:p>
            <a:r>
              <a:rPr lang="el-GR" dirty="0"/>
              <a:t>Τα κεντρικά </a:t>
            </a:r>
            <a:r>
              <a:rPr lang="el-GR" dirty="0" err="1"/>
              <a:t>βοθρία</a:t>
            </a:r>
            <a:r>
              <a:rPr lang="el-GR" dirty="0"/>
              <a:t> ευρίσκονται στο μέσο της μασητικής επιφάνειας.</a:t>
            </a:r>
          </a:p>
          <a:p>
            <a:r>
              <a:rPr lang="el-GR" dirty="0"/>
              <a:t>Τα τριγωνικά </a:t>
            </a:r>
            <a:r>
              <a:rPr lang="el-GR" dirty="0" err="1"/>
              <a:t>βοθρία</a:t>
            </a:r>
            <a:r>
              <a:rPr lang="el-GR" dirty="0"/>
              <a:t> σχηματίζονται στην εσωτερική πλευρά των όμορων οριακών </a:t>
            </a:r>
            <a:r>
              <a:rPr lang="el-GR" dirty="0" smtClean="0"/>
              <a:t>ακρολοφιών.</a:t>
            </a:r>
            <a:endParaRPr lang="el-GR" dirty="0"/>
          </a:p>
          <a:p>
            <a:endParaRPr lang="el-G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790" y="2078851"/>
            <a:ext cx="2988000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2"/>
          <p:cNvCxnSpPr>
            <a:stCxn id="21" idx="0"/>
          </p:cNvCxnSpPr>
          <p:nvPr/>
        </p:nvCxnSpPr>
        <p:spPr>
          <a:xfrm flipH="1" flipV="1">
            <a:off x="1005839" y="3735037"/>
            <a:ext cx="36004" cy="1512166"/>
          </a:xfrm>
          <a:prstGeom prst="straightConnector1">
            <a:avLst/>
          </a:prstGeom>
          <a:noFill/>
          <a:ln w="28575" cap="flat" cmpd="sng" algn="ctr">
            <a:solidFill>
              <a:srgbClr val="7E6BC9">
                <a:shade val="48000"/>
                <a:satMod val="110000"/>
              </a:srgbClr>
            </a:solidFill>
            <a:prstDash val="soli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-2273" y="524720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prstClr val="black"/>
                </a:solidFill>
                <a:latin typeface="+mn-lt"/>
              </a:rPr>
              <a:t>Άπω </a:t>
            </a:r>
          </a:p>
          <a:p>
            <a:pPr algn="ctr"/>
            <a:r>
              <a:rPr lang="en-GB" b="1" dirty="0" smtClean="0">
                <a:solidFill>
                  <a:prstClr val="black"/>
                </a:solidFill>
                <a:latin typeface="+mn-lt"/>
              </a:rPr>
              <a:t>(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τριγωνικό</a:t>
            </a:r>
            <a:r>
              <a:rPr lang="en-GB" b="1" dirty="0" smtClean="0">
                <a:solidFill>
                  <a:prstClr val="black"/>
                </a:solidFill>
                <a:latin typeface="+mn-lt"/>
              </a:rPr>
              <a:t>)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 βοθρίο</a:t>
            </a:r>
            <a:endParaRPr lang="el-GR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2283" y="5175195"/>
            <a:ext cx="215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prstClr val="black"/>
                </a:solidFill>
                <a:latin typeface="+mn-lt"/>
              </a:rPr>
              <a:t>Εγγύς  </a:t>
            </a:r>
          </a:p>
          <a:p>
            <a:pPr algn="ctr"/>
            <a:r>
              <a:rPr lang="en-GB" b="1" dirty="0" smtClean="0">
                <a:solidFill>
                  <a:prstClr val="black"/>
                </a:solidFill>
                <a:latin typeface="+mn-lt"/>
              </a:rPr>
              <a:t>(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τριγωνικό</a:t>
            </a:r>
            <a:r>
              <a:rPr lang="en-GB" b="1" dirty="0" smtClean="0">
                <a:solidFill>
                  <a:prstClr val="black"/>
                </a:solidFill>
                <a:latin typeface="+mn-lt"/>
              </a:rPr>
              <a:t>)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 βοθρίο</a:t>
            </a:r>
            <a:endParaRPr lang="el-GR" b="1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24" name="Straight Arrow Connector 9"/>
          <p:cNvCxnSpPr/>
          <p:nvPr/>
        </p:nvCxnSpPr>
        <p:spPr>
          <a:xfrm flipH="1" flipV="1">
            <a:off x="2013950" y="3807043"/>
            <a:ext cx="72008" cy="2232248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tailEnd type="arrow"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</p:cxnSp>
      <p:cxnSp>
        <p:nvCxnSpPr>
          <p:cNvPr id="25" name="Straight Arrow Connector 19"/>
          <p:cNvCxnSpPr/>
          <p:nvPr/>
        </p:nvCxnSpPr>
        <p:spPr>
          <a:xfrm flipH="1" flipV="1">
            <a:off x="3022062" y="3663027"/>
            <a:ext cx="105334" cy="1512167"/>
          </a:xfrm>
          <a:prstGeom prst="straightConnector1">
            <a:avLst/>
          </a:prstGeom>
          <a:noFill/>
          <a:ln w="28575" cap="flat" cmpd="sng" algn="ctr">
            <a:solidFill>
              <a:srgbClr val="7E6BC9">
                <a:shade val="48000"/>
                <a:satMod val="110000"/>
              </a:srgbClr>
            </a:solidFill>
            <a:prstDash val="soli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107604" y="6030580"/>
            <a:ext cx="189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prstClr val="black"/>
                </a:solidFill>
                <a:latin typeface="+mn-lt"/>
              </a:rPr>
              <a:t>Κεντρικό βοθρίο</a:t>
            </a:r>
            <a:endParaRPr lang="el-GR" b="1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17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Οι λειτουργικές διαδρομές της κάτω γνάθου (πλαγιολισθήσεις και προολίσθηση) γίνονται με μικρό άνοιγμα του στόματος συνεπώς η μορφολογία των δοντιών  πρέπει να επιτρέπει την ανεμπόδιστη λειτουργική δραστηριότητα της κάτω γνάθου.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/>
              <a:t>Συγκλεισιακές</a:t>
            </a:r>
            <a:r>
              <a:rPr lang="el-GR" dirty="0"/>
              <a:t> σχέσεις προσθίων και οπισθίων </a:t>
            </a:r>
            <a:r>
              <a:rPr lang="el-GR" dirty="0" smtClean="0"/>
              <a:t>δοντιών </a:t>
            </a:r>
            <a:r>
              <a:rPr lang="el-GR" sz="3000" b="0" dirty="0" smtClean="0"/>
              <a:t>1/</a:t>
            </a:r>
            <a:r>
              <a:rPr lang="en-US" sz="3000" b="0" dirty="0" smtClean="0"/>
              <a:t>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0311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068960"/>
            <a:ext cx="8229600" cy="3789040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l-GR" sz="2200" dirty="0" smtClean="0"/>
              <a:t>Σε μια ιδανική περίπτωση η κλίση της κονδυλικής τροχιάς, η κλίση των κεκλιμένων επίπεδων των φυμάτων των οπισθίων δοντιών και η κλίση της τομικής τροχιάς είναι ίσες.</a:t>
            </a:r>
          </a:p>
          <a:p>
            <a:pPr>
              <a:buSzPct val="100000"/>
            </a:pPr>
            <a:r>
              <a:rPr lang="el-GR" sz="2200" dirty="0" smtClean="0"/>
              <a:t>Όταν η τομική γωνία είναι μεγαλύτερη της κονδυλικής τότε τα πρόσθια κατευθύνουν την κονδυλική τροχιά  δεχόμενα μεγάλες συγκλεισιακές φορτίσεις.</a:t>
            </a:r>
          </a:p>
          <a:p>
            <a:pPr>
              <a:buSzPct val="100000"/>
            </a:pPr>
            <a:r>
              <a:rPr lang="el-GR" sz="2200" dirty="0" smtClean="0"/>
              <a:t>Όταν  η τομική γωνία είναι μικρότερη της κονδυλικής τροχιάς, η κονδυλική τροχιά επιβάλλεται στην τομική και προκαλεί πρόσκρουση των φυμάτων των οπισθίων δοντιών κατά την προολίσθηση. </a:t>
            </a:r>
            <a:endParaRPr lang="el-GR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623356" cy="15480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6012160" y="1772816"/>
            <a:ext cx="1224136" cy="936104"/>
          </a:xfrm>
          <a:prstGeom prst="line">
            <a:avLst/>
          </a:prstGeom>
          <a:ln>
            <a:solidFill>
              <a:srgbClr val="B7319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6182436" y="2708920"/>
            <a:ext cx="1023582" cy="40943"/>
          </a:xfrm>
          <a:custGeom>
            <a:avLst/>
            <a:gdLst>
              <a:gd name="connsiteX0" fmla="*/ 1023582 w 1023582"/>
              <a:gd name="connsiteY0" fmla="*/ 40943 h 40943"/>
              <a:gd name="connsiteX1" fmla="*/ 95534 w 1023582"/>
              <a:gd name="connsiteY1" fmla="*/ 13648 h 40943"/>
              <a:gd name="connsiteX2" fmla="*/ 95534 w 1023582"/>
              <a:gd name="connsiteY2" fmla="*/ 13648 h 40943"/>
              <a:gd name="connsiteX3" fmla="*/ 0 w 1023582"/>
              <a:gd name="connsiteY3" fmla="*/ 0 h 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582" h="40943">
                <a:moveTo>
                  <a:pt x="1023582" y="40943"/>
                </a:moveTo>
                <a:lnTo>
                  <a:pt x="95534" y="13648"/>
                </a:lnTo>
                <a:lnTo>
                  <a:pt x="95534" y="13648"/>
                </a:lnTo>
                <a:lnTo>
                  <a:pt x="0" y="0"/>
                </a:lnTo>
              </a:path>
            </a:pathLst>
          </a:custGeom>
          <a:ln w="28575">
            <a:solidFill>
              <a:srgbClr val="B7319D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sz="3600" dirty="0" err="1">
                <a:solidFill>
                  <a:srgbClr val="004A82"/>
                </a:solidFill>
              </a:rPr>
              <a:t>Συγκλεισιακές</a:t>
            </a:r>
            <a:r>
              <a:rPr lang="el-GR" sz="3600" dirty="0">
                <a:solidFill>
                  <a:srgbClr val="004A82"/>
                </a:solidFill>
              </a:rPr>
              <a:t> σχέσεις προσθίων και οπισθίων δοντιών </a:t>
            </a:r>
            <a:r>
              <a:rPr lang="en-US" sz="3000" b="0" dirty="0" smtClean="0">
                <a:solidFill>
                  <a:srgbClr val="004A82"/>
                </a:solidFill>
              </a:rPr>
              <a:t>2</a:t>
            </a:r>
            <a:r>
              <a:rPr lang="el-GR" sz="3000" b="0" dirty="0" smtClean="0">
                <a:solidFill>
                  <a:srgbClr val="004A82"/>
                </a:solidFill>
              </a:rPr>
              <a:t>/</a:t>
            </a:r>
            <a:r>
              <a:rPr lang="en-US" sz="3000" b="0" dirty="0" smtClean="0">
                <a:solidFill>
                  <a:srgbClr val="004A82"/>
                </a:solidFill>
              </a:rPr>
              <a:t>3</a:t>
            </a:r>
            <a:endParaRPr lang="el-GR" sz="3600" b="0" dirty="0">
              <a:solidFill>
                <a:srgbClr val="004A8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59F34-B96E-49DE-B6B9-B0238B8D74F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Οι κινήσεις της κάτω γνάθου είναι στενά συνδεδεμένες με τις συγκλεισιακές σχέσεις των πρόσθιων δοντιών.</a:t>
            </a:r>
          </a:p>
          <a:p>
            <a:pPr marL="0" indent="0">
              <a:buNone/>
            </a:pPr>
            <a:r>
              <a:rPr lang="el-GR" sz="2400" dirty="0" smtClean="0"/>
              <a:t>Με τον όρο πρόσθιο οδηγό εννοούμαι τη δυναμική σχέση μεταξύ των άνω και των κάτω πρόσθιων δοντιών κατά τις λειτουργικές διαδρομές της κάτω γνάθου ή αλλιώς την καθοδήγηση που προσφέρουν στη γναθική κίνηση.</a:t>
            </a:r>
            <a:endParaRPr lang="el-GR" sz="2400" dirty="0" smtClean="0">
              <a:solidFill>
                <a:srgbClr val="C00000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/>
              <a:t>Συγκλεισιακές</a:t>
            </a:r>
            <a:r>
              <a:rPr lang="el-GR" dirty="0"/>
              <a:t> σχέσεις προσθίων και οπισθίων δοντιών </a:t>
            </a:r>
            <a:r>
              <a:rPr lang="en-US" sz="3000" b="0" dirty="0" smtClean="0"/>
              <a:t>3</a:t>
            </a:r>
            <a:r>
              <a:rPr lang="el-GR" sz="3000" b="0" dirty="0" smtClean="0"/>
              <a:t>/</a:t>
            </a:r>
            <a:r>
              <a:rPr lang="en-US" sz="3000" b="0" dirty="0"/>
              <a:t>3</a:t>
            </a:r>
            <a:endParaRPr lang="el-GR" dirty="0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/>
        </p:nvGraphicFramePr>
        <p:xfrm>
          <a:off x="457200" y="4472136"/>
          <a:ext cx="82296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44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Tx/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/>
              <a:t>Οριζόντια πρόταξη </a:t>
            </a:r>
            <a:r>
              <a:rPr lang="el-GR" sz="2400" dirty="0" smtClean="0"/>
              <a:t>ονομάζεται η απόσταση μεταξύ των κοπτικών χειλέων των άνω προσθίων δοντιών από την χειλική επιφάνεια των προσθίων δοντιών της κάτω γνάθου κατά το οριζόντιο επίπεδο, όταν η κάτω γνάθος βρίσκεται σε θέση μέγιστης συγγόμφωσης</a:t>
            </a:r>
            <a:r>
              <a:rPr lang="en-GB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9884" y="1844824"/>
            <a:ext cx="2410113" cy="392400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>
                <a:effectLst/>
              </a:rPr>
              <a:t>Κάθετη και οριζόντια πρόταξη</a:t>
            </a:r>
            <a:endParaRPr lang="en-US" sz="3600" dirty="0" smtClean="0">
              <a:effectLst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68760"/>
            <a:ext cx="5338936" cy="4968552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l-GR" dirty="0" smtClean="0"/>
              <a:t>Τα δόντια είναι τοποθετημένα στο τόξα με συγκεκριμένες κλίσεις τόσο στο οβελιαίο όσο και μετωπιαίο επίπεδο, σχηματίζοντας δύο καμπύλες. </a:t>
            </a:r>
          </a:p>
          <a:p>
            <a:pPr>
              <a:buSzPct val="100000"/>
            </a:pPr>
            <a:r>
              <a:rPr lang="el-GR" dirty="0" smtClean="0"/>
              <a:t>Η καμπύλη </a:t>
            </a:r>
            <a:r>
              <a:rPr lang="en-GB" dirty="0" smtClean="0"/>
              <a:t>Spee </a:t>
            </a:r>
            <a:r>
              <a:rPr lang="el-GR" dirty="0" smtClean="0"/>
              <a:t>καθορίζει το πρόσθιο οδηγό. </a:t>
            </a:r>
          </a:p>
          <a:p>
            <a:pPr>
              <a:buSzPct val="100000"/>
            </a:pPr>
            <a:r>
              <a:rPr lang="el-GR" dirty="0" smtClean="0"/>
              <a:t>Η καμπύλη </a:t>
            </a:r>
            <a:r>
              <a:rPr lang="en-GB" dirty="0" smtClean="0"/>
              <a:t>Wilson </a:t>
            </a:r>
            <a:r>
              <a:rPr lang="el-GR" dirty="0" smtClean="0"/>
              <a:t>καθορίζει την ομαλή πλαγιολίσθηση χωρίς παρεμβολές στην μη εργαζομένη πλευρά. </a:t>
            </a:r>
          </a:p>
          <a:p>
            <a:pPr>
              <a:buSzPct val="100000"/>
            </a:pPr>
            <a:r>
              <a:rPr lang="el-GR" dirty="0" smtClean="0"/>
              <a:t>Είναι κυρτές για την άνω γνάθο  και κοίλες στην κάτω γνάθο.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019775" y="4451979"/>
            <a:ext cx="2528887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868144" y="1628800"/>
            <a:ext cx="2814637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5641277" y="1052736"/>
            <a:ext cx="327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l-GR" sz="2000" dirty="0" smtClean="0">
                <a:latin typeface="+mn-lt"/>
              </a:rPr>
              <a:t>Καμπύλη του </a:t>
            </a:r>
            <a:r>
              <a:rPr lang="en-GB" sz="2000" dirty="0" smtClean="0">
                <a:latin typeface="+mn-lt"/>
              </a:rPr>
              <a:t>Spee</a:t>
            </a:r>
            <a:r>
              <a:rPr lang="el-GR" sz="2000" dirty="0" smtClean="0">
                <a:latin typeface="+mn-lt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l-GR" sz="2000" dirty="0" smtClean="0">
                <a:latin typeface="+mn-lt"/>
              </a:rPr>
              <a:t>(Οβελιαίο επίπεδο)</a:t>
            </a:r>
            <a:endParaRPr lang="en-GB" sz="2000" dirty="0" smtClean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46219" y="3861048"/>
            <a:ext cx="327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l-GR" sz="2000" dirty="0" smtClean="0">
                <a:latin typeface="+mn-lt"/>
              </a:rPr>
              <a:t>Καμπύλη του </a:t>
            </a:r>
            <a:r>
              <a:rPr lang="en-GB" sz="2000" dirty="0" smtClean="0">
                <a:latin typeface="+mn-lt"/>
              </a:rPr>
              <a:t>Wilson</a:t>
            </a:r>
            <a:r>
              <a:rPr lang="el-GR" sz="2000" dirty="0" smtClean="0">
                <a:latin typeface="+mn-lt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l-GR" sz="2000" dirty="0" smtClean="0">
                <a:latin typeface="+mn-lt"/>
              </a:rPr>
              <a:t>(Μετωπιαίο  επίπεδο)</a:t>
            </a:r>
            <a:endParaRPr lang="en-GB" sz="2000" dirty="0" smtClean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Διάταξη δοντιών στα οδοντικά </a:t>
            </a:r>
            <a:r>
              <a:rPr lang="el-GR" dirty="0" smtClean="0"/>
              <a:t>τόξα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302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00808"/>
            <a:ext cx="2741919" cy="392400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>
              <a:buClrTx/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/>
              <a:t>Κάθετη πρόταξη </a:t>
            </a:r>
            <a:r>
              <a:rPr lang="el-GR" sz="2400" dirty="0" smtClean="0"/>
              <a:t>ονομάζουμε τον βαθμό υπερκάλυψης των προσθίων δοντιών της κάτω γνάθου από τα αντίστοιχα πρόσθια δόντια της άνω γνάθου κατά το κατακόρυφο επίπεδο όταν η κάτω γνάθος βρίσκεται σε θέση μέγιστης συναρμογής. Η κάθετη πρόταξη ονομάζεται και κατακόρυφη υπερκάλυψη.</a:t>
            </a:r>
            <a:endParaRPr lang="en-GB" sz="2400" dirty="0" smtClean="0"/>
          </a:p>
        </p:txBody>
      </p:sp>
      <p:sp>
        <p:nvSpPr>
          <p:cNvPr id="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>
                <a:effectLst/>
              </a:rPr>
              <a:t>Κάθετη και οριζόντια πρόταξη</a:t>
            </a:r>
            <a:endParaRPr lang="en-US" sz="3600" dirty="0" smtClean="0">
              <a:effectLst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4906888" cy="496855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  <a:buSzPct val="100000"/>
              <a:defRPr/>
            </a:pPr>
            <a:r>
              <a:rPr lang="el-GR" sz="2400" dirty="0" smtClean="0"/>
              <a:t>Όταν η κάτω γνάθος διενεργεί προολίσθηση  οι κοπτικές επιφάνειες  των κάτω πρόσθιων δοντιών  ολισθαίνουν στις υπερώιες επιφάνειες  των άνω πρόσθιων δοντιών μέχρι να αποκτήσουν σχέση κοπτική προς κοπτική. </a:t>
            </a:r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  <a:defRPr/>
            </a:pPr>
            <a:r>
              <a:rPr lang="el-GR" sz="2400" dirty="0" smtClean="0"/>
              <a:t>Η διαδρομή αυτή ονομάζεται </a:t>
            </a:r>
            <a:r>
              <a:rPr lang="el-GR" sz="2400" b="1" dirty="0" err="1" smtClean="0"/>
              <a:t>τομική</a:t>
            </a:r>
            <a:r>
              <a:rPr lang="el-GR" sz="2400" b="1" dirty="0" smtClean="0"/>
              <a:t> τροχιά ή </a:t>
            </a:r>
            <a:r>
              <a:rPr lang="el-GR" b="1" dirty="0" smtClean="0"/>
              <a:t>τομικός</a:t>
            </a:r>
            <a:r>
              <a:rPr lang="el-GR" sz="2400" b="1" dirty="0" smtClean="0"/>
              <a:t> οδηγός</a:t>
            </a:r>
            <a:endParaRPr lang="en-US" sz="2400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Συγκλεισιακές</a:t>
            </a:r>
            <a:r>
              <a:rPr lang="el-GR" dirty="0"/>
              <a:t> σχέσεις προσθίων δοντιών</a:t>
            </a:r>
          </a:p>
        </p:txBody>
      </p:sp>
      <p:grpSp>
        <p:nvGrpSpPr>
          <p:cNvPr id="20" name="Ομάδα 19"/>
          <p:cNvGrpSpPr/>
          <p:nvPr/>
        </p:nvGrpSpPr>
        <p:grpSpPr>
          <a:xfrm>
            <a:off x="5394905" y="1464252"/>
            <a:ext cx="3336397" cy="4152270"/>
            <a:chOff x="5436096" y="1580986"/>
            <a:chExt cx="3048365" cy="3901250"/>
          </a:xfrm>
        </p:grpSpPr>
        <p:sp>
          <p:nvSpPr>
            <p:cNvPr id="21" name="Freeform 4"/>
            <p:cNvSpPr/>
            <p:nvPr/>
          </p:nvSpPr>
          <p:spPr>
            <a:xfrm>
              <a:off x="5961993" y="1617056"/>
              <a:ext cx="1513490" cy="2081048"/>
            </a:xfrm>
            <a:custGeom>
              <a:avLst/>
              <a:gdLst>
                <a:gd name="connsiteX0" fmla="*/ 706821 w 1513490"/>
                <a:gd name="connsiteY0" fmla="*/ 0 h 2081048"/>
                <a:gd name="connsiteX1" fmla="*/ 564931 w 1513490"/>
                <a:gd name="connsiteY1" fmla="*/ 252248 h 2081048"/>
                <a:gd name="connsiteX2" fmla="*/ 407276 w 1513490"/>
                <a:gd name="connsiteY2" fmla="*/ 409904 h 2081048"/>
                <a:gd name="connsiteX3" fmla="*/ 249621 w 1513490"/>
                <a:gd name="connsiteY3" fmla="*/ 677917 h 2081048"/>
                <a:gd name="connsiteX4" fmla="*/ 91966 w 1513490"/>
                <a:gd name="connsiteY4" fmla="*/ 1072055 h 2081048"/>
                <a:gd name="connsiteX5" fmla="*/ 13138 w 1513490"/>
                <a:gd name="connsiteY5" fmla="*/ 1434662 h 2081048"/>
                <a:gd name="connsiteX6" fmla="*/ 13138 w 1513490"/>
                <a:gd name="connsiteY6" fmla="*/ 1765738 h 2081048"/>
                <a:gd name="connsiteX7" fmla="*/ 60435 w 1513490"/>
                <a:gd name="connsiteY7" fmla="*/ 2002221 h 2081048"/>
                <a:gd name="connsiteX8" fmla="*/ 233855 w 1513490"/>
                <a:gd name="connsiteY8" fmla="*/ 2065283 h 2081048"/>
                <a:gd name="connsiteX9" fmla="*/ 375745 w 1513490"/>
                <a:gd name="connsiteY9" fmla="*/ 1907628 h 2081048"/>
                <a:gd name="connsiteX10" fmla="*/ 486104 w 1513490"/>
                <a:gd name="connsiteY10" fmla="*/ 1765738 h 2081048"/>
                <a:gd name="connsiteX11" fmla="*/ 580697 w 1513490"/>
                <a:gd name="connsiteY11" fmla="*/ 1671145 h 2081048"/>
                <a:gd name="connsiteX12" fmla="*/ 706821 w 1513490"/>
                <a:gd name="connsiteY12" fmla="*/ 1560786 h 2081048"/>
                <a:gd name="connsiteX13" fmla="*/ 990600 w 1513490"/>
                <a:gd name="connsiteY13" fmla="*/ 1418897 h 2081048"/>
                <a:gd name="connsiteX14" fmla="*/ 1164021 w 1513490"/>
                <a:gd name="connsiteY14" fmla="*/ 1355835 h 2081048"/>
                <a:gd name="connsiteX15" fmla="*/ 1305910 w 1513490"/>
                <a:gd name="connsiteY15" fmla="*/ 1308538 h 2081048"/>
                <a:gd name="connsiteX16" fmla="*/ 1337441 w 1513490"/>
                <a:gd name="connsiteY16" fmla="*/ 1229710 h 2081048"/>
                <a:gd name="connsiteX17" fmla="*/ 1495097 w 1513490"/>
                <a:gd name="connsiteY17" fmla="*/ 961697 h 2081048"/>
                <a:gd name="connsiteX18" fmla="*/ 1447800 w 1513490"/>
                <a:gd name="connsiteY18" fmla="*/ 930166 h 2081048"/>
                <a:gd name="connsiteX19" fmla="*/ 1227083 w 1513490"/>
                <a:gd name="connsiteY19" fmla="*/ 867104 h 2081048"/>
                <a:gd name="connsiteX20" fmla="*/ 1227083 w 1513490"/>
                <a:gd name="connsiteY20" fmla="*/ 867104 h 2081048"/>
                <a:gd name="connsiteX21" fmla="*/ 1116724 w 1513490"/>
                <a:gd name="connsiteY21" fmla="*/ 867104 h 2081048"/>
                <a:gd name="connsiteX22" fmla="*/ 959069 w 1513490"/>
                <a:gd name="connsiteY22" fmla="*/ 819807 h 2081048"/>
                <a:gd name="connsiteX23" fmla="*/ 880241 w 1513490"/>
                <a:gd name="connsiteY23" fmla="*/ 740979 h 2081048"/>
                <a:gd name="connsiteX24" fmla="*/ 785648 w 1513490"/>
                <a:gd name="connsiteY24" fmla="*/ 614855 h 2081048"/>
                <a:gd name="connsiteX25" fmla="*/ 738352 w 1513490"/>
                <a:gd name="connsiteY25" fmla="*/ 488731 h 2081048"/>
                <a:gd name="connsiteX26" fmla="*/ 675290 w 1513490"/>
                <a:gd name="connsiteY26" fmla="*/ 409904 h 2081048"/>
                <a:gd name="connsiteX27" fmla="*/ 659524 w 1513490"/>
                <a:gd name="connsiteY27" fmla="*/ 299545 h 2081048"/>
                <a:gd name="connsiteX28" fmla="*/ 549166 w 1513490"/>
                <a:gd name="connsiteY28" fmla="*/ 268014 h 2081048"/>
                <a:gd name="connsiteX29" fmla="*/ 533400 w 1513490"/>
                <a:gd name="connsiteY29" fmla="*/ 268014 h 208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13490" h="2081048">
                  <a:moveTo>
                    <a:pt x="706821" y="0"/>
                  </a:moveTo>
                  <a:cubicBezTo>
                    <a:pt x="660838" y="91965"/>
                    <a:pt x="614855" y="183931"/>
                    <a:pt x="564931" y="252248"/>
                  </a:cubicBezTo>
                  <a:cubicBezTo>
                    <a:pt x="515007" y="320565"/>
                    <a:pt x="459828" y="338959"/>
                    <a:pt x="407276" y="409904"/>
                  </a:cubicBezTo>
                  <a:cubicBezTo>
                    <a:pt x="354724" y="480849"/>
                    <a:pt x="302173" y="567558"/>
                    <a:pt x="249621" y="677917"/>
                  </a:cubicBezTo>
                  <a:cubicBezTo>
                    <a:pt x="197069" y="788276"/>
                    <a:pt x="131380" y="945931"/>
                    <a:pt x="91966" y="1072055"/>
                  </a:cubicBezTo>
                  <a:cubicBezTo>
                    <a:pt x="52552" y="1198179"/>
                    <a:pt x="26276" y="1319048"/>
                    <a:pt x="13138" y="1434662"/>
                  </a:cubicBezTo>
                  <a:cubicBezTo>
                    <a:pt x="0" y="1550276"/>
                    <a:pt x="5255" y="1671145"/>
                    <a:pt x="13138" y="1765738"/>
                  </a:cubicBezTo>
                  <a:cubicBezTo>
                    <a:pt x="21021" y="1860331"/>
                    <a:pt x="23649" y="1952297"/>
                    <a:pt x="60435" y="2002221"/>
                  </a:cubicBezTo>
                  <a:cubicBezTo>
                    <a:pt x="97221" y="2052145"/>
                    <a:pt x="181303" y="2081048"/>
                    <a:pt x="233855" y="2065283"/>
                  </a:cubicBezTo>
                  <a:cubicBezTo>
                    <a:pt x="286407" y="2049518"/>
                    <a:pt x="333704" y="1957552"/>
                    <a:pt x="375745" y="1907628"/>
                  </a:cubicBezTo>
                  <a:cubicBezTo>
                    <a:pt x="417787" y="1857704"/>
                    <a:pt x="451945" y="1805152"/>
                    <a:pt x="486104" y="1765738"/>
                  </a:cubicBezTo>
                  <a:cubicBezTo>
                    <a:pt x="520263" y="1726324"/>
                    <a:pt x="543911" y="1705304"/>
                    <a:pt x="580697" y="1671145"/>
                  </a:cubicBezTo>
                  <a:cubicBezTo>
                    <a:pt x="617483" y="1636986"/>
                    <a:pt x="638504" y="1602827"/>
                    <a:pt x="706821" y="1560786"/>
                  </a:cubicBezTo>
                  <a:cubicBezTo>
                    <a:pt x="775138" y="1518745"/>
                    <a:pt x="914400" y="1453055"/>
                    <a:pt x="990600" y="1418897"/>
                  </a:cubicBezTo>
                  <a:cubicBezTo>
                    <a:pt x="1066800" y="1384739"/>
                    <a:pt x="1111469" y="1374228"/>
                    <a:pt x="1164021" y="1355835"/>
                  </a:cubicBezTo>
                  <a:cubicBezTo>
                    <a:pt x="1216573" y="1337442"/>
                    <a:pt x="1277007" y="1329559"/>
                    <a:pt x="1305910" y="1308538"/>
                  </a:cubicBezTo>
                  <a:cubicBezTo>
                    <a:pt x="1334813" y="1287517"/>
                    <a:pt x="1305910" y="1287517"/>
                    <a:pt x="1337441" y="1229710"/>
                  </a:cubicBezTo>
                  <a:cubicBezTo>
                    <a:pt x="1368972" y="1171903"/>
                    <a:pt x="1476704" y="1011621"/>
                    <a:pt x="1495097" y="961697"/>
                  </a:cubicBezTo>
                  <a:cubicBezTo>
                    <a:pt x="1513490" y="911773"/>
                    <a:pt x="1492469" y="945932"/>
                    <a:pt x="1447800" y="930166"/>
                  </a:cubicBezTo>
                  <a:cubicBezTo>
                    <a:pt x="1403131" y="914401"/>
                    <a:pt x="1227083" y="867104"/>
                    <a:pt x="1227083" y="867104"/>
                  </a:cubicBezTo>
                  <a:lnTo>
                    <a:pt x="1227083" y="867104"/>
                  </a:lnTo>
                  <a:cubicBezTo>
                    <a:pt x="1208690" y="867104"/>
                    <a:pt x="1161393" y="874987"/>
                    <a:pt x="1116724" y="867104"/>
                  </a:cubicBezTo>
                  <a:cubicBezTo>
                    <a:pt x="1072055" y="859221"/>
                    <a:pt x="998483" y="840828"/>
                    <a:pt x="959069" y="819807"/>
                  </a:cubicBezTo>
                  <a:cubicBezTo>
                    <a:pt x="919655" y="798786"/>
                    <a:pt x="909145" y="775138"/>
                    <a:pt x="880241" y="740979"/>
                  </a:cubicBezTo>
                  <a:cubicBezTo>
                    <a:pt x="851338" y="706820"/>
                    <a:pt x="809296" y="656896"/>
                    <a:pt x="785648" y="614855"/>
                  </a:cubicBezTo>
                  <a:cubicBezTo>
                    <a:pt x="762000" y="572814"/>
                    <a:pt x="756745" y="522890"/>
                    <a:pt x="738352" y="488731"/>
                  </a:cubicBezTo>
                  <a:cubicBezTo>
                    <a:pt x="719959" y="454573"/>
                    <a:pt x="688428" y="441435"/>
                    <a:pt x="675290" y="409904"/>
                  </a:cubicBezTo>
                  <a:cubicBezTo>
                    <a:pt x="662152" y="378373"/>
                    <a:pt x="680545" y="323193"/>
                    <a:pt x="659524" y="299545"/>
                  </a:cubicBezTo>
                  <a:cubicBezTo>
                    <a:pt x="638503" y="275897"/>
                    <a:pt x="570187" y="273269"/>
                    <a:pt x="549166" y="268014"/>
                  </a:cubicBezTo>
                  <a:cubicBezTo>
                    <a:pt x="528145" y="262759"/>
                    <a:pt x="530772" y="265386"/>
                    <a:pt x="533400" y="268014"/>
                  </a:cubicBezTo>
                </a:path>
              </a:pathLst>
            </a:custGeom>
            <a:solidFill>
              <a:srgbClr val="CEB966">
                <a:lumMod val="40000"/>
                <a:lumOff val="60000"/>
              </a:srgbClr>
            </a:solidFill>
            <a:ln w="9525" cap="flat" cmpd="sng" algn="ctr">
              <a:solidFill>
                <a:srgbClr val="69676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5"/>
            <p:cNvSpPr/>
            <p:nvPr/>
          </p:nvSpPr>
          <p:spPr>
            <a:xfrm>
              <a:off x="7102365" y="2922967"/>
              <a:ext cx="1261242" cy="1739461"/>
            </a:xfrm>
            <a:custGeom>
              <a:avLst/>
              <a:gdLst>
                <a:gd name="connsiteX0" fmla="*/ 228601 w 1261242"/>
                <a:gd name="connsiteY0" fmla="*/ 2627 h 1739461"/>
                <a:gd name="connsiteX1" fmla="*/ 149773 w 1261242"/>
                <a:gd name="connsiteY1" fmla="*/ 18393 h 1739461"/>
                <a:gd name="connsiteX2" fmla="*/ 102476 w 1261242"/>
                <a:gd name="connsiteY2" fmla="*/ 49924 h 1739461"/>
                <a:gd name="connsiteX3" fmla="*/ 70945 w 1261242"/>
                <a:gd name="connsiteY3" fmla="*/ 65689 h 1739461"/>
                <a:gd name="connsiteX4" fmla="*/ 7883 w 1261242"/>
                <a:gd name="connsiteY4" fmla="*/ 81455 h 1739461"/>
                <a:gd name="connsiteX5" fmla="*/ 23649 w 1261242"/>
                <a:gd name="connsiteY5" fmla="*/ 302172 h 1739461"/>
                <a:gd name="connsiteX6" fmla="*/ 86711 w 1261242"/>
                <a:gd name="connsiteY6" fmla="*/ 633248 h 1739461"/>
                <a:gd name="connsiteX7" fmla="*/ 165538 w 1261242"/>
                <a:gd name="connsiteY7" fmla="*/ 948558 h 1739461"/>
                <a:gd name="connsiteX8" fmla="*/ 307428 w 1261242"/>
                <a:gd name="connsiteY8" fmla="*/ 1405758 h 1739461"/>
                <a:gd name="connsiteX9" fmla="*/ 449318 w 1261242"/>
                <a:gd name="connsiteY9" fmla="*/ 1689537 h 1739461"/>
                <a:gd name="connsiteX10" fmla="*/ 496614 w 1261242"/>
                <a:gd name="connsiteY10" fmla="*/ 1705303 h 1739461"/>
                <a:gd name="connsiteX11" fmla="*/ 622738 w 1261242"/>
                <a:gd name="connsiteY11" fmla="*/ 1531882 h 1739461"/>
                <a:gd name="connsiteX12" fmla="*/ 654269 w 1261242"/>
                <a:gd name="connsiteY12" fmla="*/ 1374227 h 1739461"/>
                <a:gd name="connsiteX13" fmla="*/ 717332 w 1261242"/>
                <a:gd name="connsiteY13" fmla="*/ 1311165 h 1739461"/>
                <a:gd name="connsiteX14" fmla="*/ 811925 w 1261242"/>
                <a:gd name="connsiteY14" fmla="*/ 1200806 h 1739461"/>
                <a:gd name="connsiteX15" fmla="*/ 969580 w 1261242"/>
                <a:gd name="connsiteY15" fmla="*/ 1137744 h 1739461"/>
                <a:gd name="connsiteX16" fmla="*/ 1064173 w 1261242"/>
                <a:gd name="connsiteY16" fmla="*/ 1090448 h 1739461"/>
                <a:gd name="connsiteX17" fmla="*/ 1237594 w 1261242"/>
                <a:gd name="connsiteY17" fmla="*/ 869730 h 1739461"/>
                <a:gd name="connsiteX18" fmla="*/ 1206063 w 1261242"/>
                <a:gd name="connsiteY18" fmla="*/ 790903 h 1739461"/>
                <a:gd name="connsiteX19" fmla="*/ 1127235 w 1261242"/>
                <a:gd name="connsiteY19" fmla="*/ 680544 h 1739461"/>
                <a:gd name="connsiteX20" fmla="*/ 811925 w 1261242"/>
                <a:gd name="connsiteY20" fmla="*/ 538655 h 1739461"/>
                <a:gd name="connsiteX21" fmla="*/ 670035 w 1261242"/>
                <a:gd name="connsiteY21" fmla="*/ 412530 h 1739461"/>
                <a:gd name="connsiteX22" fmla="*/ 465083 w 1261242"/>
                <a:gd name="connsiteY22" fmla="*/ 239110 h 1739461"/>
                <a:gd name="connsiteX23" fmla="*/ 370490 w 1261242"/>
                <a:gd name="connsiteY23" fmla="*/ 112986 h 1739461"/>
                <a:gd name="connsiteX24" fmla="*/ 291663 w 1261242"/>
                <a:gd name="connsiteY24" fmla="*/ 34158 h 1739461"/>
                <a:gd name="connsiteX25" fmla="*/ 228601 w 1261242"/>
                <a:gd name="connsiteY25" fmla="*/ 2627 h 173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1242" h="1739461">
                  <a:moveTo>
                    <a:pt x="228601" y="2627"/>
                  </a:moveTo>
                  <a:cubicBezTo>
                    <a:pt x="204953" y="0"/>
                    <a:pt x="170794" y="10510"/>
                    <a:pt x="149773" y="18393"/>
                  </a:cubicBezTo>
                  <a:cubicBezTo>
                    <a:pt x="128752" y="26276"/>
                    <a:pt x="115614" y="42041"/>
                    <a:pt x="102476" y="49924"/>
                  </a:cubicBezTo>
                  <a:cubicBezTo>
                    <a:pt x="89338" y="57807"/>
                    <a:pt x="86710" y="60434"/>
                    <a:pt x="70945" y="65689"/>
                  </a:cubicBezTo>
                  <a:cubicBezTo>
                    <a:pt x="55180" y="70944"/>
                    <a:pt x="15766" y="42041"/>
                    <a:pt x="7883" y="81455"/>
                  </a:cubicBezTo>
                  <a:cubicBezTo>
                    <a:pt x="0" y="120869"/>
                    <a:pt x="10511" y="210207"/>
                    <a:pt x="23649" y="302172"/>
                  </a:cubicBezTo>
                  <a:cubicBezTo>
                    <a:pt x="36787" y="394137"/>
                    <a:pt x="63063" y="525517"/>
                    <a:pt x="86711" y="633248"/>
                  </a:cubicBezTo>
                  <a:cubicBezTo>
                    <a:pt x="110359" y="740979"/>
                    <a:pt x="128752" y="819806"/>
                    <a:pt x="165538" y="948558"/>
                  </a:cubicBezTo>
                  <a:cubicBezTo>
                    <a:pt x="202324" y="1077310"/>
                    <a:pt x="260131" y="1282262"/>
                    <a:pt x="307428" y="1405758"/>
                  </a:cubicBezTo>
                  <a:cubicBezTo>
                    <a:pt x="354725" y="1529254"/>
                    <a:pt x="417787" y="1639613"/>
                    <a:pt x="449318" y="1689537"/>
                  </a:cubicBezTo>
                  <a:cubicBezTo>
                    <a:pt x="480849" y="1739461"/>
                    <a:pt x="467711" y="1731579"/>
                    <a:pt x="496614" y="1705303"/>
                  </a:cubicBezTo>
                  <a:cubicBezTo>
                    <a:pt x="525517" y="1679027"/>
                    <a:pt x="596462" y="1587061"/>
                    <a:pt x="622738" y="1531882"/>
                  </a:cubicBezTo>
                  <a:cubicBezTo>
                    <a:pt x="649014" y="1476703"/>
                    <a:pt x="638503" y="1411013"/>
                    <a:pt x="654269" y="1374227"/>
                  </a:cubicBezTo>
                  <a:cubicBezTo>
                    <a:pt x="670035" y="1337441"/>
                    <a:pt x="691056" y="1340068"/>
                    <a:pt x="717332" y="1311165"/>
                  </a:cubicBezTo>
                  <a:cubicBezTo>
                    <a:pt x="743608" y="1282262"/>
                    <a:pt x="769884" y="1229709"/>
                    <a:pt x="811925" y="1200806"/>
                  </a:cubicBezTo>
                  <a:cubicBezTo>
                    <a:pt x="853966" y="1171903"/>
                    <a:pt x="927539" y="1156137"/>
                    <a:pt x="969580" y="1137744"/>
                  </a:cubicBezTo>
                  <a:cubicBezTo>
                    <a:pt x="1011621" y="1119351"/>
                    <a:pt x="1019504" y="1135117"/>
                    <a:pt x="1064173" y="1090448"/>
                  </a:cubicBezTo>
                  <a:cubicBezTo>
                    <a:pt x="1108842" y="1045779"/>
                    <a:pt x="1213946" y="919654"/>
                    <a:pt x="1237594" y="869730"/>
                  </a:cubicBezTo>
                  <a:cubicBezTo>
                    <a:pt x="1261242" y="819806"/>
                    <a:pt x="1224456" y="822434"/>
                    <a:pt x="1206063" y="790903"/>
                  </a:cubicBezTo>
                  <a:cubicBezTo>
                    <a:pt x="1187670" y="759372"/>
                    <a:pt x="1192925" y="722585"/>
                    <a:pt x="1127235" y="680544"/>
                  </a:cubicBezTo>
                  <a:cubicBezTo>
                    <a:pt x="1061545" y="638503"/>
                    <a:pt x="888125" y="583324"/>
                    <a:pt x="811925" y="538655"/>
                  </a:cubicBezTo>
                  <a:cubicBezTo>
                    <a:pt x="735725" y="493986"/>
                    <a:pt x="727842" y="462454"/>
                    <a:pt x="670035" y="412530"/>
                  </a:cubicBezTo>
                  <a:cubicBezTo>
                    <a:pt x="612228" y="362606"/>
                    <a:pt x="515007" y="289034"/>
                    <a:pt x="465083" y="239110"/>
                  </a:cubicBezTo>
                  <a:cubicBezTo>
                    <a:pt x="415159" y="189186"/>
                    <a:pt x="399393" y="147145"/>
                    <a:pt x="370490" y="112986"/>
                  </a:cubicBezTo>
                  <a:cubicBezTo>
                    <a:pt x="341587" y="78827"/>
                    <a:pt x="323194" y="55179"/>
                    <a:pt x="291663" y="34158"/>
                  </a:cubicBezTo>
                  <a:cubicBezTo>
                    <a:pt x="260132" y="13137"/>
                    <a:pt x="252249" y="5254"/>
                    <a:pt x="228601" y="2627"/>
                  </a:cubicBezTo>
                  <a:close/>
                </a:path>
              </a:pathLst>
            </a:custGeom>
            <a:solidFill>
              <a:srgbClr val="CEB966">
                <a:lumMod val="40000"/>
                <a:lumOff val="60000"/>
              </a:srgbClr>
            </a:solidFill>
            <a:ln w="6350" cap="flat" cmpd="sng" algn="ctr">
              <a:solidFill>
                <a:srgbClr val="69676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6"/>
            <p:cNvSpPr/>
            <p:nvPr/>
          </p:nvSpPr>
          <p:spPr>
            <a:xfrm>
              <a:off x="6156176" y="3633098"/>
              <a:ext cx="1261242" cy="1739461"/>
            </a:xfrm>
            <a:custGeom>
              <a:avLst/>
              <a:gdLst>
                <a:gd name="connsiteX0" fmla="*/ 228601 w 1261242"/>
                <a:gd name="connsiteY0" fmla="*/ 2627 h 1739461"/>
                <a:gd name="connsiteX1" fmla="*/ 149773 w 1261242"/>
                <a:gd name="connsiteY1" fmla="*/ 18393 h 1739461"/>
                <a:gd name="connsiteX2" fmla="*/ 102476 w 1261242"/>
                <a:gd name="connsiteY2" fmla="*/ 49924 h 1739461"/>
                <a:gd name="connsiteX3" fmla="*/ 70945 w 1261242"/>
                <a:gd name="connsiteY3" fmla="*/ 65689 h 1739461"/>
                <a:gd name="connsiteX4" fmla="*/ 7883 w 1261242"/>
                <a:gd name="connsiteY4" fmla="*/ 81455 h 1739461"/>
                <a:gd name="connsiteX5" fmla="*/ 23649 w 1261242"/>
                <a:gd name="connsiteY5" fmla="*/ 302172 h 1739461"/>
                <a:gd name="connsiteX6" fmla="*/ 86711 w 1261242"/>
                <a:gd name="connsiteY6" fmla="*/ 633248 h 1739461"/>
                <a:gd name="connsiteX7" fmla="*/ 165538 w 1261242"/>
                <a:gd name="connsiteY7" fmla="*/ 948558 h 1739461"/>
                <a:gd name="connsiteX8" fmla="*/ 307428 w 1261242"/>
                <a:gd name="connsiteY8" fmla="*/ 1405758 h 1739461"/>
                <a:gd name="connsiteX9" fmla="*/ 449318 w 1261242"/>
                <a:gd name="connsiteY9" fmla="*/ 1689537 h 1739461"/>
                <a:gd name="connsiteX10" fmla="*/ 496614 w 1261242"/>
                <a:gd name="connsiteY10" fmla="*/ 1705303 h 1739461"/>
                <a:gd name="connsiteX11" fmla="*/ 622738 w 1261242"/>
                <a:gd name="connsiteY11" fmla="*/ 1531882 h 1739461"/>
                <a:gd name="connsiteX12" fmla="*/ 654269 w 1261242"/>
                <a:gd name="connsiteY12" fmla="*/ 1374227 h 1739461"/>
                <a:gd name="connsiteX13" fmla="*/ 717332 w 1261242"/>
                <a:gd name="connsiteY13" fmla="*/ 1311165 h 1739461"/>
                <a:gd name="connsiteX14" fmla="*/ 811925 w 1261242"/>
                <a:gd name="connsiteY14" fmla="*/ 1200806 h 1739461"/>
                <a:gd name="connsiteX15" fmla="*/ 969580 w 1261242"/>
                <a:gd name="connsiteY15" fmla="*/ 1137744 h 1739461"/>
                <a:gd name="connsiteX16" fmla="*/ 1064173 w 1261242"/>
                <a:gd name="connsiteY16" fmla="*/ 1090448 h 1739461"/>
                <a:gd name="connsiteX17" fmla="*/ 1237594 w 1261242"/>
                <a:gd name="connsiteY17" fmla="*/ 869730 h 1739461"/>
                <a:gd name="connsiteX18" fmla="*/ 1206063 w 1261242"/>
                <a:gd name="connsiteY18" fmla="*/ 790903 h 1739461"/>
                <a:gd name="connsiteX19" fmla="*/ 1127235 w 1261242"/>
                <a:gd name="connsiteY19" fmla="*/ 680544 h 1739461"/>
                <a:gd name="connsiteX20" fmla="*/ 811925 w 1261242"/>
                <a:gd name="connsiteY20" fmla="*/ 538655 h 1739461"/>
                <a:gd name="connsiteX21" fmla="*/ 670035 w 1261242"/>
                <a:gd name="connsiteY21" fmla="*/ 412530 h 1739461"/>
                <a:gd name="connsiteX22" fmla="*/ 465083 w 1261242"/>
                <a:gd name="connsiteY22" fmla="*/ 239110 h 1739461"/>
                <a:gd name="connsiteX23" fmla="*/ 370490 w 1261242"/>
                <a:gd name="connsiteY23" fmla="*/ 112986 h 1739461"/>
                <a:gd name="connsiteX24" fmla="*/ 291663 w 1261242"/>
                <a:gd name="connsiteY24" fmla="*/ 34158 h 1739461"/>
                <a:gd name="connsiteX25" fmla="*/ 228601 w 1261242"/>
                <a:gd name="connsiteY25" fmla="*/ 2627 h 173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1242" h="1739461">
                  <a:moveTo>
                    <a:pt x="228601" y="2627"/>
                  </a:moveTo>
                  <a:cubicBezTo>
                    <a:pt x="204953" y="0"/>
                    <a:pt x="170794" y="10510"/>
                    <a:pt x="149773" y="18393"/>
                  </a:cubicBezTo>
                  <a:cubicBezTo>
                    <a:pt x="128752" y="26276"/>
                    <a:pt x="115614" y="42041"/>
                    <a:pt x="102476" y="49924"/>
                  </a:cubicBezTo>
                  <a:cubicBezTo>
                    <a:pt x="89338" y="57807"/>
                    <a:pt x="86710" y="60434"/>
                    <a:pt x="70945" y="65689"/>
                  </a:cubicBezTo>
                  <a:cubicBezTo>
                    <a:pt x="55180" y="70944"/>
                    <a:pt x="15766" y="42041"/>
                    <a:pt x="7883" y="81455"/>
                  </a:cubicBezTo>
                  <a:cubicBezTo>
                    <a:pt x="0" y="120869"/>
                    <a:pt x="10511" y="210207"/>
                    <a:pt x="23649" y="302172"/>
                  </a:cubicBezTo>
                  <a:cubicBezTo>
                    <a:pt x="36787" y="394137"/>
                    <a:pt x="63063" y="525517"/>
                    <a:pt x="86711" y="633248"/>
                  </a:cubicBezTo>
                  <a:cubicBezTo>
                    <a:pt x="110359" y="740979"/>
                    <a:pt x="128752" y="819806"/>
                    <a:pt x="165538" y="948558"/>
                  </a:cubicBezTo>
                  <a:cubicBezTo>
                    <a:pt x="202324" y="1077310"/>
                    <a:pt x="260131" y="1282262"/>
                    <a:pt x="307428" y="1405758"/>
                  </a:cubicBezTo>
                  <a:cubicBezTo>
                    <a:pt x="354725" y="1529254"/>
                    <a:pt x="417787" y="1639613"/>
                    <a:pt x="449318" y="1689537"/>
                  </a:cubicBezTo>
                  <a:cubicBezTo>
                    <a:pt x="480849" y="1739461"/>
                    <a:pt x="467711" y="1731579"/>
                    <a:pt x="496614" y="1705303"/>
                  </a:cubicBezTo>
                  <a:cubicBezTo>
                    <a:pt x="525517" y="1679027"/>
                    <a:pt x="596462" y="1587061"/>
                    <a:pt x="622738" y="1531882"/>
                  </a:cubicBezTo>
                  <a:cubicBezTo>
                    <a:pt x="649014" y="1476703"/>
                    <a:pt x="638503" y="1411013"/>
                    <a:pt x="654269" y="1374227"/>
                  </a:cubicBezTo>
                  <a:cubicBezTo>
                    <a:pt x="670035" y="1337441"/>
                    <a:pt x="691056" y="1340068"/>
                    <a:pt x="717332" y="1311165"/>
                  </a:cubicBezTo>
                  <a:cubicBezTo>
                    <a:pt x="743608" y="1282262"/>
                    <a:pt x="769884" y="1229709"/>
                    <a:pt x="811925" y="1200806"/>
                  </a:cubicBezTo>
                  <a:cubicBezTo>
                    <a:pt x="853966" y="1171903"/>
                    <a:pt x="927539" y="1156137"/>
                    <a:pt x="969580" y="1137744"/>
                  </a:cubicBezTo>
                  <a:cubicBezTo>
                    <a:pt x="1011621" y="1119351"/>
                    <a:pt x="1019504" y="1135117"/>
                    <a:pt x="1064173" y="1090448"/>
                  </a:cubicBezTo>
                  <a:cubicBezTo>
                    <a:pt x="1108842" y="1045779"/>
                    <a:pt x="1213946" y="919654"/>
                    <a:pt x="1237594" y="869730"/>
                  </a:cubicBezTo>
                  <a:cubicBezTo>
                    <a:pt x="1261242" y="819806"/>
                    <a:pt x="1224456" y="822434"/>
                    <a:pt x="1206063" y="790903"/>
                  </a:cubicBezTo>
                  <a:cubicBezTo>
                    <a:pt x="1187670" y="759372"/>
                    <a:pt x="1192925" y="722585"/>
                    <a:pt x="1127235" y="680544"/>
                  </a:cubicBezTo>
                  <a:cubicBezTo>
                    <a:pt x="1061545" y="638503"/>
                    <a:pt x="888125" y="583324"/>
                    <a:pt x="811925" y="538655"/>
                  </a:cubicBezTo>
                  <a:cubicBezTo>
                    <a:pt x="735725" y="493986"/>
                    <a:pt x="727842" y="462454"/>
                    <a:pt x="670035" y="412530"/>
                  </a:cubicBezTo>
                  <a:cubicBezTo>
                    <a:pt x="612228" y="362606"/>
                    <a:pt x="515007" y="289034"/>
                    <a:pt x="465083" y="239110"/>
                  </a:cubicBezTo>
                  <a:cubicBezTo>
                    <a:pt x="415159" y="189186"/>
                    <a:pt x="399393" y="147145"/>
                    <a:pt x="370490" y="112986"/>
                  </a:cubicBezTo>
                  <a:cubicBezTo>
                    <a:pt x="341587" y="78827"/>
                    <a:pt x="323194" y="55179"/>
                    <a:pt x="291663" y="34158"/>
                  </a:cubicBezTo>
                  <a:cubicBezTo>
                    <a:pt x="260132" y="13137"/>
                    <a:pt x="252249" y="5254"/>
                    <a:pt x="228601" y="2627"/>
                  </a:cubicBezTo>
                  <a:close/>
                </a:path>
              </a:pathLst>
            </a:custGeom>
            <a:solidFill>
              <a:srgbClr val="CEB966">
                <a:lumMod val="40000"/>
                <a:lumOff val="60000"/>
              </a:srgbClr>
            </a:solidFill>
            <a:ln w="6350" cap="flat" cmpd="sng" algn="ctr">
              <a:solidFill>
                <a:srgbClr val="69676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7"/>
            <p:cNvSpPr/>
            <p:nvPr/>
          </p:nvSpPr>
          <p:spPr>
            <a:xfrm>
              <a:off x="6516216" y="1580986"/>
              <a:ext cx="1279634" cy="1044000"/>
            </a:xfrm>
            <a:custGeom>
              <a:avLst/>
              <a:gdLst>
                <a:gd name="connsiteX0" fmla="*/ 170793 w 1279634"/>
                <a:gd name="connsiteY0" fmla="*/ 23648 h 911772"/>
                <a:gd name="connsiteX1" fmla="*/ 28904 w 1279634"/>
                <a:gd name="connsiteY1" fmla="*/ 260130 h 911772"/>
                <a:gd name="connsiteX2" fmla="*/ 13138 w 1279634"/>
                <a:gd name="connsiteY2" fmla="*/ 275896 h 911772"/>
                <a:gd name="connsiteX3" fmla="*/ 107731 w 1279634"/>
                <a:gd name="connsiteY3" fmla="*/ 275896 h 911772"/>
                <a:gd name="connsiteX4" fmla="*/ 107731 w 1279634"/>
                <a:gd name="connsiteY4" fmla="*/ 275896 h 911772"/>
                <a:gd name="connsiteX5" fmla="*/ 249621 w 1279634"/>
                <a:gd name="connsiteY5" fmla="*/ 622737 h 911772"/>
                <a:gd name="connsiteX6" fmla="*/ 391511 w 1279634"/>
                <a:gd name="connsiteY6" fmla="*/ 811923 h 911772"/>
                <a:gd name="connsiteX7" fmla="*/ 391511 w 1279634"/>
                <a:gd name="connsiteY7" fmla="*/ 811923 h 911772"/>
                <a:gd name="connsiteX8" fmla="*/ 643759 w 1279634"/>
                <a:gd name="connsiteY8" fmla="*/ 874986 h 911772"/>
                <a:gd name="connsiteX9" fmla="*/ 801414 w 1279634"/>
                <a:gd name="connsiteY9" fmla="*/ 906517 h 911772"/>
                <a:gd name="connsiteX10" fmla="*/ 990600 w 1279634"/>
                <a:gd name="connsiteY10" fmla="*/ 843454 h 911772"/>
                <a:gd name="connsiteX11" fmla="*/ 1132490 w 1279634"/>
                <a:gd name="connsiteY11" fmla="*/ 559675 h 911772"/>
                <a:gd name="connsiteX12" fmla="*/ 1132490 w 1279634"/>
                <a:gd name="connsiteY12" fmla="*/ 559675 h 911772"/>
                <a:gd name="connsiteX13" fmla="*/ 1211317 w 1279634"/>
                <a:gd name="connsiteY13" fmla="*/ 417786 h 911772"/>
                <a:gd name="connsiteX14" fmla="*/ 1242848 w 1279634"/>
                <a:gd name="connsiteY14" fmla="*/ 386254 h 911772"/>
                <a:gd name="connsiteX15" fmla="*/ 990600 w 1279634"/>
                <a:gd name="connsiteY15" fmla="*/ 323192 h 911772"/>
                <a:gd name="connsiteX16" fmla="*/ 848711 w 1279634"/>
                <a:gd name="connsiteY16" fmla="*/ 260130 h 911772"/>
                <a:gd name="connsiteX17" fmla="*/ 738352 w 1279634"/>
                <a:gd name="connsiteY17" fmla="*/ 212834 h 911772"/>
                <a:gd name="connsiteX18" fmla="*/ 659524 w 1279634"/>
                <a:gd name="connsiteY18" fmla="*/ 212834 h 911772"/>
                <a:gd name="connsiteX19" fmla="*/ 533400 w 1279634"/>
                <a:gd name="connsiteY19" fmla="*/ 197068 h 911772"/>
                <a:gd name="connsiteX20" fmla="*/ 470338 w 1279634"/>
                <a:gd name="connsiteY20" fmla="*/ 118241 h 911772"/>
                <a:gd name="connsiteX21" fmla="*/ 170793 w 1279634"/>
                <a:gd name="connsiteY21" fmla="*/ 23648 h 91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634" h="911772">
                  <a:moveTo>
                    <a:pt x="170793" y="23648"/>
                  </a:moveTo>
                  <a:cubicBezTo>
                    <a:pt x="97221" y="47296"/>
                    <a:pt x="55180" y="218089"/>
                    <a:pt x="28904" y="260130"/>
                  </a:cubicBezTo>
                  <a:cubicBezTo>
                    <a:pt x="2628" y="302171"/>
                    <a:pt x="0" y="273268"/>
                    <a:pt x="13138" y="275896"/>
                  </a:cubicBezTo>
                  <a:cubicBezTo>
                    <a:pt x="26276" y="278524"/>
                    <a:pt x="107731" y="275896"/>
                    <a:pt x="107731" y="275896"/>
                  </a:cubicBezTo>
                  <a:lnTo>
                    <a:pt x="107731" y="275896"/>
                  </a:lnTo>
                  <a:cubicBezTo>
                    <a:pt x="131379" y="333703"/>
                    <a:pt x="202324" y="533399"/>
                    <a:pt x="249621" y="622737"/>
                  </a:cubicBezTo>
                  <a:cubicBezTo>
                    <a:pt x="296918" y="712075"/>
                    <a:pt x="391511" y="811923"/>
                    <a:pt x="391511" y="811923"/>
                  </a:cubicBezTo>
                  <a:lnTo>
                    <a:pt x="391511" y="811923"/>
                  </a:lnTo>
                  <a:lnTo>
                    <a:pt x="643759" y="874986"/>
                  </a:lnTo>
                  <a:cubicBezTo>
                    <a:pt x="712076" y="890752"/>
                    <a:pt x="743607" y="911772"/>
                    <a:pt x="801414" y="906517"/>
                  </a:cubicBezTo>
                  <a:cubicBezTo>
                    <a:pt x="859221" y="901262"/>
                    <a:pt x="935421" y="901261"/>
                    <a:pt x="990600" y="843454"/>
                  </a:cubicBezTo>
                  <a:cubicBezTo>
                    <a:pt x="1045779" y="785647"/>
                    <a:pt x="1132490" y="559675"/>
                    <a:pt x="1132490" y="559675"/>
                  </a:cubicBezTo>
                  <a:lnTo>
                    <a:pt x="1132490" y="559675"/>
                  </a:lnTo>
                  <a:cubicBezTo>
                    <a:pt x="1145628" y="536027"/>
                    <a:pt x="1192924" y="446689"/>
                    <a:pt x="1211317" y="417786"/>
                  </a:cubicBezTo>
                  <a:cubicBezTo>
                    <a:pt x="1229710" y="388883"/>
                    <a:pt x="1279634" y="402020"/>
                    <a:pt x="1242848" y="386254"/>
                  </a:cubicBezTo>
                  <a:cubicBezTo>
                    <a:pt x="1206062" y="370488"/>
                    <a:pt x="1056290" y="344213"/>
                    <a:pt x="990600" y="323192"/>
                  </a:cubicBezTo>
                  <a:cubicBezTo>
                    <a:pt x="924911" y="302171"/>
                    <a:pt x="848711" y="260130"/>
                    <a:pt x="848711" y="260130"/>
                  </a:cubicBezTo>
                  <a:cubicBezTo>
                    <a:pt x="806670" y="241737"/>
                    <a:pt x="769883" y="220717"/>
                    <a:pt x="738352" y="212834"/>
                  </a:cubicBezTo>
                  <a:cubicBezTo>
                    <a:pt x="706821" y="204951"/>
                    <a:pt x="693683" y="215462"/>
                    <a:pt x="659524" y="212834"/>
                  </a:cubicBezTo>
                  <a:cubicBezTo>
                    <a:pt x="625365" y="210206"/>
                    <a:pt x="564931" y="212834"/>
                    <a:pt x="533400" y="197068"/>
                  </a:cubicBezTo>
                  <a:cubicBezTo>
                    <a:pt x="501869" y="181303"/>
                    <a:pt x="528145" y="144517"/>
                    <a:pt x="470338" y="118241"/>
                  </a:cubicBezTo>
                  <a:cubicBezTo>
                    <a:pt x="412531" y="91965"/>
                    <a:pt x="244365" y="0"/>
                    <a:pt x="170793" y="23648"/>
                  </a:cubicBezTo>
                  <a:close/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25400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" name="Straight Arrow Connector 9"/>
            <p:cNvCxnSpPr/>
            <p:nvPr/>
          </p:nvCxnSpPr>
          <p:spPr>
            <a:xfrm flipH="1">
              <a:off x="5436096" y="2336954"/>
              <a:ext cx="2664296" cy="1872208"/>
            </a:xfrm>
            <a:prstGeom prst="straightConnector1">
              <a:avLst/>
            </a:prstGeom>
            <a:noFill/>
            <a:ln w="38100" cap="flat" cmpd="sng" algn="ctr">
              <a:solidFill>
                <a:srgbClr val="69676D">
                  <a:lumMod val="75000"/>
                </a:srgbClr>
              </a:solidFill>
              <a:prstDash val="solid"/>
              <a:tailEnd type="arrow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p:spPr>
        </p:cxnSp>
        <p:cxnSp>
          <p:nvCxnSpPr>
            <p:cNvPr id="26" name="Straight Connector 14"/>
            <p:cNvCxnSpPr/>
            <p:nvPr/>
          </p:nvCxnSpPr>
          <p:spPr>
            <a:xfrm flipH="1" flipV="1">
              <a:off x="6228288" y="2985026"/>
              <a:ext cx="936000" cy="363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p:spPr>
        </p:cxnSp>
        <p:cxnSp>
          <p:nvCxnSpPr>
            <p:cNvPr id="27" name="Straight Connector 15"/>
            <p:cNvCxnSpPr/>
            <p:nvPr/>
          </p:nvCxnSpPr>
          <p:spPr>
            <a:xfrm flipH="1">
              <a:off x="5436096" y="3705106"/>
              <a:ext cx="2520000" cy="0"/>
            </a:xfrm>
            <a:prstGeom prst="line">
              <a:avLst/>
            </a:prstGeom>
            <a:noFill/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/>
          </p:spPr>
        </p:cxnSp>
        <p:cxnSp>
          <p:nvCxnSpPr>
            <p:cNvPr id="28" name="Straight Connector 18"/>
            <p:cNvCxnSpPr/>
            <p:nvPr/>
          </p:nvCxnSpPr>
          <p:spPr>
            <a:xfrm>
              <a:off x="6206662" y="1832898"/>
              <a:ext cx="21522" cy="2880000"/>
            </a:xfrm>
            <a:prstGeom prst="line">
              <a:avLst/>
            </a:prstGeom>
            <a:noFill/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/>
          </p:spPr>
        </p:cxnSp>
        <p:sp>
          <p:nvSpPr>
            <p:cNvPr id="29" name="Freeform 30"/>
            <p:cNvSpPr/>
            <p:nvPr/>
          </p:nvSpPr>
          <p:spPr>
            <a:xfrm>
              <a:off x="6645165" y="4515284"/>
              <a:ext cx="888125" cy="966952"/>
            </a:xfrm>
            <a:custGeom>
              <a:avLst/>
              <a:gdLst>
                <a:gd name="connsiteX0" fmla="*/ 748863 w 888125"/>
                <a:gd name="connsiteY0" fmla="*/ 2627 h 966952"/>
                <a:gd name="connsiteX1" fmla="*/ 638504 w 888125"/>
                <a:gd name="connsiteY1" fmla="*/ 160282 h 966952"/>
                <a:gd name="connsiteX2" fmla="*/ 559676 w 888125"/>
                <a:gd name="connsiteY2" fmla="*/ 239110 h 966952"/>
                <a:gd name="connsiteX3" fmla="*/ 480849 w 888125"/>
                <a:gd name="connsiteY3" fmla="*/ 286407 h 966952"/>
                <a:gd name="connsiteX4" fmla="*/ 386256 w 888125"/>
                <a:gd name="connsiteY4" fmla="*/ 302172 h 966952"/>
                <a:gd name="connsiteX5" fmla="*/ 307428 w 888125"/>
                <a:gd name="connsiteY5" fmla="*/ 381000 h 966952"/>
                <a:gd name="connsiteX6" fmla="*/ 212835 w 888125"/>
                <a:gd name="connsiteY6" fmla="*/ 491358 h 966952"/>
                <a:gd name="connsiteX7" fmla="*/ 165538 w 888125"/>
                <a:gd name="connsiteY7" fmla="*/ 554420 h 966952"/>
                <a:gd name="connsiteX8" fmla="*/ 134007 w 888125"/>
                <a:gd name="connsiteY8" fmla="*/ 664779 h 966952"/>
                <a:gd name="connsiteX9" fmla="*/ 86711 w 888125"/>
                <a:gd name="connsiteY9" fmla="*/ 759372 h 966952"/>
                <a:gd name="connsiteX10" fmla="*/ 7883 w 888125"/>
                <a:gd name="connsiteY10" fmla="*/ 869731 h 966952"/>
                <a:gd name="connsiteX11" fmla="*/ 134007 w 888125"/>
                <a:gd name="connsiteY11" fmla="*/ 964324 h 966952"/>
                <a:gd name="connsiteX12" fmla="*/ 228601 w 888125"/>
                <a:gd name="connsiteY12" fmla="*/ 853965 h 966952"/>
                <a:gd name="connsiteX13" fmla="*/ 480849 w 888125"/>
                <a:gd name="connsiteY13" fmla="*/ 633248 h 966952"/>
                <a:gd name="connsiteX14" fmla="*/ 480849 w 888125"/>
                <a:gd name="connsiteY14" fmla="*/ 633248 h 966952"/>
                <a:gd name="connsiteX15" fmla="*/ 764628 w 888125"/>
                <a:gd name="connsiteY15" fmla="*/ 365234 h 966952"/>
                <a:gd name="connsiteX16" fmla="*/ 764628 w 888125"/>
                <a:gd name="connsiteY16" fmla="*/ 365234 h 966952"/>
                <a:gd name="connsiteX17" fmla="*/ 874987 w 888125"/>
                <a:gd name="connsiteY17" fmla="*/ 270641 h 966952"/>
                <a:gd name="connsiteX18" fmla="*/ 843456 w 888125"/>
                <a:gd name="connsiteY18" fmla="*/ 144517 h 966952"/>
                <a:gd name="connsiteX19" fmla="*/ 748863 w 888125"/>
                <a:gd name="connsiteY19" fmla="*/ 2627 h 96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8125" h="966952">
                  <a:moveTo>
                    <a:pt x="748863" y="2627"/>
                  </a:moveTo>
                  <a:cubicBezTo>
                    <a:pt x="714704" y="5254"/>
                    <a:pt x="670035" y="120868"/>
                    <a:pt x="638504" y="160282"/>
                  </a:cubicBezTo>
                  <a:cubicBezTo>
                    <a:pt x="606973" y="199696"/>
                    <a:pt x="585952" y="218089"/>
                    <a:pt x="559676" y="239110"/>
                  </a:cubicBezTo>
                  <a:cubicBezTo>
                    <a:pt x="533400" y="260131"/>
                    <a:pt x="509752" y="275897"/>
                    <a:pt x="480849" y="286407"/>
                  </a:cubicBezTo>
                  <a:cubicBezTo>
                    <a:pt x="451946" y="296917"/>
                    <a:pt x="415160" y="286407"/>
                    <a:pt x="386256" y="302172"/>
                  </a:cubicBezTo>
                  <a:cubicBezTo>
                    <a:pt x="357353" y="317938"/>
                    <a:pt x="336331" y="349469"/>
                    <a:pt x="307428" y="381000"/>
                  </a:cubicBezTo>
                  <a:cubicBezTo>
                    <a:pt x="278525" y="412531"/>
                    <a:pt x="236483" y="462455"/>
                    <a:pt x="212835" y="491358"/>
                  </a:cubicBezTo>
                  <a:cubicBezTo>
                    <a:pt x="189187" y="520261"/>
                    <a:pt x="178676" y="525517"/>
                    <a:pt x="165538" y="554420"/>
                  </a:cubicBezTo>
                  <a:cubicBezTo>
                    <a:pt x="152400" y="583323"/>
                    <a:pt x="147145" y="630620"/>
                    <a:pt x="134007" y="664779"/>
                  </a:cubicBezTo>
                  <a:cubicBezTo>
                    <a:pt x="120869" y="698938"/>
                    <a:pt x="107732" y="725213"/>
                    <a:pt x="86711" y="759372"/>
                  </a:cubicBezTo>
                  <a:cubicBezTo>
                    <a:pt x="65690" y="793531"/>
                    <a:pt x="0" y="835572"/>
                    <a:pt x="7883" y="869731"/>
                  </a:cubicBezTo>
                  <a:cubicBezTo>
                    <a:pt x="15766" y="903890"/>
                    <a:pt x="97221" y="966952"/>
                    <a:pt x="134007" y="964324"/>
                  </a:cubicBezTo>
                  <a:cubicBezTo>
                    <a:pt x="170793" y="961696"/>
                    <a:pt x="170794" y="909144"/>
                    <a:pt x="228601" y="853965"/>
                  </a:cubicBezTo>
                  <a:cubicBezTo>
                    <a:pt x="286408" y="798786"/>
                    <a:pt x="480849" y="633248"/>
                    <a:pt x="480849" y="633248"/>
                  </a:cubicBezTo>
                  <a:lnTo>
                    <a:pt x="480849" y="633248"/>
                  </a:lnTo>
                  <a:lnTo>
                    <a:pt x="764628" y="365234"/>
                  </a:lnTo>
                  <a:lnTo>
                    <a:pt x="764628" y="365234"/>
                  </a:lnTo>
                  <a:cubicBezTo>
                    <a:pt x="783021" y="349469"/>
                    <a:pt x="861849" y="307427"/>
                    <a:pt x="874987" y="270641"/>
                  </a:cubicBezTo>
                  <a:cubicBezTo>
                    <a:pt x="888125" y="233855"/>
                    <a:pt x="861849" y="189186"/>
                    <a:pt x="843456" y="144517"/>
                  </a:cubicBezTo>
                  <a:cubicBezTo>
                    <a:pt x="825063" y="99848"/>
                    <a:pt x="783022" y="0"/>
                    <a:pt x="748863" y="2627"/>
                  </a:cubicBezTo>
                  <a:close/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25400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1"/>
            <p:cNvSpPr/>
            <p:nvPr/>
          </p:nvSpPr>
          <p:spPr>
            <a:xfrm>
              <a:off x="7596336" y="3777114"/>
              <a:ext cx="888125" cy="966952"/>
            </a:xfrm>
            <a:custGeom>
              <a:avLst/>
              <a:gdLst>
                <a:gd name="connsiteX0" fmla="*/ 748863 w 888125"/>
                <a:gd name="connsiteY0" fmla="*/ 2627 h 966952"/>
                <a:gd name="connsiteX1" fmla="*/ 638504 w 888125"/>
                <a:gd name="connsiteY1" fmla="*/ 160282 h 966952"/>
                <a:gd name="connsiteX2" fmla="*/ 559676 w 888125"/>
                <a:gd name="connsiteY2" fmla="*/ 239110 h 966952"/>
                <a:gd name="connsiteX3" fmla="*/ 480849 w 888125"/>
                <a:gd name="connsiteY3" fmla="*/ 286407 h 966952"/>
                <a:gd name="connsiteX4" fmla="*/ 386256 w 888125"/>
                <a:gd name="connsiteY4" fmla="*/ 302172 h 966952"/>
                <a:gd name="connsiteX5" fmla="*/ 307428 w 888125"/>
                <a:gd name="connsiteY5" fmla="*/ 381000 h 966952"/>
                <a:gd name="connsiteX6" fmla="*/ 212835 w 888125"/>
                <a:gd name="connsiteY6" fmla="*/ 491358 h 966952"/>
                <a:gd name="connsiteX7" fmla="*/ 165538 w 888125"/>
                <a:gd name="connsiteY7" fmla="*/ 554420 h 966952"/>
                <a:gd name="connsiteX8" fmla="*/ 134007 w 888125"/>
                <a:gd name="connsiteY8" fmla="*/ 664779 h 966952"/>
                <a:gd name="connsiteX9" fmla="*/ 86711 w 888125"/>
                <a:gd name="connsiteY9" fmla="*/ 759372 h 966952"/>
                <a:gd name="connsiteX10" fmla="*/ 7883 w 888125"/>
                <a:gd name="connsiteY10" fmla="*/ 869731 h 966952"/>
                <a:gd name="connsiteX11" fmla="*/ 134007 w 888125"/>
                <a:gd name="connsiteY11" fmla="*/ 964324 h 966952"/>
                <a:gd name="connsiteX12" fmla="*/ 228601 w 888125"/>
                <a:gd name="connsiteY12" fmla="*/ 853965 h 966952"/>
                <a:gd name="connsiteX13" fmla="*/ 480849 w 888125"/>
                <a:gd name="connsiteY13" fmla="*/ 633248 h 966952"/>
                <a:gd name="connsiteX14" fmla="*/ 480849 w 888125"/>
                <a:gd name="connsiteY14" fmla="*/ 633248 h 966952"/>
                <a:gd name="connsiteX15" fmla="*/ 764628 w 888125"/>
                <a:gd name="connsiteY15" fmla="*/ 365234 h 966952"/>
                <a:gd name="connsiteX16" fmla="*/ 764628 w 888125"/>
                <a:gd name="connsiteY16" fmla="*/ 365234 h 966952"/>
                <a:gd name="connsiteX17" fmla="*/ 874987 w 888125"/>
                <a:gd name="connsiteY17" fmla="*/ 270641 h 966952"/>
                <a:gd name="connsiteX18" fmla="*/ 843456 w 888125"/>
                <a:gd name="connsiteY18" fmla="*/ 144517 h 966952"/>
                <a:gd name="connsiteX19" fmla="*/ 748863 w 888125"/>
                <a:gd name="connsiteY19" fmla="*/ 2627 h 96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8125" h="966952">
                  <a:moveTo>
                    <a:pt x="748863" y="2627"/>
                  </a:moveTo>
                  <a:cubicBezTo>
                    <a:pt x="714704" y="5254"/>
                    <a:pt x="670035" y="120868"/>
                    <a:pt x="638504" y="160282"/>
                  </a:cubicBezTo>
                  <a:cubicBezTo>
                    <a:pt x="606973" y="199696"/>
                    <a:pt x="585952" y="218089"/>
                    <a:pt x="559676" y="239110"/>
                  </a:cubicBezTo>
                  <a:cubicBezTo>
                    <a:pt x="533400" y="260131"/>
                    <a:pt x="509752" y="275897"/>
                    <a:pt x="480849" y="286407"/>
                  </a:cubicBezTo>
                  <a:cubicBezTo>
                    <a:pt x="451946" y="296917"/>
                    <a:pt x="415160" y="286407"/>
                    <a:pt x="386256" y="302172"/>
                  </a:cubicBezTo>
                  <a:cubicBezTo>
                    <a:pt x="357353" y="317938"/>
                    <a:pt x="336331" y="349469"/>
                    <a:pt x="307428" y="381000"/>
                  </a:cubicBezTo>
                  <a:cubicBezTo>
                    <a:pt x="278525" y="412531"/>
                    <a:pt x="236483" y="462455"/>
                    <a:pt x="212835" y="491358"/>
                  </a:cubicBezTo>
                  <a:cubicBezTo>
                    <a:pt x="189187" y="520261"/>
                    <a:pt x="178676" y="525517"/>
                    <a:pt x="165538" y="554420"/>
                  </a:cubicBezTo>
                  <a:cubicBezTo>
                    <a:pt x="152400" y="583323"/>
                    <a:pt x="147145" y="630620"/>
                    <a:pt x="134007" y="664779"/>
                  </a:cubicBezTo>
                  <a:cubicBezTo>
                    <a:pt x="120869" y="698938"/>
                    <a:pt x="107732" y="725213"/>
                    <a:pt x="86711" y="759372"/>
                  </a:cubicBezTo>
                  <a:cubicBezTo>
                    <a:pt x="65690" y="793531"/>
                    <a:pt x="0" y="835572"/>
                    <a:pt x="7883" y="869731"/>
                  </a:cubicBezTo>
                  <a:cubicBezTo>
                    <a:pt x="15766" y="903890"/>
                    <a:pt x="97221" y="966952"/>
                    <a:pt x="134007" y="964324"/>
                  </a:cubicBezTo>
                  <a:cubicBezTo>
                    <a:pt x="170793" y="961696"/>
                    <a:pt x="170794" y="909144"/>
                    <a:pt x="228601" y="853965"/>
                  </a:cubicBezTo>
                  <a:cubicBezTo>
                    <a:pt x="286408" y="798786"/>
                    <a:pt x="480849" y="633248"/>
                    <a:pt x="480849" y="633248"/>
                  </a:cubicBezTo>
                  <a:lnTo>
                    <a:pt x="480849" y="633248"/>
                  </a:lnTo>
                  <a:lnTo>
                    <a:pt x="764628" y="365234"/>
                  </a:lnTo>
                  <a:lnTo>
                    <a:pt x="764628" y="365234"/>
                  </a:lnTo>
                  <a:cubicBezTo>
                    <a:pt x="783021" y="349469"/>
                    <a:pt x="861849" y="307427"/>
                    <a:pt x="874987" y="270641"/>
                  </a:cubicBezTo>
                  <a:cubicBezTo>
                    <a:pt x="888125" y="233855"/>
                    <a:pt x="861849" y="189186"/>
                    <a:pt x="843456" y="144517"/>
                  </a:cubicBezTo>
                  <a:cubicBezTo>
                    <a:pt x="825063" y="99848"/>
                    <a:pt x="783022" y="0"/>
                    <a:pt x="748863" y="2627"/>
                  </a:cubicBezTo>
                  <a:close/>
                </a:path>
              </a:pathLst>
            </a:custGeom>
            <a:solidFill>
              <a:srgbClr val="69676D">
                <a:lumMod val="40000"/>
                <a:lumOff val="60000"/>
              </a:srgbClr>
            </a:solidFill>
            <a:ln w="25400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3" name="Straight Connector 35"/>
            <p:cNvCxnSpPr/>
            <p:nvPr/>
          </p:nvCxnSpPr>
          <p:spPr>
            <a:xfrm>
              <a:off x="7164288" y="1832898"/>
              <a:ext cx="21522" cy="2880000"/>
            </a:xfrm>
            <a:prstGeom prst="line">
              <a:avLst/>
            </a:prstGeom>
            <a:noFill/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/>
          </p:spPr>
        </p:cxnSp>
        <p:cxnSp>
          <p:nvCxnSpPr>
            <p:cNvPr id="34" name="Straight Connector 36"/>
            <p:cNvCxnSpPr/>
            <p:nvPr/>
          </p:nvCxnSpPr>
          <p:spPr>
            <a:xfrm flipH="1">
              <a:off x="5436096" y="2985026"/>
              <a:ext cx="2520000" cy="0"/>
            </a:xfrm>
            <a:prstGeom prst="line">
              <a:avLst/>
            </a:prstGeom>
            <a:noFill/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/>
          </p:spPr>
        </p:cxnSp>
        <p:cxnSp>
          <p:nvCxnSpPr>
            <p:cNvPr id="35" name="Straight Connector 39"/>
            <p:cNvCxnSpPr/>
            <p:nvPr/>
          </p:nvCxnSpPr>
          <p:spPr>
            <a:xfrm flipH="1">
              <a:off x="7164288" y="2988656"/>
              <a:ext cx="9022" cy="71645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38" name="TextBox 37"/>
            <p:cNvSpPr txBox="1"/>
            <p:nvPr/>
          </p:nvSpPr>
          <p:spPr>
            <a:xfrm>
              <a:off x="7308304" y="3057034"/>
              <a:ext cx="8210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>
                  <a:solidFill>
                    <a:prstClr val="black"/>
                  </a:solidFill>
                  <a:latin typeface="Calibri"/>
                </a:rPr>
                <a:t>Κάθετη </a:t>
              </a:r>
            </a:p>
            <a:p>
              <a:r>
                <a:rPr lang="el-GR" sz="1400" b="1" dirty="0" smtClean="0">
                  <a:solidFill>
                    <a:prstClr val="black"/>
                  </a:solidFill>
                  <a:latin typeface="Calibri"/>
                </a:rPr>
                <a:t>πρόταξη</a:t>
              </a:r>
              <a:endParaRPr lang="el-GR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71221" y="2461806"/>
              <a:ext cx="10083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>
                  <a:solidFill>
                    <a:prstClr val="black"/>
                  </a:solidFill>
                  <a:latin typeface="Calibri"/>
                </a:rPr>
                <a:t>Οριζόντια  </a:t>
              </a:r>
            </a:p>
            <a:p>
              <a:r>
                <a:rPr lang="el-GR" sz="1400" b="1" dirty="0" smtClean="0">
                  <a:solidFill>
                    <a:prstClr val="black"/>
                  </a:solidFill>
                  <a:latin typeface="Calibri"/>
                </a:rPr>
                <a:t>πρόταξη</a:t>
              </a:r>
              <a:endParaRPr lang="el-GR" sz="1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8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Συγκλεισιακές σχέσεις προσθίων δοντιών κατά τη μέγιστη </a:t>
            </a:r>
            <a:r>
              <a:rPr kumimoji="0" lang="el-GR" b="1" i="0" u="none" strike="noStrike" kern="1200" cap="none" spc="0" normalizeH="0" baseline="0" noProof="0" dirty="0" err="1" smtClean="0">
                <a:ln w="635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συγγόμφωση</a:t>
            </a:r>
            <a:r>
              <a:rPr kumimoji="0" lang="en-US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000" b="0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1/3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326632" cy="4525963"/>
          </a:xfrm>
        </p:spPr>
        <p:txBody>
          <a:bodyPr/>
          <a:lstStyle/>
          <a:p>
            <a:pPr>
              <a:buSzPct val="102000"/>
            </a:pPr>
            <a:r>
              <a:rPr lang="el-GR" dirty="0" smtClean="0"/>
              <a:t>Στη θέση της μέγιστης συγγόμφωσης τα κοπτικά χείλη των πρόσθιων δοντιών της κάτω γνάθου συγκλίνουν (</a:t>
            </a:r>
            <a:r>
              <a:rPr lang="el-GR" b="1" dirty="0" smtClean="0"/>
              <a:t>ελαφρές επαφές</a:t>
            </a:r>
            <a:r>
              <a:rPr lang="el-GR" dirty="0" smtClean="0"/>
              <a:t>) με τις υπερώιες επιφάνειες των αντίστοιχων άνω δοντιών.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038600" cy="350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323529" y="4041376"/>
            <a:ext cx="8712968" cy="277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l-GR" sz="2200" dirty="0" smtClean="0"/>
              <a:t>Οι κεντρικοί τομείς της κάτω γνάθου έρχονται σε επαφή με τις γλωσσικές (υπερώιες) επιφάνειες των κεντρικών της άνω.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l-GR" sz="2200" dirty="0" smtClean="0"/>
              <a:t>Τα κοπτικά χείλη των πλαγίων τομέων της κάτω συγκλείνουν με τις γλωσσικές επιφάνειες των κεντρικών και των πλαγίων τομέων της άνω.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l-GR" sz="2200" dirty="0" smtClean="0"/>
              <a:t>Τα κοπτικά χείλη των κυνοδόντων της κάτω συγκλείνουν με τις γλωσσικές επιφάνειες των πλαγίων τομέων και των κυνοδόντων της άνω γνάθου.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1"/>
            <a:ext cx="3001936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Τίτλος 1"/>
          <p:cNvSpPr txBox="1">
            <a:spLocks noGrp="1"/>
          </p:cNvSpPr>
          <p:nvPr>
            <p:ph type="title"/>
          </p:nvPr>
        </p:nvSpPr>
        <p:spPr>
          <a:xfrm>
            <a:off x="457200" y="72008"/>
            <a:ext cx="8229600" cy="1268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Συγκλεισιακές σχέσεις προσθίων δοντιών κατά τη μέγιστη </a:t>
            </a:r>
            <a:r>
              <a:rPr kumimoji="0" lang="el-GR" sz="3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συγγόμφωση</a:t>
            </a:r>
            <a:r>
              <a:rPr kumimoji="0" lang="el-GR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2/3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960" y="1484784"/>
            <a:ext cx="4618171" cy="208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934E9-83A8-47CD-B5CD-CAF3C72B6E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kumimoji="0" lang="el-GR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Συγκλεισιακές σχέσεις προσθίων δοντιών κατά τη μέγιστη </a:t>
            </a:r>
            <a:r>
              <a:rPr kumimoji="0" lang="el-GR" b="1" i="0" u="none" strike="noStrike" kern="1200" cap="none" spc="0" normalizeH="0" baseline="0" noProof="0" dirty="0" err="1" smtClean="0">
                <a:ln w="635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συγγόμφωση</a:t>
            </a:r>
            <a:r>
              <a:rPr kumimoji="0" lang="el-GR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l-GR" sz="3000" b="0" noProof="0" dirty="0" smtClean="0">
                <a:ln w="6350">
                  <a:noFill/>
                </a:ln>
              </a:rPr>
              <a:t>3</a:t>
            </a:r>
            <a:r>
              <a:rPr lang="el-GR" sz="3000" b="0" dirty="0" smtClean="0">
                <a:ln w="6350">
                  <a:noFill/>
                </a:ln>
              </a:rPr>
              <a:t>/3</a:t>
            </a:r>
            <a:endParaRPr kumimoji="0" lang="el-GR" b="1" i="0" u="none" strike="noStrike" kern="1200" cap="none" spc="0" normalizeH="0" baseline="0" noProof="0" dirty="0" smtClean="0">
              <a:ln w="6350"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2205240"/>
            <a:ext cx="2133879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3275856" y="1556792"/>
            <a:ext cx="5724000" cy="4968552"/>
          </a:xfrm>
        </p:spPr>
        <p:txBody>
          <a:bodyPr>
            <a:normAutofit fontScale="92500"/>
          </a:bodyPr>
          <a:lstStyle/>
          <a:p>
            <a:pPr>
              <a:buSzPct val="100000"/>
            </a:pPr>
            <a:r>
              <a:rPr lang="el-GR" sz="2400" dirty="0" smtClean="0"/>
              <a:t>Η συγκλεισιακή σχέση των έξι κάτω πρόσθιων δοντιών με τα αντίστοιχα της άνω, έχει ως αποτέλεσμα την πρόταξη των άνω πρόσθιων δοντιών σε οριζόντιο και κάθετο επίπεδο. </a:t>
            </a:r>
          </a:p>
          <a:p>
            <a:pPr>
              <a:buSzPct val="100000"/>
            </a:pPr>
            <a:r>
              <a:rPr lang="el-GR" sz="2400" dirty="0" smtClean="0"/>
              <a:t>Οι αξονικές αποκλίσεις στους τομείς της άνω κυμαίνονται μεταξύ 98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-113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. Η παραδεκτή απόκλιση για τους κάτω τομείς κυμαίνεται μεταξύ 85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-104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. </a:t>
            </a:r>
          </a:p>
          <a:p>
            <a:pPr>
              <a:buSzPct val="100000"/>
            </a:pPr>
            <a:r>
              <a:rPr lang="el-GR" sz="2400" dirty="0" smtClean="0"/>
              <a:t>Η οριζόντια (ΟΠ) και η κάθετη πρόταξη (ΚΠ) σε μια φυσιολογική σχέση των δύο γνάθων πρέπει να έχουν τις ίδιες αποστάσεις</a:t>
            </a:r>
            <a:r>
              <a:rPr lang="en-GB" sz="2400" dirty="0" smtClean="0"/>
              <a:t>.</a:t>
            </a:r>
            <a:endParaRPr lang="el-GR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3717032"/>
            <a:ext cx="41870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1200" dirty="0" smtClean="0"/>
              <a:t>ΚΠ</a:t>
            </a:r>
            <a:endParaRPr lang="el-GR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05024" y="4160113"/>
            <a:ext cx="447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ΟΠ</a:t>
            </a:r>
            <a:endParaRPr lang="el-GR" sz="1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71600" y="3645024"/>
            <a:ext cx="165618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59632" y="2492896"/>
            <a:ext cx="720080" cy="115212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-120000" flipV="1">
            <a:off x="1449392" y="3645024"/>
            <a:ext cx="288031" cy="151016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1624084" y="3043451"/>
            <a:ext cx="914400" cy="586853"/>
          </a:xfrm>
          <a:custGeom>
            <a:avLst/>
            <a:gdLst>
              <a:gd name="connsiteX0" fmla="*/ 0 w 914400"/>
              <a:gd name="connsiteY0" fmla="*/ 27295 h 586853"/>
              <a:gd name="connsiteX1" fmla="*/ 109182 w 914400"/>
              <a:gd name="connsiteY1" fmla="*/ 0 h 586853"/>
              <a:gd name="connsiteX2" fmla="*/ 382137 w 914400"/>
              <a:gd name="connsiteY2" fmla="*/ 27295 h 586853"/>
              <a:gd name="connsiteX3" fmla="*/ 600501 w 914400"/>
              <a:gd name="connsiteY3" fmla="*/ 122830 h 586853"/>
              <a:gd name="connsiteX4" fmla="*/ 764274 w 914400"/>
              <a:gd name="connsiteY4" fmla="*/ 259307 h 586853"/>
              <a:gd name="connsiteX5" fmla="*/ 873456 w 914400"/>
              <a:gd name="connsiteY5" fmla="*/ 436728 h 586853"/>
              <a:gd name="connsiteX6" fmla="*/ 914400 w 914400"/>
              <a:gd name="connsiteY6" fmla="*/ 586853 h 58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586853">
                <a:moveTo>
                  <a:pt x="0" y="27295"/>
                </a:moveTo>
                <a:cubicBezTo>
                  <a:pt x="22746" y="13647"/>
                  <a:pt x="45493" y="0"/>
                  <a:pt x="109182" y="0"/>
                </a:cubicBezTo>
                <a:cubicBezTo>
                  <a:pt x="172871" y="0"/>
                  <a:pt x="300251" y="6823"/>
                  <a:pt x="382137" y="27295"/>
                </a:cubicBezTo>
                <a:cubicBezTo>
                  <a:pt x="464023" y="47767"/>
                  <a:pt x="536812" y="84161"/>
                  <a:pt x="600501" y="122830"/>
                </a:cubicBezTo>
                <a:cubicBezTo>
                  <a:pt x="664190" y="161499"/>
                  <a:pt x="718782" y="206991"/>
                  <a:pt x="764274" y="259307"/>
                </a:cubicBezTo>
                <a:cubicBezTo>
                  <a:pt x="809766" y="311623"/>
                  <a:pt x="848435" y="382137"/>
                  <a:pt x="873456" y="436728"/>
                </a:cubicBezTo>
                <a:cubicBezTo>
                  <a:pt x="898477" y="491319"/>
                  <a:pt x="906438" y="539086"/>
                  <a:pt x="914400" y="586853"/>
                </a:cubicBezTo>
              </a:path>
            </a:pathLst>
          </a:custGeom>
          <a:ln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691680" y="3645024"/>
            <a:ext cx="0" cy="504056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91680" y="4149080"/>
            <a:ext cx="468000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907704" y="2802414"/>
            <a:ext cx="861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/>
              <a:t>98</a:t>
            </a:r>
            <a:r>
              <a:rPr lang="el-GR" sz="1200" baseline="30000" dirty="0" smtClean="0"/>
              <a:t>ο</a:t>
            </a:r>
            <a:r>
              <a:rPr lang="el-GR" sz="1200" dirty="0" smtClean="0"/>
              <a:t>-113</a:t>
            </a:r>
            <a:r>
              <a:rPr lang="el-GR" sz="1200" baseline="30000" dirty="0" smtClean="0"/>
              <a:t>ο</a:t>
            </a:r>
            <a:endParaRPr lang="el-GR" sz="1200" dirty="0"/>
          </a:p>
        </p:txBody>
      </p:sp>
      <p:sp>
        <p:nvSpPr>
          <p:cNvPr id="34" name="Rectangle 33"/>
          <p:cNvSpPr/>
          <p:nvPr/>
        </p:nvSpPr>
        <p:spPr>
          <a:xfrm>
            <a:off x="1910667" y="4520153"/>
            <a:ext cx="861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/>
              <a:t>85</a:t>
            </a:r>
            <a:r>
              <a:rPr lang="el-GR" sz="1200" baseline="30000" dirty="0" smtClean="0"/>
              <a:t>ο</a:t>
            </a:r>
            <a:r>
              <a:rPr lang="el-GR" sz="1200" dirty="0" smtClean="0"/>
              <a:t>-104</a:t>
            </a:r>
            <a:r>
              <a:rPr lang="el-GR" sz="1200" baseline="30000" dirty="0" smtClean="0"/>
              <a:t>ο</a:t>
            </a:r>
            <a:endParaRPr lang="el-GR" sz="1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26000" y="4005064"/>
            <a:ext cx="8892000" cy="2772000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l-GR" sz="2200" b="1" dirty="0" smtClean="0"/>
              <a:t>Τάξη Ι</a:t>
            </a:r>
            <a:r>
              <a:rPr lang="el-GR" sz="2200" dirty="0" smtClean="0"/>
              <a:t>: Φυσιολογική σχέση προσθίων. ΚΠ=ΟΠ.</a:t>
            </a:r>
          </a:p>
          <a:p>
            <a:pPr>
              <a:buSzPct val="100000"/>
            </a:pPr>
            <a:r>
              <a:rPr lang="el-GR" sz="2200" b="1" dirty="0" smtClean="0"/>
              <a:t>Τάξη ΙΙ</a:t>
            </a:r>
            <a:r>
              <a:rPr lang="el-GR" sz="2200" dirty="0" smtClean="0"/>
              <a:t>:</a:t>
            </a:r>
          </a:p>
          <a:p>
            <a:pPr marL="0" indent="-324000">
              <a:buClrTx/>
              <a:buSzPct val="100000"/>
              <a:buNone/>
            </a:pPr>
            <a:r>
              <a:rPr lang="el-GR" sz="2000" b="1" i="1" dirty="0" smtClean="0">
                <a:solidFill>
                  <a:srgbClr val="004A82"/>
                </a:solidFill>
              </a:rPr>
              <a:t>Υποκατηγορία 1</a:t>
            </a:r>
            <a:r>
              <a:rPr lang="el-GR" sz="2000" i="1" dirty="0" smtClean="0">
                <a:solidFill>
                  <a:srgbClr val="004A82"/>
                </a:solidFill>
              </a:rPr>
              <a:t>,</a:t>
            </a:r>
            <a:r>
              <a:rPr lang="el-GR" sz="2000" dirty="0" smtClean="0">
                <a:solidFill>
                  <a:srgbClr val="004A82"/>
                </a:solidFill>
              </a:rPr>
              <a:t> </a:t>
            </a:r>
            <a:r>
              <a:rPr lang="el-GR" sz="2000" dirty="0" smtClean="0"/>
              <a:t>οι πρόσθιοι τομείς της άνω έχουν </a:t>
            </a:r>
            <a:r>
              <a:rPr lang="el-GR" sz="2000" dirty="0" err="1" smtClean="0"/>
              <a:t>προστομιακή</a:t>
            </a:r>
            <a:r>
              <a:rPr lang="el-GR" sz="2000" dirty="0" smtClean="0"/>
              <a:t> απόκλιση. ΟΠ&gt;ΚΠ.</a:t>
            </a:r>
          </a:p>
          <a:p>
            <a:pPr marL="0" indent="-324000">
              <a:buClrTx/>
              <a:buSzPct val="100000"/>
              <a:buNone/>
            </a:pPr>
            <a:r>
              <a:rPr lang="el-GR" sz="2000" b="1" i="1" dirty="0" smtClean="0">
                <a:solidFill>
                  <a:srgbClr val="004A82"/>
                </a:solidFill>
              </a:rPr>
              <a:t>Υποκατηγορία 2</a:t>
            </a:r>
            <a:r>
              <a:rPr lang="el-GR" sz="2000" i="1" dirty="0" smtClean="0">
                <a:solidFill>
                  <a:srgbClr val="004A82"/>
                </a:solidFill>
              </a:rPr>
              <a:t>,</a:t>
            </a:r>
            <a:r>
              <a:rPr lang="el-GR" sz="2000" dirty="0" smtClean="0">
                <a:solidFill>
                  <a:srgbClr val="004A82"/>
                </a:solidFill>
              </a:rPr>
              <a:t> </a:t>
            </a:r>
            <a:r>
              <a:rPr lang="el-GR" sz="2000" dirty="0" smtClean="0"/>
              <a:t>οι πρόσθιοι τομείς της άνω έχουν γλωσσική απόκλιση. ΚΠ&gt;ΟΠ.</a:t>
            </a:r>
          </a:p>
          <a:p>
            <a:pPr>
              <a:buSzPct val="100000"/>
            </a:pPr>
            <a:r>
              <a:rPr lang="el-GR" sz="2200" b="1" dirty="0" smtClean="0"/>
              <a:t>Τάξη ΙΙΙ</a:t>
            </a:r>
            <a:r>
              <a:rPr lang="el-GR" sz="2200" dirty="0" smtClean="0"/>
              <a:t>: Τα  πρόσθια άνω και κάτω δόντια σε σχέση κοπτική με κοπτική(</a:t>
            </a:r>
            <a:r>
              <a:rPr lang="el-GR" sz="2200" b="1" dirty="0" smtClean="0"/>
              <a:t>α</a:t>
            </a:r>
            <a:r>
              <a:rPr lang="el-GR" sz="2200" dirty="0" smtClean="0"/>
              <a:t>) ή τα πρόσθια κάτω δόντια με απόκλιση προστομιακή σε σχέση με τα άνω (πρόσθια σταυροειδής σύγκλειση-</a:t>
            </a:r>
            <a:r>
              <a:rPr lang="en-GB" sz="2200" dirty="0" err="1" smtClean="0"/>
              <a:t>crossbite</a:t>
            </a:r>
            <a:r>
              <a:rPr lang="el-GR" sz="2200" dirty="0" smtClean="0"/>
              <a:t>)(</a:t>
            </a:r>
            <a:r>
              <a:rPr lang="el-GR" sz="2200" b="1" dirty="0" smtClean="0"/>
              <a:t>β</a:t>
            </a:r>
            <a:r>
              <a:rPr lang="el-GR" sz="2200" dirty="0" smtClean="0"/>
              <a:t>).</a:t>
            </a:r>
            <a:endParaRPr lang="el-GR" sz="2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05000"/>
            <a:ext cx="1006105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073949" y="3429000"/>
            <a:ext cx="7617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1800" dirty="0" smtClean="0">
                <a:latin typeface="+mn-lt"/>
              </a:rPr>
              <a:t>Τάξη Ι</a:t>
            </a:r>
            <a:endParaRPr lang="el-GR" sz="1800" dirty="0">
              <a:latin typeface="+mn-lt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2923038" y="1484784"/>
            <a:ext cx="2657074" cy="2304256"/>
            <a:chOff x="2923038" y="1484784"/>
            <a:chExt cx="2657074" cy="2304256"/>
          </a:xfrm>
        </p:grpSpPr>
        <p:grpSp>
          <p:nvGrpSpPr>
            <p:cNvPr id="3" name="Group 18"/>
            <p:cNvGrpSpPr/>
            <p:nvPr/>
          </p:nvGrpSpPr>
          <p:grpSpPr>
            <a:xfrm>
              <a:off x="2923038" y="1484784"/>
              <a:ext cx="2657074" cy="2304256"/>
              <a:chOff x="2411760" y="1988840"/>
              <a:chExt cx="2657074" cy="2304256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45" r="4144"/>
              <a:stretch>
                <a:fillRect/>
              </a:stretch>
            </p:blipFill>
            <p:spPr bwMode="auto">
              <a:xfrm>
                <a:off x="2411760" y="1988840"/>
                <a:ext cx="1296144" cy="190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531"/>
              <a:stretch>
                <a:fillRect/>
              </a:stretch>
            </p:blipFill>
            <p:spPr bwMode="auto">
              <a:xfrm>
                <a:off x="3707904" y="1988840"/>
                <a:ext cx="1360930" cy="190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059832" y="3923764"/>
                <a:ext cx="8226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1800" dirty="0" smtClean="0">
                    <a:latin typeface="+mn-lt"/>
                  </a:rPr>
                  <a:t>Τάξη ΙΙ</a:t>
                </a:r>
                <a:endParaRPr lang="el-GR" sz="1800" dirty="0">
                  <a:latin typeface="+mn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744255" y="3501008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1800" dirty="0" smtClean="0">
                    <a:latin typeface="+mn-lt"/>
                  </a:rPr>
                  <a:t>1</a:t>
                </a:r>
                <a:endParaRPr lang="el-GR" sz="1800" dirty="0">
                  <a:latin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10274" y="3491716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1800" dirty="0" smtClean="0">
                    <a:latin typeface="+mn-lt"/>
                  </a:rPr>
                  <a:t>2</a:t>
                </a:r>
                <a:endParaRPr lang="el-GR" sz="1800" dirty="0">
                  <a:latin typeface="+mn-lt"/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4939262" y="2276872"/>
              <a:ext cx="0" cy="468000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571110" y="2492896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Τίτλος 1"/>
          <p:cNvSpPr txBox="1">
            <a:spLocks noGrp="1"/>
          </p:cNvSpPr>
          <p:nvPr>
            <p:ph type="title"/>
          </p:nvPr>
        </p:nvSpPr>
        <p:spPr>
          <a:xfrm>
            <a:off x="457200" y="80760"/>
            <a:ext cx="8229600" cy="118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4A82"/>
                </a:solidFill>
                <a:effectLst/>
                <a:uLnTx/>
                <a:uFillTx/>
              </a:rPr>
              <a:t>Συγκλεισιακές σχέσεις προσθίων δοντιών </a:t>
            </a:r>
            <a:br>
              <a:rPr kumimoji="0" lang="el-GR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4A82"/>
                </a:solidFill>
                <a:effectLst/>
                <a:uLnTx/>
                <a:uFillTx/>
              </a:rPr>
            </a:br>
            <a:r>
              <a:rPr lang="el-GR" sz="3000" b="0" noProof="0" dirty="0" smtClean="0">
                <a:solidFill>
                  <a:srgbClr val="004A82"/>
                </a:solidFill>
                <a:effectLst/>
              </a:rPr>
              <a:t>Σ</a:t>
            </a:r>
            <a:r>
              <a:rPr lang="el-GR" sz="3000" b="0" dirty="0" err="1" smtClean="0">
                <a:solidFill>
                  <a:srgbClr val="004A82"/>
                </a:solidFill>
                <a:effectLst/>
              </a:rPr>
              <a:t>κελετικές</a:t>
            </a:r>
            <a:r>
              <a:rPr lang="el-GR" sz="3000" b="0" dirty="0" smtClean="0">
                <a:solidFill>
                  <a:srgbClr val="004A82"/>
                </a:solidFill>
                <a:effectLst/>
              </a:rPr>
              <a:t> τάξεις κατά </a:t>
            </a:r>
            <a:r>
              <a:rPr kumimoji="0" lang="el-GR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4A82"/>
                </a:solidFill>
                <a:effectLst/>
                <a:uLnTx/>
                <a:uFillTx/>
              </a:rPr>
              <a:t> </a:t>
            </a:r>
            <a:r>
              <a:rPr kumimoji="0" lang="en-GB" sz="3000" b="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4A82"/>
                </a:solidFill>
                <a:effectLst/>
                <a:uLnTx/>
                <a:uFillTx/>
              </a:rPr>
              <a:t>Angle</a:t>
            </a:r>
            <a:endParaRPr kumimoji="0" lang="el-GR" sz="3000" b="0" i="0" u="none" strike="noStrike" kern="1200" cap="none" spc="0" normalizeH="0" baseline="0" noProof="0" dirty="0" smtClean="0">
              <a:ln w="6350">
                <a:noFill/>
              </a:ln>
              <a:solidFill>
                <a:srgbClr val="004A82"/>
              </a:solidFill>
              <a:effectLst/>
              <a:uLnTx/>
              <a:uFillTx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6048945" y="1521000"/>
            <a:ext cx="2339479" cy="2340048"/>
            <a:chOff x="6048945" y="1521000"/>
            <a:chExt cx="2339479" cy="234004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3189" r="5378"/>
            <a:stretch>
              <a:fillRect/>
            </a:stretch>
          </p:blipFill>
          <p:spPr bwMode="auto">
            <a:xfrm>
              <a:off x="7164288" y="1521000"/>
              <a:ext cx="1224136" cy="1996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b="3774"/>
            <a:stretch>
              <a:fillRect/>
            </a:stretch>
          </p:blipFill>
          <p:spPr bwMode="auto">
            <a:xfrm>
              <a:off x="6048945" y="1521000"/>
              <a:ext cx="1115343" cy="1996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6784769" y="3474631"/>
              <a:ext cx="883575" cy="3864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800" dirty="0" smtClean="0">
                  <a:latin typeface="+mn-lt"/>
                </a:rPr>
                <a:t>Τάξη ΙΙΙ</a:t>
              </a:r>
              <a:endParaRPr lang="el-GR" sz="1800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92944" y="3065227"/>
              <a:ext cx="320922" cy="38641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800" dirty="0" smtClean="0">
                  <a:latin typeface="+mn-lt"/>
                </a:rPr>
                <a:t>α</a:t>
              </a:r>
              <a:endParaRPr lang="el-GR" sz="1800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84279" y="3065227"/>
              <a:ext cx="311304" cy="38641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800" dirty="0" smtClean="0">
                  <a:latin typeface="+mn-lt"/>
                </a:rPr>
                <a:t>β</a:t>
              </a:r>
              <a:endParaRPr lang="el-GR" sz="1800" dirty="0">
                <a:latin typeface="+mn-lt"/>
              </a:endParaRPr>
            </a:p>
          </p:txBody>
        </p:sp>
      </p:grp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/>
          <a:p>
            <a:pPr>
              <a:defRPr/>
            </a:pPr>
            <a:fld id="{27959F34-B96E-49DE-B6B9-B0238B8D74F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Κατά την προολίσθηση υπάρχουν επαφές μόνο μεταξύ των πρόσθιων άνω και κάτω δοντιών,  ενώ τα οπίσθια δόντια διαχωρίζονται και δεν έχουν καμιά επαφή.</a:t>
            </a:r>
            <a:endParaRPr lang="el-GR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40237" y="1521056"/>
            <a:ext cx="5663527" cy="24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Τίτλος 1"/>
          <p:cNvSpPr txBox="1">
            <a:spLocks noGrp="1"/>
          </p:cNvSpPr>
          <p:nvPr>
            <p:ph type="title"/>
          </p:nvPr>
        </p:nvSpPr>
        <p:spPr>
          <a:xfrm>
            <a:off x="457200" y="41176"/>
            <a:ext cx="8229600" cy="137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4A82"/>
                </a:solidFill>
                <a:effectLst/>
                <a:uLnTx/>
                <a:uFillTx/>
              </a:rPr>
              <a:t>Συγκλεισιακές σχέσεις προσθίων δοντιών κατά τη </a:t>
            </a:r>
            <a:r>
              <a:rPr lang="el-GR" sz="3600" noProof="0" dirty="0" smtClean="0">
                <a:solidFill>
                  <a:srgbClr val="004A82"/>
                </a:solidFill>
                <a:effectLst/>
              </a:rPr>
              <a:t>προολίσθηση</a:t>
            </a:r>
            <a:endParaRPr kumimoji="0" lang="el-GR" sz="3600" b="1" i="0" u="none" strike="noStrike" kern="1200" cap="none" spc="0" normalizeH="0" baseline="0" noProof="0" dirty="0" smtClean="0">
              <a:ln w="6350">
                <a:noFill/>
              </a:ln>
              <a:solidFill>
                <a:srgbClr val="004A82"/>
              </a:solidFill>
              <a:effectLst/>
              <a:uLnTx/>
              <a:uFillTx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59F34-B96E-49DE-B6B9-B0238B8D74F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SzPct val="100000"/>
              <a:defRPr/>
            </a:pPr>
            <a:r>
              <a:rPr lang="el-GR" sz="2400" b="1" dirty="0" smtClean="0">
                <a:solidFill>
                  <a:srgbClr val="004A82"/>
                </a:solidFill>
              </a:rPr>
              <a:t>Φύμα προς βοθρίο</a:t>
            </a:r>
          </a:p>
          <a:p>
            <a:pPr eaLnBrk="1" hangingPunct="1">
              <a:spcBef>
                <a:spcPts val="1800"/>
              </a:spcBef>
              <a:buSzPct val="100000"/>
              <a:defRPr/>
            </a:pPr>
            <a:r>
              <a:rPr lang="el-GR" sz="2400" b="1" dirty="0" smtClean="0">
                <a:solidFill>
                  <a:srgbClr val="004A82"/>
                </a:solidFill>
              </a:rPr>
              <a:t>Φύμα προς μασητική αγκάλη</a:t>
            </a:r>
            <a:endParaRPr lang="el-GR" sz="2400" dirty="0" smtClean="0"/>
          </a:p>
          <a:p>
            <a:pPr marL="0" indent="0" eaLnBrk="1" hangingPunct="1">
              <a:spcBef>
                <a:spcPts val="1800"/>
              </a:spcBef>
              <a:buFont typeface="Wingdings 2" pitchFamily="18" charset="2"/>
              <a:buNone/>
              <a:defRPr/>
            </a:pPr>
            <a:r>
              <a:rPr lang="el-GR" sz="2400" dirty="0" smtClean="0"/>
              <a:t>Ανεξάρτητα από το τύπο επαφής, όλες διέρχονται κατά μήκος της καμπύλης γραμμής που διελαύνει την μεσότητα των μασητικών επιφανειών.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/>
              <a:t>Συγκλεισιακές</a:t>
            </a:r>
            <a:r>
              <a:rPr lang="el-GR" dirty="0"/>
              <a:t> σχέσεις οπισθίων δοντιών</a:t>
            </a:r>
            <a:br>
              <a:rPr lang="el-GR" dirty="0"/>
            </a:br>
            <a:r>
              <a:rPr lang="el-GR" dirty="0"/>
              <a:t> κατά την μέγιστη </a:t>
            </a:r>
            <a:r>
              <a:rPr lang="el-GR" dirty="0" err="1"/>
              <a:t>συγγόμφωση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64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268760"/>
            <a:ext cx="8640960" cy="972408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l-GR" dirty="0" smtClean="0"/>
              <a:t>Στο σχήμα </a:t>
            </a:r>
            <a:r>
              <a:rPr lang="el-GR" b="1" dirty="0" smtClean="0"/>
              <a:t>φύμα-βοθρίο</a:t>
            </a:r>
            <a:r>
              <a:rPr lang="el-GR" dirty="0" smtClean="0"/>
              <a:t> τα λειτουργικά φύματα εφάπτονται απώτερα στο βοθρίο των δοντιών της άνω γνάθου και μόνο με ένα δόντι.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549650" cy="27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5120888"/>
            <a:ext cx="3819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κεντρικά φύματα άνω δοντιών</a:t>
            </a:r>
          </a:p>
          <a:p>
            <a:pPr marL="342900" indent="-3429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κεντρικά φύματα κάτω δοντιών</a:t>
            </a:r>
            <a:endParaRPr lang="el-GR" sz="20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Σύγκλειση φύματος προς  </a:t>
            </a:r>
            <a:r>
              <a:rPr lang="el-GR" dirty="0" err="1"/>
              <a:t>βοθρίο</a:t>
            </a:r>
            <a:r>
              <a:rPr lang="el-GR" dirty="0"/>
              <a:t/>
            </a:r>
            <a:br>
              <a:rPr lang="el-GR" dirty="0"/>
            </a:br>
            <a:r>
              <a:rPr lang="el-GR" sz="3000" b="0" dirty="0"/>
              <a:t>(ένα δόντι προς ένα δόντι)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923490" y="2113512"/>
            <a:ext cx="5113006" cy="359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Στις φυσικές οδοντοφυΐες η διάταξη σχήμα φύμα-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βοθρίο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εντοπίζεται μόνο σε ήπια ανωμαλία τάξης 2 κατά </a:t>
            </a:r>
            <a:r>
              <a:rPr lang="en-GB" sz="2200" dirty="0">
                <a:solidFill>
                  <a:prstClr val="black"/>
                </a:solidFill>
                <a:latin typeface="Calibri"/>
              </a:rPr>
              <a:t>Angle.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συγκλεισιακός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 τύπος επαφών 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φύμα-</a:t>
            </a:r>
            <a:r>
              <a:rPr lang="el-GR" sz="2200" b="1" dirty="0" err="1">
                <a:solidFill>
                  <a:prstClr val="black"/>
                </a:solidFill>
                <a:latin typeface="Calibri"/>
              </a:rPr>
              <a:t>βοθρίο</a:t>
            </a:r>
            <a:r>
              <a:rPr lang="el-GR" sz="22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συνιστάται να εφαρμόζεται κυρίως σε εκτεταμένες προσθετικές αποκαταστάσεις, γιατί οι μασητικές δυνάμεις κατανέμονται καλύτερα προς τον επιμήκη άξονα των δοντιών.</a:t>
            </a:r>
          </a:p>
        </p:txBody>
      </p:sp>
    </p:spTree>
    <p:extLst>
      <p:ext uri="{BB962C8B-B14F-4D97-AF65-F5344CB8AC3E}">
        <p14:creationId xmlns:p14="http://schemas.microsoft.com/office/powerpoint/2010/main" val="3902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8278" y="1772816"/>
            <a:ext cx="3580953" cy="2714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type="body" idx="4294967295"/>
          </p:nvPr>
        </p:nvSpPr>
        <p:spPr>
          <a:xfrm>
            <a:off x="4139952" y="1412775"/>
            <a:ext cx="5040560" cy="5328593"/>
          </a:xfrm>
        </p:spPr>
        <p:txBody>
          <a:bodyPr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200" dirty="0" smtClean="0"/>
              <a:t>Οι επαφές φυμάτων προς μασητικές αγκάλες δεν συναντώνται ποτέ σε αμιγή μορφή αλλά συνυπάρχουν πάντα μαζί με επαφές φυμάτων προς βοθρία.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200" dirty="0" smtClean="0"/>
              <a:t>Σε αυτόν τον τύπο επαφών, φύμα προς βοθρίο και φύμα προς μασητική αγκάλη, κάθε δόντι συγκλείνει με δύο ανταγωνιστές.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200" dirty="0" smtClean="0"/>
              <a:t> Εκτός από τους κεντρικούς τομείς της κάτω γνάθου και τους τρίτους γομφίους της άνω γνάθου που συγκλείνουν με έναν μόνο ανταγωνιστή.</a:t>
            </a:r>
            <a:endParaRPr lang="el-GR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4581128"/>
            <a:ext cx="3819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κεντρικά φύματα άνω δοντιών</a:t>
            </a:r>
          </a:p>
          <a:p>
            <a:pPr marL="342900" indent="-3429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κεντρικά φύματα κάτω δοντιών</a:t>
            </a:r>
            <a:endParaRPr lang="el-GR" sz="20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dirty="0"/>
              <a:t>Σύγκλειση φύματος προς μασητική αγκάλη</a:t>
            </a:r>
            <a:br>
              <a:rPr lang="el-GR" dirty="0"/>
            </a:br>
            <a:r>
              <a:rPr lang="el-GR" sz="3000" b="0" dirty="0"/>
              <a:t>(ένα δόντι προς δύο δόντια)</a:t>
            </a:r>
          </a:p>
        </p:txBody>
      </p:sp>
    </p:spTree>
    <p:extLst>
      <p:ext uri="{BB962C8B-B14F-4D97-AF65-F5344CB8AC3E}">
        <p14:creationId xmlns:p14="http://schemas.microsoft.com/office/powerpoint/2010/main" val="32865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457200" y="1268760"/>
            <a:ext cx="4258816" cy="5328592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Μασητικό επίπεδο</a:t>
            </a:r>
          </a:p>
          <a:p>
            <a:pPr>
              <a:spcBef>
                <a:spcPts val="1800"/>
              </a:spcBef>
              <a:buSzPct val="100000"/>
            </a:pPr>
            <a:r>
              <a:rPr lang="el-GR" sz="2400" dirty="0" smtClean="0"/>
              <a:t>Το επίπεδο που σχηματίζεται από τα κοπτικά χείλη των προσθίων δοντιών και τις μασητικές επιφάνειες των προσθίων.</a:t>
            </a:r>
          </a:p>
          <a:p>
            <a:pPr>
              <a:spcBef>
                <a:spcPts val="1800"/>
              </a:spcBef>
              <a:buSzPct val="100000"/>
            </a:pPr>
            <a:r>
              <a:rPr lang="el-GR" sz="2400" dirty="0" smtClean="0"/>
              <a:t>Εφάπτεται στα κοπτικά χείλη των κάτω κεντρικών τομέων και τα άπω παρειακά φύματα των τρίτων κάτω γομφίων.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Διάταξη δοντιών στα οδοντικά τόξα </a:t>
            </a:r>
            <a:r>
              <a:rPr lang="el-GR" sz="3000" b="0" dirty="0" smtClean="0"/>
              <a:t>2/3</a:t>
            </a:r>
            <a:endParaRPr lang="el-GR" dirty="0"/>
          </a:p>
        </p:txBody>
      </p:sp>
      <p:grpSp>
        <p:nvGrpSpPr>
          <p:cNvPr id="83" name="Group 72"/>
          <p:cNvGrpSpPr/>
          <p:nvPr/>
        </p:nvGrpSpPr>
        <p:grpSpPr>
          <a:xfrm>
            <a:off x="4536448" y="2410195"/>
            <a:ext cx="4361103" cy="2046544"/>
            <a:chOff x="4350718" y="2636912"/>
            <a:chExt cx="4361103" cy="2046544"/>
          </a:xfrm>
        </p:grpSpPr>
        <p:sp>
          <p:nvSpPr>
            <p:cNvPr id="84" name="Freeform 32"/>
            <p:cNvSpPr/>
            <p:nvPr/>
          </p:nvSpPr>
          <p:spPr>
            <a:xfrm>
              <a:off x="6357582" y="3134436"/>
              <a:ext cx="1953904" cy="705134"/>
            </a:xfrm>
            <a:custGeom>
              <a:avLst/>
              <a:gdLst>
                <a:gd name="connsiteX0" fmla="*/ 97809 w 1953904"/>
                <a:gd name="connsiteY0" fmla="*/ 345743 h 705134"/>
                <a:gd name="connsiteX1" fmla="*/ 43218 w 1953904"/>
                <a:gd name="connsiteY1" fmla="*/ 304800 h 705134"/>
                <a:gd name="connsiteX2" fmla="*/ 2275 w 1953904"/>
                <a:gd name="connsiteY2" fmla="*/ 304800 h 705134"/>
                <a:gd name="connsiteX3" fmla="*/ 56866 w 1953904"/>
                <a:gd name="connsiteY3" fmla="*/ 154674 h 705134"/>
                <a:gd name="connsiteX4" fmla="*/ 111457 w 1953904"/>
                <a:gd name="connsiteY4" fmla="*/ 18197 h 705134"/>
                <a:gd name="connsiteX5" fmla="*/ 302525 w 1953904"/>
                <a:gd name="connsiteY5" fmla="*/ 45492 h 705134"/>
                <a:gd name="connsiteX6" fmla="*/ 671015 w 1953904"/>
                <a:gd name="connsiteY6" fmla="*/ 113731 h 705134"/>
                <a:gd name="connsiteX7" fmla="*/ 1271517 w 1953904"/>
                <a:gd name="connsiteY7" fmla="*/ 168322 h 705134"/>
                <a:gd name="connsiteX8" fmla="*/ 1858370 w 1953904"/>
                <a:gd name="connsiteY8" fmla="*/ 86436 h 705134"/>
                <a:gd name="connsiteX9" fmla="*/ 1844722 w 1953904"/>
                <a:gd name="connsiteY9" fmla="*/ 113731 h 705134"/>
                <a:gd name="connsiteX10" fmla="*/ 1872018 w 1953904"/>
                <a:gd name="connsiteY10" fmla="*/ 250209 h 705134"/>
                <a:gd name="connsiteX11" fmla="*/ 1940257 w 1953904"/>
                <a:gd name="connsiteY11" fmla="*/ 386686 h 705134"/>
                <a:gd name="connsiteX12" fmla="*/ 1885666 w 1953904"/>
                <a:gd name="connsiteY12" fmla="*/ 468573 h 705134"/>
                <a:gd name="connsiteX13" fmla="*/ 1912961 w 1953904"/>
                <a:gd name="connsiteY13" fmla="*/ 482221 h 705134"/>
                <a:gd name="connsiteX14" fmla="*/ 1790131 w 1953904"/>
                <a:gd name="connsiteY14" fmla="*/ 482221 h 705134"/>
                <a:gd name="connsiteX15" fmla="*/ 1680949 w 1953904"/>
                <a:gd name="connsiteY15" fmla="*/ 577755 h 705134"/>
                <a:gd name="connsiteX16" fmla="*/ 1640006 w 1953904"/>
                <a:gd name="connsiteY16" fmla="*/ 564107 h 705134"/>
                <a:gd name="connsiteX17" fmla="*/ 1544472 w 1953904"/>
                <a:gd name="connsiteY17" fmla="*/ 523164 h 705134"/>
                <a:gd name="connsiteX18" fmla="*/ 1380699 w 1953904"/>
                <a:gd name="connsiteY18" fmla="*/ 564107 h 705134"/>
                <a:gd name="connsiteX19" fmla="*/ 1353403 w 1953904"/>
                <a:gd name="connsiteY19" fmla="*/ 686937 h 705134"/>
                <a:gd name="connsiteX20" fmla="*/ 1312460 w 1953904"/>
                <a:gd name="connsiteY20" fmla="*/ 618698 h 705134"/>
                <a:gd name="connsiteX21" fmla="*/ 1025857 w 1953904"/>
                <a:gd name="connsiteY21" fmla="*/ 605051 h 705134"/>
                <a:gd name="connsiteX22" fmla="*/ 971266 w 1953904"/>
                <a:gd name="connsiteY22" fmla="*/ 700585 h 705134"/>
                <a:gd name="connsiteX23" fmla="*/ 916675 w 1953904"/>
                <a:gd name="connsiteY23" fmla="*/ 577755 h 705134"/>
                <a:gd name="connsiteX24" fmla="*/ 807493 w 1953904"/>
                <a:gd name="connsiteY24" fmla="*/ 577755 h 705134"/>
                <a:gd name="connsiteX25" fmla="*/ 711958 w 1953904"/>
                <a:gd name="connsiteY25" fmla="*/ 673289 h 705134"/>
                <a:gd name="connsiteX26" fmla="*/ 684663 w 1953904"/>
                <a:gd name="connsiteY26" fmla="*/ 591403 h 705134"/>
                <a:gd name="connsiteX27" fmla="*/ 671015 w 1953904"/>
                <a:gd name="connsiteY27" fmla="*/ 523164 h 705134"/>
                <a:gd name="connsiteX28" fmla="*/ 575481 w 1953904"/>
                <a:gd name="connsiteY28" fmla="*/ 495868 h 705134"/>
                <a:gd name="connsiteX29" fmla="*/ 466299 w 1953904"/>
                <a:gd name="connsiteY29" fmla="*/ 577755 h 705134"/>
                <a:gd name="connsiteX30" fmla="*/ 466299 w 1953904"/>
                <a:gd name="connsiteY30" fmla="*/ 495868 h 705134"/>
                <a:gd name="connsiteX31" fmla="*/ 425355 w 1953904"/>
                <a:gd name="connsiteY31" fmla="*/ 386686 h 705134"/>
                <a:gd name="connsiteX32" fmla="*/ 261582 w 1953904"/>
                <a:gd name="connsiteY32" fmla="*/ 482221 h 705134"/>
                <a:gd name="connsiteX33" fmla="*/ 247934 w 1953904"/>
                <a:gd name="connsiteY33" fmla="*/ 373039 h 705134"/>
                <a:gd name="connsiteX34" fmla="*/ 179696 w 1953904"/>
                <a:gd name="connsiteY34" fmla="*/ 345743 h 705134"/>
                <a:gd name="connsiteX35" fmla="*/ 97809 w 1953904"/>
                <a:gd name="connsiteY35" fmla="*/ 345743 h 70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53904" h="705134">
                  <a:moveTo>
                    <a:pt x="97809" y="345743"/>
                  </a:moveTo>
                  <a:cubicBezTo>
                    <a:pt x="75063" y="338919"/>
                    <a:pt x="59140" y="311624"/>
                    <a:pt x="43218" y="304800"/>
                  </a:cubicBezTo>
                  <a:cubicBezTo>
                    <a:pt x="27296" y="297976"/>
                    <a:pt x="0" y="329821"/>
                    <a:pt x="2275" y="304800"/>
                  </a:cubicBezTo>
                  <a:cubicBezTo>
                    <a:pt x="4550" y="279779"/>
                    <a:pt x="38669" y="202441"/>
                    <a:pt x="56866" y="154674"/>
                  </a:cubicBezTo>
                  <a:cubicBezTo>
                    <a:pt x="75063" y="106907"/>
                    <a:pt x="70514" y="36394"/>
                    <a:pt x="111457" y="18197"/>
                  </a:cubicBezTo>
                  <a:cubicBezTo>
                    <a:pt x="152400" y="0"/>
                    <a:pt x="209265" y="29570"/>
                    <a:pt x="302525" y="45492"/>
                  </a:cubicBezTo>
                  <a:cubicBezTo>
                    <a:pt x="395785" y="61414"/>
                    <a:pt x="509516" y="93259"/>
                    <a:pt x="671015" y="113731"/>
                  </a:cubicBezTo>
                  <a:cubicBezTo>
                    <a:pt x="832514" y="134203"/>
                    <a:pt x="1073625" y="172871"/>
                    <a:pt x="1271517" y="168322"/>
                  </a:cubicBezTo>
                  <a:cubicBezTo>
                    <a:pt x="1469409" y="163773"/>
                    <a:pt x="1762836" y="95535"/>
                    <a:pt x="1858370" y="86436"/>
                  </a:cubicBezTo>
                  <a:cubicBezTo>
                    <a:pt x="1953904" y="77338"/>
                    <a:pt x="1842447" y="86436"/>
                    <a:pt x="1844722" y="113731"/>
                  </a:cubicBezTo>
                  <a:cubicBezTo>
                    <a:pt x="1846997" y="141027"/>
                    <a:pt x="1856095" y="204716"/>
                    <a:pt x="1872018" y="250209"/>
                  </a:cubicBezTo>
                  <a:cubicBezTo>
                    <a:pt x="1887941" y="295702"/>
                    <a:pt x="1937982" y="350292"/>
                    <a:pt x="1940257" y="386686"/>
                  </a:cubicBezTo>
                  <a:cubicBezTo>
                    <a:pt x="1942532" y="423080"/>
                    <a:pt x="1890215" y="452651"/>
                    <a:pt x="1885666" y="468573"/>
                  </a:cubicBezTo>
                  <a:cubicBezTo>
                    <a:pt x="1881117" y="484495"/>
                    <a:pt x="1928883" y="479946"/>
                    <a:pt x="1912961" y="482221"/>
                  </a:cubicBezTo>
                  <a:cubicBezTo>
                    <a:pt x="1897039" y="484496"/>
                    <a:pt x="1828800" y="466299"/>
                    <a:pt x="1790131" y="482221"/>
                  </a:cubicBezTo>
                  <a:cubicBezTo>
                    <a:pt x="1751462" y="498143"/>
                    <a:pt x="1705970" y="564107"/>
                    <a:pt x="1680949" y="577755"/>
                  </a:cubicBezTo>
                  <a:cubicBezTo>
                    <a:pt x="1655928" y="591403"/>
                    <a:pt x="1662752" y="573205"/>
                    <a:pt x="1640006" y="564107"/>
                  </a:cubicBezTo>
                  <a:cubicBezTo>
                    <a:pt x="1617260" y="555009"/>
                    <a:pt x="1587690" y="523164"/>
                    <a:pt x="1544472" y="523164"/>
                  </a:cubicBezTo>
                  <a:cubicBezTo>
                    <a:pt x="1501254" y="523164"/>
                    <a:pt x="1412544" y="536811"/>
                    <a:pt x="1380699" y="564107"/>
                  </a:cubicBezTo>
                  <a:cubicBezTo>
                    <a:pt x="1348854" y="591403"/>
                    <a:pt x="1364776" y="677839"/>
                    <a:pt x="1353403" y="686937"/>
                  </a:cubicBezTo>
                  <a:cubicBezTo>
                    <a:pt x="1342030" y="696036"/>
                    <a:pt x="1367051" y="632346"/>
                    <a:pt x="1312460" y="618698"/>
                  </a:cubicBezTo>
                  <a:cubicBezTo>
                    <a:pt x="1257869" y="605050"/>
                    <a:pt x="1082723" y="591403"/>
                    <a:pt x="1025857" y="605051"/>
                  </a:cubicBezTo>
                  <a:cubicBezTo>
                    <a:pt x="968991" y="618699"/>
                    <a:pt x="989463" y="705134"/>
                    <a:pt x="971266" y="700585"/>
                  </a:cubicBezTo>
                  <a:cubicBezTo>
                    <a:pt x="953069" y="696036"/>
                    <a:pt x="943970" y="598227"/>
                    <a:pt x="916675" y="577755"/>
                  </a:cubicBezTo>
                  <a:cubicBezTo>
                    <a:pt x="889380" y="557283"/>
                    <a:pt x="841612" y="561833"/>
                    <a:pt x="807493" y="577755"/>
                  </a:cubicBezTo>
                  <a:cubicBezTo>
                    <a:pt x="773374" y="593677"/>
                    <a:pt x="732430" y="671014"/>
                    <a:pt x="711958" y="673289"/>
                  </a:cubicBezTo>
                  <a:cubicBezTo>
                    <a:pt x="691486" y="675564"/>
                    <a:pt x="691487" y="616424"/>
                    <a:pt x="684663" y="591403"/>
                  </a:cubicBezTo>
                  <a:cubicBezTo>
                    <a:pt x="677839" y="566382"/>
                    <a:pt x="689212" y="539087"/>
                    <a:pt x="671015" y="523164"/>
                  </a:cubicBezTo>
                  <a:cubicBezTo>
                    <a:pt x="652818" y="507242"/>
                    <a:pt x="609600" y="486770"/>
                    <a:pt x="575481" y="495868"/>
                  </a:cubicBezTo>
                  <a:cubicBezTo>
                    <a:pt x="541362" y="504966"/>
                    <a:pt x="484496" y="577755"/>
                    <a:pt x="466299" y="577755"/>
                  </a:cubicBezTo>
                  <a:cubicBezTo>
                    <a:pt x="448102" y="577755"/>
                    <a:pt x="473123" y="527713"/>
                    <a:pt x="466299" y="495868"/>
                  </a:cubicBezTo>
                  <a:cubicBezTo>
                    <a:pt x="459475" y="464023"/>
                    <a:pt x="459475" y="388961"/>
                    <a:pt x="425355" y="386686"/>
                  </a:cubicBezTo>
                  <a:cubicBezTo>
                    <a:pt x="391235" y="384411"/>
                    <a:pt x="291152" y="484495"/>
                    <a:pt x="261582" y="482221"/>
                  </a:cubicBezTo>
                  <a:cubicBezTo>
                    <a:pt x="232012" y="479947"/>
                    <a:pt x="261582" y="395785"/>
                    <a:pt x="247934" y="373039"/>
                  </a:cubicBezTo>
                  <a:cubicBezTo>
                    <a:pt x="234286" y="350293"/>
                    <a:pt x="204717" y="345743"/>
                    <a:pt x="179696" y="345743"/>
                  </a:cubicBezTo>
                  <a:cubicBezTo>
                    <a:pt x="154675" y="345743"/>
                    <a:pt x="120555" y="352567"/>
                    <a:pt x="97809" y="345743"/>
                  </a:cubicBezTo>
                  <a:close/>
                </a:path>
              </a:pathLst>
            </a:custGeom>
            <a:solidFill>
              <a:srgbClr val="CEB966"/>
            </a:solidFill>
            <a:ln w="25400" cap="flat" cmpd="sng" algn="ctr">
              <a:solidFill>
                <a:srgbClr val="CEB96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37"/>
            <p:cNvSpPr/>
            <p:nvPr/>
          </p:nvSpPr>
          <p:spPr>
            <a:xfrm>
              <a:off x="6032311" y="4080680"/>
              <a:ext cx="2679510" cy="602776"/>
            </a:xfrm>
            <a:custGeom>
              <a:avLst/>
              <a:gdLst>
                <a:gd name="connsiteX0" fmla="*/ 163773 w 2679510"/>
                <a:gd name="connsiteY0" fmla="*/ 122830 h 602776"/>
                <a:gd name="connsiteX1" fmla="*/ 218364 w 2679510"/>
                <a:gd name="connsiteY1" fmla="*/ 136478 h 602776"/>
                <a:gd name="connsiteX2" fmla="*/ 218364 w 2679510"/>
                <a:gd name="connsiteY2" fmla="*/ 81887 h 602776"/>
                <a:gd name="connsiteX3" fmla="*/ 245659 w 2679510"/>
                <a:gd name="connsiteY3" fmla="*/ 204717 h 602776"/>
                <a:gd name="connsiteX4" fmla="*/ 327546 w 2679510"/>
                <a:gd name="connsiteY4" fmla="*/ 204717 h 602776"/>
                <a:gd name="connsiteX5" fmla="*/ 382137 w 2679510"/>
                <a:gd name="connsiteY5" fmla="*/ 286604 h 602776"/>
                <a:gd name="connsiteX6" fmla="*/ 491319 w 2679510"/>
                <a:gd name="connsiteY6" fmla="*/ 245660 h 602776"/>
                <a:gd name="connsiteX7" fmla="*/ 559558 w 2679510"/>
                <a:gd name="connsiteY7" fmla="*/ 177421 h 602776"/>
                <a:gd name="connsiteX8" fmla="*/ 559558 w 2679510"/>
                <a:gd name="connsiteY8" fmla="*/ 163774 h 602776"/>
                <a:gd name="connsiteX9" fmla="*/ 682388 w 2679510"/>
                <a:gd name="connsiteY9" fmla="*/ 232013 h 602776"/>
                <a:gd name="connsiteX10" fmla="*/ 764274 w 2679510"/>
                <a:gd name="connsiteY10" fmla="*/ 150126 h 602776"/>
                <a:gd name="connsiteX11" fmla="*/ 805217 w 2679510"/>
                <a:gd name="connsiteY11" fmla="*/ 109183 h 602776"/>
                <a:gd name="connsiteX12" fmla="*/ 846161 w 2679510"/>
                <a:gd name="connsiteY12" fmla="*/ 232013 h 602776"/>
                <a:gd name="connsiteX13" fmla="*/ 900752 w 2679510"/>
                <a:gd name="connsiteY13" fmla="*/ 286604 h 602776"/>
                <a:gd name="connsiteX14" fmla="*/ 1009934 w 2679510"/>
                <a:gd name="connsiteY14" fmla="*/ 300251 h 602776"/>
                <a:gd name="connsiteX15" fmla="*/ 1091820 w 2679510"/>
                <a:gd name="connsiteY15" fmla="*/ 150126 h 602776"/>
                <a:gd name="connsiteX16" fmla="*/ 1132764 w 2679510"/>
                <a:gd name="connsiteY16" fmla="*/ 232013 h 602776"/>
                <a:gd name="connsiteX17" fmla="*/ 1241946 w 2679510"/>
                <a:gd name="connsiteY17" fmla="*/ 286604 h 602776"/>
                <a:gd name="connsiteX18" fmla="*/ 1446662 w 2679510"/>
                <a:gd name="connsiteY18" fmla="*/ 300251 h 602776"/>
                <a:gd name="connsiteX19" fmla="*/ 1569492 w 2679510"/>
                <a:gd name="connsiteY19" fmla="*/ 163774 h 602776"/>
                <a:gd name="connsiteX20" fmla="*/ 1596788 w 2679510"/>
                <a:gd name="connsiteY20" fmla="*/ 136478 h 602776"/>
                <a:gd name="connsiteX21" fmla="*/ 1665026 w 2679510"/>
                <a:gd name="connsiteY21" fmla="*/ 259308 h 602776"/>
                <a:gd name="connsiteX22" fmla="*/ 1815152 w 2679510"/>
                <a:gd name="connsiteY22" fmla="*/ 232013 h 602776"/>
                <a:gd name="connsiteX23" fmla="*/ 1937982 w 2679510"/>
                <a:gd name="connsiteY23" fmla="*/ 232013 h 602776"/>
                <a:gd name="connsiteX24" fmla="*/ 1992573 w 2679510"/>
                <a:gd name="connsiteY24" fmla="*/ 95535 h 602776"/>
                <a:gd name="connsiteX25" fmla="*/ 2074459 w 2679510"/>
                <a:gd name="connsiteY25" fmla="*/ 150126 h 602776"/>
                <a:gd name="connsiteX26" fmla="*/ 2224585 w 2679510"/>
                <a:gd name="connsiteY26" fmla="*/ 122830 h 602776"/>
                <a:gd name="connsiteX27" fmla="*/ 2374710 w 2679510"/>
                <a:gd name="connsiteY27" fmla="*/ 27296 h 602776"/>
                <a:gd name="connsiteX28" fmla="*/ 2415653 w 2679510"/>
                <a:gd name="connsiteY28" fmla="*/ 13648 h 602776"/>
                <a:gd name="connsiteX29" fmla="*/ 2483892 w 2679510"/>
                <a:gd name="connsiteY29" fmla="*/ 109183 h 602776"/>
                <a:gd name="connsiteX30" fmla="*/ 2647665 w 2679510"/>
                <a:gd name="connsiteY30" fmla="*/ 191069 h 602776"/>
                <a:gd name="connsiteX31" fmla="*/ 2292823 w 2679510"/>
                <a:gd name="connsiteY31" fmla="*/ 382138 h 602776"/>
                <a:gd name="connsiteX32" fmla="*/ 1091820 w 2679510"/>
                <a:gd name="connsiteY32" fmla="*/ 586854 h 602776"/>
                <a:gd name="connsiteX33" fmla="*/ 163773 w 2679510"/>
                <a:gd name="connsiteY33" fmla="*/ 477672 h 602776"/>
                <a:gd name="connsiteX34" fmla="*/ 109182 w 2679510"/>
                <a:gd name="connsiteY34" fmla="*/ 232013 h 602776"/>
                <a:gd name="connsiteX35" fmla="*/ 163773 w 2679510"/>
                <a:gd name="connsiteY35" fmla="*/ 122830 h 60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79510" h="602776">
                  <a:moveTo>
                    <a:pt x="163773" y="122830"/>
                  </a:moveTo>
                  <a:cubicBezTo>
                    <a:pt x="181970" y="106908"/>
                    <a:pt x="209266" y="143302"/>
                    <a:pt x="218364" y="136478"/>
                  </a:cubicBezTo>
                  <a:cubicBezTo>
                    <a:pt x="227462" y="129654"/>
                    <a:pt x="213815" y="70514"/>
                    <a:pt x="218364" y="81887"/>
                  </a:cubicBezTo>
                  <a:cubicBezTo>
                    <a:pt x="222913" y="93260"/>
                    <a:pt x="227462" y="184245"/>
                    <a:pt x="245659" y="204717"/>
                  </a:cubicBezTo>
                  <a:cubicBezTo>
                    <a:pt x="263856" y="225189"/>
                    <a:pt x="304800" y="191069"/>
                    <a:pt x="327546" y="204717"/>
                  </a:cubicBezTo>
                  <a:cubicBezTo>
                    <a:pt x="350292" y="218365"/>
                    <a:pt x="354841" y="279780"/>
                    <a:pt x="382137" y="286604"/>
                  </a:cubicBezTo>
                  <a:cubicBezTo>
                    <a:pt x="409433" y="293428"/>
                    <a:pt x="461749" y="263857"/>
                    <a:pt x="491319" y="245660"/>
                  </a:cubicBezTo>
                  <a:cubicBezTo>
                    <a:pt x="520889" y="227463"/>
                    <a:pt x="548185" y="191069"/>
                    <a:pt x="559558" y="177421"/>
                  </a:cubicBezTo>
                  <a:cubicBezTo>
                    <a:pt x="570931" y="163773"/>
                    <a:pt x="539086" y="154675"/>
                    <a:pt x="559558" y="163774"/>
                  </a:cubicBezTo>
                  <a:cubicBezTo>
                    <a:pt x="580030" y="172873"/>
                    <a:pt x="648269" y="234288"/>
                    <a:pt x="682388" y="232013"/>
                  </a:cubicBezTo>
                  <a:cubicBezTo>
                    <a:pt x="716507" y="229738"/>
                    <a:pt x="764274" y="150126"/>
                    <a:pt x="764274" y="150126"/>
                  </a:cubicBezTo>
                  <a:cubicBezTo>
                    <a:pt x="784745" y="129654"/>
                    <a:pt x="791569" y="95535"/>
                    <a:pt x="805217" y="109183"/>
                  </a:cubicBezTo>
                  <a:cubicBezTo>
                    <a:pt x="818865" y="122831"/>
                    <a:pt x="830239" y="202443"/>
                    <a:pt x="846161" y="232013"/>
                  </a:cubicBezTo>
                  <a:cubicBezTo>
                    <a:pt x="862083" y="261583"/>
                    <a:pt x="873457" y="275231"/>
                    <a:pt x="900752" y="286604"/>
                  </a:cubicBezTo>
                  <a:cubicBezTo>
                    <a:pt x="928047" y="297977"/>
                    <a:pt x="978089" y="322997"/>
                    <a:pt x="1009934" y="300251"/>
                  </a:cubicBezTo>
                  <a:cubicBezTo>
                    <a:pt x="1041779" y="277505"/>
                    <a:pt x="1071348" y="161499"/>
                    <a:pt x="1091820" y="150126"/>
                  </a:cubicBezTo>
                  <a:cubicBezTo>
                    <a:pt x="1112292" y="138753"/>
                    <a:pt x="1107743" y="209267"/>
                    <a:pt x="1132764" y="232013"/>
                  </a:cubicBezTo>
                  <a:cubicBezTo>
                    <a:pt x="1157785" y="254759"/>
                    <a:pt x="1189630" y="275231"/>
                    <a:pt x="1241946" y="286604"/>
                  </a:cubicBezTo>
                  <a:cubicBezTo>
                    <a:pt x="1294262" y="297977"/>
                    <a:pt x="1392071" y="320723"/>
                    <a:pt x="1446662" y="300251"/>
                  </a:cubicBezTo>
                  <a:cubicBezTo>
                    <a:pt x="1501253" y="279779"/>
                    <a:pt x="1544471" y="191069"/>
                    <a:pt x="1569492" y="163774"/>
                  </a:cubicBezTo>
                  <a:cubicBezTo>
                    <a:pt x="1594513" y="136479"/>
                    <a:pt x="1580866" y="120556"/>
                    <a:pt x="1596788" y="136478"/>
                  </a:cubicBezTo>
                  <a:cubicBezTo>
                    <a:pt x="1612710" y="152400"/>
                    <a:pt x="1628632" y="243386"/>
                    <a:pt x="1665026" y="259308"/>
                  </a:cubicBezTo>
                  <a:cubicBezTo>
                    <a:pt x="1701420" y="275230"/>
                    <a:pt x="1769659" y="236562"/>
                    <a:pt x="1815152" y="232013"/>
                  </a:cubicBezTo>
                  <a:cubicBezTo>
                    <a:pt x="1860645" y="227464"/>
                    <a:pt x="1908412" y="254759"/>
                    <a:pt x="1937982" y="232013"/>
                  </a:cubicBezTo>
                  <a:cubicBezTo>
                    <a:pt x="1967552" y="209267"/>
                    <a:pt x="1969827" y="109183"/>
                    <a:pt x="1992573" y="95535"/>
                  </a:cubicBezTo>
                  <a:cubicBezTo>
                    <a:pt x="2015319" y="81887"/>
                    <a:pt x="2035790" y="145577"/>
                    <a:pt x="2074459" y="150126"/>
                  </a:cubicBezTo>
                  <a:cubicBezTo>
                    <a:pt x="2113128" y="154675"/>
                    <a:pt x="2174543" y="143302"/>
                    <a:pt x="2224585" y="122830"/>
                  </a:cubicBezTo>
                  <a:cubicBezTo>
                    <a:pt x="2274627" y="102358"/>
                    <a:pt x="2342866" y="45493"/>
                    <a:pt x="2374710" y="27296"/>
                  </a:cubicBezTo>
                  <a:cubicBezTo>
                    <a:pt x="2406554" y="9099"/>
                    <a:pt x="2397456" y="0"/>
                    <a:pt x="2415653" y="13648"/>
                  </a:cubicBezTo>
                  <a:cubicBezTo>
                    <a:pt x="2433850" y="27296"/>
                    <a:pt x="2445223" y="79613"/>
                    <a:pt x="2483892" y="109183"/>
                  </a:cubicBezTo>
                  <a:cubicBezTo>
                    <a:pt x="2522561" y="138753"/>
                    <a:pt x="2679510" y="145577"/>
                    <a:pt x="2647665" y="191069"/>
                  </a:cubicBezTo>
                  <a:cubicBezTo>
                    <a:pt x="2615820" y="236562"/>
                    <a:pt x="2552130" y="316174"/>
                    <a:pt x="2292823" y="382138"/>
                  </a:cubicBezTo>
                  <a:cubicBezTo>
                    <a:pt x="2033516" y="448102"/>
                    <a:pt x="1446662" y="570932"/>
                    <a:pt x="1091820" y="586854"/>
                  </a:cubicBezTo>
                  <a:cubicBezTo>
                    <a:pt x="736978" y="602776"/>
                    <a:pt x="327546" y="536812"/>
                    <a:pt x="163773" y="477672"/>
                  </a:cubicBezTo>
                  <a:cubicBezTo>
                    <a:pt x="0" y="418532"/>
                    <a:pt x="106908" y="288878"/>
                    <a:pt x="109182" y="232013"/>
                  </a:cubicBezTo>
                  <a:cubicBezTo>
                    <a:pt x="111456" y="175148"/>
                    <a:pt x="145576" y="138753"/>
                    <a:pt x="163773" y="122830"/>
                  </a:cubicBezTo>
                  <a:close/>
                </a:path>
              </a:pathLst>
            </a:custGeom>
            <a:solidFill>
              <a:srgbClr val="CEB966"/>
            </a:solidFill>
            <a:ln w="25400" cap="flat" cmpd="sng" algn="ctr">
              <a:solidFill>
                <a:srgbClr val="CEB96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38"/>
            <p:cNvSpPr/>
            <p:nvPr/>
          </p:nvSpPr>
          <p:spPr>
            <a:xfrm>
              <a:off x="6564573" y="3962401"/>
              <a:ext cx="295701" cy="359390"/>
            </a:xfrm>
            <a:custGeom>
              <a:avLst/>
              <a:gdLst>
                <a:gd name="connsiteX0" fmla="*/ 13648 w 295701"/>
                <a:gd name="connsiteY0" fmla="*/ 282053 h 359390"/>
                <a:gd name="connsiteX1" fmla="*/ 27296 w 295701"/>
                <a:gd name="connsiteY1" fmla="*/ 104632 h 359390"/>
                <a:gd name="connsiteX2" fmla="*/ 68239 w 295701"/>
                <a:gd name="connsiteY2" fmla="*/ 50041 h 359390"/>
                <a:gd name="connsiteX3" fmla="*/ 177421 w 295701"/>
                <a:gd name="connsiteY3" fmla="*/ 9098 h 359390"/>
                <a:gd name="connsiteX4" fmla="*/ 245660 w 295701"/>
                <a:gd name="connsiteY4" fmla="*/ 104632 h 359390"/>
                <a:gd name="connsiteX5" fmla="*/ 286603 w 295701"/>
                <a:gd name="connsiteY5" fmla="*/ 186518 h 359390"/>
                <a:gd name="connsiteX6" fmla="*/ 191069 w 295701"/>
                <a:gd name="connsiteY6" fmla="*/ 309348 h 359390"/>
                <a:gd name="connsiteX7" fmla="*/ 109182 w 295701"/>
                <a:gd name="connsiteY7" fmla="*/ 350292 h 359390"/>
                <a:gd name="connsiteX8" fmla="*/ 13648 w 295701"/>
                <a:gd name="connsiteY8" fmla="*/ 282053 h 35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01" h="359390">
                  <a:moveTo>
                    <a:pt x="13648" y="282053"/>
                  </a:moveTo>
                  <a:cubicBezTo>
                    <a:pt x="0" y="241110"/>
                    <a:pt x="18198" y="143301"/>
                    <a:pt x="27296" y="104632"/>
                  </a:cubicBezTo>
                  <a:cubicBezTo>
                    <a:pt x="36394" y="65963"/>
                    <a:pt x="43218" y="65963"/>
                    <a:pt x="68239" y="50041"/>
                  </a:cubicBezTo>
                  <a:cubicBezTo>
                    <a:pt x="93260" y="34119"/>
                    <a:pt x="147851" y="0"/>
                    <a:pt x="177421" y="9098"/>
                  </a:cubicBezTo>
                  <a:cubicBezTo>
                    <a:pt x="206991" y="18196"/>
                    <a:pt x="227463" y="75062"/>
                    <a:pt x="245660" y="104632"/>
                  </a:cubicBezTo>
                  <a:cubicBezTo>
                    <a:pt x="263857" y="134202"/>
                    <a:pt x="295701" y="152399"/>
                    <a:pt x="286603" y="186518"/>
                  </a:cubicBezTo>
                  <a:cubicBezTo>
                    <a:pt x="277505" y="220637"/>
                    <a:pt x="220639" y="282052"/>
                    <a:pt x="191069" y="309348"/>
                  </a:cubicBezTo>
                  <a:cubicBezTo>
                    <a:pt x="161499" y="336644"/>
                    <a:pt x="134203" y="359390"/>
                    <a:pt x="109182" y="350292"/>
                  </a:cubicBezTo>
                  <a:cubicBezTo>
                    <a:pt x="84161" y="341194"/>
                    <a:pt x="27296" y="322996"/>
                    <a:pt x="13648" y="282053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41"/>
            <p:cNvSpPr/>
            <p:nvPr/>
          </p:nvSpPr>
          <p:spPr>
            <a:xfrm>
              <a:off x="6098274" y="3423313"/>
              <a:ext cx="388962" cy="407159"/>
            </a:xfrm>
            <a:custGeom>
              <a:avLst/>
              <a:gdLst>
                <a:gd name="connsiteX0" fmla="*/ 370765 w 388962"/>
                <a:gd name="connsiteY0" fmla="*/ 70514 h 407159"/>
                <a:gd name="connsiteX1" fmla="*/ 316174 w 388962"/>
                <a:gd name="connsiteY1" fmla="*/ 2275 h 407159"/>
                <a:gd name="connsiteX2" fmla="*/ 206992 w 388962"/>
                <a:gd name="connsiteY2" fmla="*/ 56866 h 407159"/>
                <a:gd name="connsiteX3" fmla="*/ 15923 w 388962"/>
                <a:gd name="connsiteY3" fmla="*/ 302526 h 407159"/>
                <a:gd name="connsiteX4" fmla="*/ 111457 w 388962"/>
                <a:gd name="connsiteY4" fmla="*/ 384412 h 407159"/>
                <a:gd name="connsiteX5" fmla="*/ 206992 w 388962"/>
                <a:gd name="connsiteY5" fmla="*/ 357117 h 407159"/>
                <a:gd name="connsiteX6" fmla="*/ 370765 w 388962"/>
                <a:gd name="connsiteY6" fmla="*/ 70514 h 40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962" h="407159">
                  <a:moveTo>
                    <a:pt x="370765" y="70514"/>
                  </a:moveTo>
                  <a:cubicBezTo>
                    <a:pt x="388962" y="11374"/>
                    <a:pt x="343470" y="4550"/>
                    <a:pt x="316174" y="2275"/>
                  </a:cubicBezTo>
                  <a:cubicBezTo>
                    <a:pt x="288879" y="0"/>
                    <a:pt x="257034" y="6824"/>
                    <a:pt x="206992" y="56866"/>
                  </a:cubicBezTo>
                  <a:cubicBezTo>
                    <a:pt x="156950" y="106908"/>
                    <a:pt x="31846" y="247935"/>
                    <a:pt x="15923" y="302526"/>
                  </a:cubicBezTo>
                  <a:cubicBezTo>
                    <a:pt x="0" y="357117"/>
                    <a:pt x="79612" y="375313"/>
                    <a:pt x="111457" y="384412"/>
                  </a:cubicBezTo>
                  <a:cubicBezTo>
                    <a:pt x="143302" y="393511"/>
                    <a:pt x="168323" y="407159"/>
                    <a:pt x="206992" y="357117"/>
                  </a:cubicBezTo>
                  <a:cubicBezTo>
                    <a:pt x="245661" y="307075"/>
                    <a:pt x="352568" y="129654"/>
                    <a:pt x="370765" y="70514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6350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42"/>
            <p:cNvSpPr/>
            <p:nvPr/>
          </p:nvSpPr>
          <p:spPr>
            <a:xfrm>
              <a:off x="6316639" y="3466531"/>
              <a:ext cx="304799" cy="400334"/>
            </a:xfrm>
            <a:custGeom>
              <a:avLst/>
              <a:gdLst>
                <a:gd name="connsiteX0" fmla="*/ 302525 w 304799"/>
                <a:gd name="connsiteY0" fmla="*/ 136478 h 400334"/>
                <a:gd name="connsiteX1" fmla="*/ 288877 w 304799"/>
                <a:gd name="connsiteY1" fmla="*/ 81887 h 400334"/>
                <a:gd name="connsiteX2" fmla="*/ 261582 w 304799"/>
                <a:gd name="connsiteY2" fmla="*/ 13648 h 400334"/>
                <a:gd name="connsiteX3" fmla="*/ 193343 w 304799"/>
                <a:gd name="connsiteY3" fmla="*/ 13648 h 400334"/>
                <a:gd name="connsiteX4" fmla="*/ 125104 w 304799"/>
                <a:gd name="connsiteY4" fmla="*/ 95535 h 400334"/>
                <a:gd name="connsiteX5" fmla="*/ 43218 w 304799"/>
                <a:gd name="connsiteY5" fmla="*/ 218365 h 400334"/>
                <a:gd name="connsiteX6" fmla="*/ 2274 w 304799"/>
                <a:gd name="connsiteY6" fmla="*/ 327547 h 400334"/>
                <a:gd name="connsiteX7" fmla="*/ 56865 w 304799"/>
                <a:gd name="connsiteY7" fmla="*/ 395785 h 400334"/>
                <a:gd name="connsiteX8" fmla="*/ 179695 w 304799"/>
                <a:gd name="connsiteY8" fmla="*/ 354842 h 400334"/>
                <a:gd name="connsiteX9" fmla="*/ 206991 w 304799"/>
                <a:gd name="connsiteY9" fmla="*/ 313899 h 400334"/>
                <a:gd name="connsiteX10" fmla="*/ 275230 w 304799"/>
                <a:gd name="connsiteY10" fmla="*/ 204717 h 400334"/>
                <a:gd name="connsiteX11" fmla="*/ 302525 w 304799"/>
                <a:gd name="connsiteY11" fmla="*/ 136478 h 40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799" h="400334">
                  <a:moveTo>
                    <a:pt x="302525" y="136478"/>
                  </a:moveTo>
                  <a:cubicBezTo>
                    <a:pt x="304799" y="116006"/>
                    <a:pt x="295701" y="102359"/>
                    <a:pt x="288877" y="81887"/>
                  </a:cubicBezTo>
                  <a:cubicBezTo>
                    <a:pt x="282053" y="61415"/>
                    <a:pt x="277504" y="25021"/>
                    <a:pt x="261582" y="13648"/>
                  </a:cubicBezTo>
                  <a:cubicBezTo>
                    <a:pt x="245660" y="2275"/>
                    <a:pt x="216089" y="0"/>
                    <a:pt x="193343" y="13648"/>
                  </a:cubicBezTo>
                  <a:cubicBezTo>
                    <a:pt x="170597" y="27296"/>
                    <a:pt x="150125" y="61416"/>
                    <a:pt x="125104" y="95535"/>
                  </a:cubicBezTo>
                  <a:cubicBezTo>
                    <a:pt x="100083" y="129654"/>
                    <a:pt x="63690" y="179696"/>
                    <a:pt x="43218" y="218365"/>
                  </a:cubicBezTo>
                  <a:cubicBezTo>
                    <a:pt x="22746" y="257034"/>
                    <a:pt x="0" y="297977"/>
                    <a:pt x="2274" y="327547"/>
                  </a:cubicBezTo>
                  <a:cubicBezTo>
                    <a:pt x="4548" y="357117"/>
                    <a:pt x="27295" y="391236"/>
                    <a:pt x="56865" y="395785"/>
                  </a:cubicBezTo>
                  <a:cubicBezTo>
                    <a:pt x="86435" y="400334"/>
                    <a:pt x="154674" y="368490"/>
                    <a:pt x="179695" y="354842"/>
                  </a:cubicBezTo>
                  <a:cubicBezTo>
                    <a:pt x="204716" y="341194"/>
                    <a:pt x="191069" y="338920"/>
                    <a:pt x="206991" y="313899"/>
                  </a:cubicBezTo>
                  <a:cubicBezTo>
                    <a:pt x="222914" y="288878"/>
                    <a:pt x="261582" y="229738"/>
                    <a:pt x="275230" y="204717"/>
                  </a:cubicBezTo>
                  <a:cubicBezTo>
                    <a:pt x="288878" y="179696"/>
                    <a:pt x="300251" y="156950"/>
                    <a:pt x="302525" y="136478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43"/>
            <p:cNvSpPr/>
            <p:nvPr/>
          </p:nvSpPr>
          <p:spPr>
            <a:xfrm>
              <a:off x="6521356" y="3514298"/>
              <a:ext cx="313898" cy="416257"/>
            </a:xfrm>
            <a:custGeom>
              <a:avLst/>
              <a:gdLst>
                <a:gd name="connsiteX0" fmla="*/ 111456 w 313898"/>
                <a:gd name="connsiteY0" fmla="*/ 102359 h 416257"/>
                <a:gd name="connsiteX1" fmla="*/ 15922 w 313898"/>
                <a:gd name="connsiteY1" fmla="*/ 266132 h 416257"/>
                <a:gd name="connsiteX2" fmla="*/ 15922 w 313898"/>
                <a:gd name="connsiteY2" fmla="*/ 279780 h 416257"/>
                <a:gd name="connsiteX3" fmla="*/ 56865 w 313898"/>
                <a:gd name="connsiteY3" fmla="*/ 402609 h 416257"/>
                <a:gd name="connsiteX4" fmla="*/ 234286 w 313898"/>
                <a:gd name="connsiteY4" fmla="*/ 361666 h 416257"/>
                <a:gd name="connsiteX5" fmla="*/ 302525 w 313898"/>
                <a:gd name="connsiteY5" fmla="*/ 197893 h 416257"/>
                <a:gd name="connsiteX6" fmla="*/ 302525 w 313898"/>
                <a:gd name="connsiteY6" fmla="*/ 88711 h 416257"/>
                <a:gd name="connsiteX7" fmla="*/ 288877 w 313898"/>
                <a:gd name="connsiteY7" fmla="*/ 6824 h 416257"/>
                <a:gd name="connsiteX8" fmla="*/ 193343 w 313898"/>
                <a:gd name="connsiteY8" fmla="*/ 47768 h 416257"/>
                <a:gd name="connsiteX9" fmla="*/ 111456 w 313898"/>
                <a:gd name="connsiteY9" fmla="*/ 102359 h 41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898" h="416257">
                  <a:moveTo>
                    <a:pt x="111456" y="102359"/>
                  </a:moveTo>
                  <a:cubicBezTo>
                    <a:pt x="81886" y="138753"/>
                    <a:pt x="31844" y="236562"/>
                    <a:pt x="15922" y="266132"/>
                  </a:cubicBezTo>
                  <a:cubicBezTo>
                    <a:pt x="0" y="295702"/>
                    <a:pt x="9098" y="257034"/>
                    <a:pt x="15922" y="279780"/>
                  </a:cubicBezTo>
                  <a:cubicBezTo>
                    <a:pt x="22746" y="302526"/>
                    <a:pt x="20471" y="388961"/>
                    <a:pt x="56865" y="402609"/>
                  </a:cubicBezTo>
                  <a:cubicBezTo>
                    <a:pt x="93259" y="416257"/>
                    <a:pt x="193343" y="395785"/>
                    <a:pt x="234286" y="361666"/>
                  </a:cubicBezTo>
                  <a:cubicBezTo>
                    <a:pt x="275229" y="327547"/>
                    <a:pt x="291152" y="243385"/>
                    <a:pt x="302525" y="197893"/>
                  </a:cubicBezTo>
                  <a:cubicBezTo>
                    <a:pt x="313898" y="152401"/>
                    <a:pt x="304800" y="120556"/>
                    <a:pt x="302525" y="88711"/>
                  </a:cubicBezTo>
                  <a:cubicBezTo>
                    <a:pt x="300250" y="56866"/>
                    <a:pt x="307074" y="13648"/>
                    <a:pt x="288877" y="6824"/>
                  </a:cubicBezTo>
                  <a:cubicBezTo>
                    <a:pt x="270680" y="0"/>
                    <a:pt x="222913" y="27296"/>
                    <a:pt x="193343" y="47768"/>
                  </a:cubicBezTo>
                  <a:cubicBezTo>
                    <a:pt x="163773" y="68240"/>
                    <a:pt x="141026" y="65965"/>
                    <a:pt x="111456" y="102359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44"/>
            <p:cNvSpPr/>
            <p:nvPr/>
          </p:nvSpPr>
          <p:spPr>
            <a:xfrm>
              <a:off x="6751093" y="3630304"/>
              <a:ext cx="320722" cy="384413"/>
            </a:xfrm>
            <a:custGeom>
              <a:avLst/>
              <a:gdLst>
                <a:gd name="connsiteX0" fmla="*/ 100083 w 320722"/>
                <a:gd name="connsiteY0" fmla="*/ 54592 h 384413"/>
                <a:gd name="connsiteX1" fmla="*/ 18197 w 320722"/>
                <a:gd name="connsiteY1" fmla="*/ 245660 h 384413"/>
                <a:gd name="connsiteX2" fmla="*/ 18197 w 320722"/>
                <a:gd name="connsiteY2" fmla="*/ 286603 h 384413"/>
                <a:gd name="connsiteX3" fmla="*/ 127379 w 320722"/>
                <a:gd name="connsiteY3" fmla="*/ 382138 h 384413"/>
                <a:gd name="connsiteX4" fmla="*/ 291152 w 320722"/>
                <a:gd name="connsiteY4" fmla="*/ 300251 h 384413"/>
                <a:gd name="connsiteX5" fmla="*/ 304800 w 320722"/>
                <a:gd name="connsiteY5" fmla="*/ 136478 h 384413"/>
                <a:gd name="connsiteX6" fmla="*/ 277504 w 320722"/>
                <a:gd name="connsiteY6" fmla="*/ 27296 h 384413"/>
                <a:gd name="connsiteX7" fmla="*/ 250208 w 320722"/>
                <a:gd name="connsiteY7" fmla="*/ 13648 h 384413"/>
                <a:gd name="connsiteX8" fmla="*/ 154674 w 320722"/>
                <a:gd name="connsiteY8" fmla="*/ 13648 h 384413"/>
                <a:gd name="connsiteX9" fmla="*/ 100083 w 320722"/>
                <a:gd name="connsiteY9" fmla="*/ 54592 h 38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722" h="384413">
                  <a:moveTo>
                    <a:pt x="100083" y="54592"/>
                  </a:moveTo>
                  <a:cubicBezTo>
                    <a:pt x="77337" y="93261"/>
                    <a:pt x="31845" y="206992"/>
                    <a:pt x="18197" y="245660"/>
                  </a:cubicBezTo>
                  <a:cubicBezTo>
                    <a:pt x="4549" y="284328"/>
                    <a:pt x="0" y="263857"/>
                    <a:pt x="18197" y="286603"/>
                  </a:cubicBezTo>
                  <a:cubicBezTo>
                    <a:pt x="36394" y="309349"/>
                    <a:pt x="81887" y="379863"/>
                    <a:pt x="127379" y="382138"/>
                  </a:cubicBezTo>
                  <a:cubicBezTo>
                    <a:pt x="172871" y="384413"/>
                    <a:pt x="261582" y="341194"/>
                    <a:pt x="291152" y="300251"/>
                  </a:cubicBezTo>
                  <a:cubicBezTo>
                    <a:pt x="320722" y="259308"/>
                    <a:pt x="307075" y="181970"/>
                    <a:pt x="304800" y="136478"/>
                  </a:cubicBezTo>
                  <a:cubicBezTo>
                    <a:pt x="302525" y="90986"/>
                    <a:pt x="286603" y="47768"/>
                    <a:pt x="277504" y="27296"/>
                  </a:cubicBezTo>
                  <a:cubicBezTo>
                    <a:pt x="268405" y="6824"/>
                    <a:pt x="270680" y="15923"/>
                    <a:pt x="250208" y="13648"/>
                  </a:cubicBezTo>
                  <a:cubicBezTo>
                    <a:pt x="229736" y="11373"/>
                    <a:pt x="177420" y="0"/>
                    <a:pt x="154674" y="13648"/>
                  </a:cubicBezTo>
                  <a:cubicBezTo>
                    <a:pt x="131928" y="27296"/>
                    <a:pt x="122829" y="15923"/>
                    <a:pt x="100083" y="54592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45"/>
            <p:cNvSpPr/>
            <p:nvPr/>
          </p:nvSpPr>
          <p:spPr>
            <a:xfrm>
              <a:off x="7033147" y="3693994"/>
              <a:ext cx="318447" cy="384412"/>
            </a:xfrm>
            <a:custGeom>
              <a:avLst/>
              <a:gdLst>
                <a:gd name="connsiteX0" fmla="*/ 36393 w 318447"/>
                <a:gd name="connsiteY0" fmla="*/ 154675 h 384412"/>
                <a:gd name="connsiteX1" fmla="*/ 9098 w 318447"/>
                <a:gd name="connsiteY1" fmla="*/ 263857 h 384412"/>
                <a:gd name="connsiteX2" fmla="*/ 90984 w 318447"/>
                <a:gd name="connsiteY2" fmla="*/ 359391 h 384412"/>
                <a:gd name="connsiteX3" fmla="*/ 131928 w 318447"/>
                <a:gd name="connsiteY3" fmla="*/ 373039 h 384412"/>
                <a:gd name="connsiteX4" fmla="*/ 295701 w 318447"/>
                <a:gd name="connsiteY4" fmla="*/ 291152 h 384412"/>
                <a:gd name="connsiteX5" fmla="*/ 268405 w 318447"/>
                <a:gd name="connsiteY5" fmla="*/ 291152 h 384412"/>
                <a:gd name="connsiteX6" fmla="*/ 282053 w 318447"/>
                <a:gd name="connsiteY6" fmla="*/ 127379 h 384412"/>
                <a:gd name="connsiteX7" fmla="*/ 213814 w 318447"/>
                <a:gd name="connsiteY7" fmla="*/ 4549 h 384412"/>
                <a:gd name="connsiteX8" fmla="*/ 50041 w 318447"/>
                <a:gd name="connsiteY8" fmla="*/ 100084 h 384412"/>
                <a:gd name="connsiteX9" fmla="*/ 36393 w 318447"/>
                <a:gd name="connsiteY9" fmla="*/ 154675 h 38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447" h="384412">
                  <a:moveTo>
                    <a:pt x="36393" y="154675"/>
                  </a:moveTo>
                  <a:cubicBezTo>
                    <a:pt x="29569" y="181971"/>
                    <a:pt x="0" y="229738"/>
                    <a:pt x="9098" y="263857"/>
                  </a:cubicBezTo>
                  <a:cubicBezTo>
                    <a:pt x="18196" y="297976"/>
                    <a:pt x="70512" y="341194"/>
                    <a:pt x="90984" y="359391"/>
                  </a:cubicBezTo>
                  <a:cubicBezTo>
                    <a:pt x="111456" y="377588"/>
                    <a:pt x="97809" y="384412"/>
                    <a:pt x="131928" y="373039"/>
                  </a:cubicBezTo>
                  <a:cubicBezTo>
                    <a:pt x="166047" y="361666"/>
                    <a:pt x="272955" y="304800"/>
                    <a:pt x="295701" y="291152"/>
                  </a:cubicBezTo>
                  <a:cubicBezTo>
                    <a:pt x="318447" y="277504"/>
                    <a:pt x="270680" y="318448"/>
                    <a:pt x="268405" y="291152"/>
                  </a:cubicBezTo>
                  <a:cubicBezTo>
                    <a:pt x="266130" y="263857"/>
                    <a:pt x="291151" y="175146"/>
                    <a:pt x="282053" y="127379"/>
                  </a:cubicBezTo>
                  <a:cubicBezTo>
                    <a:pt x="272955" y="79612"/>
                    <a:pt x="252483" y="9098"/>
                    <a:pt x="213814" y="4549"/>
                  </a:cubicBezTo>
                  <a:cubicBezTo>
                    <a:pt x="175145" y="0"/>
                    <a:pt x="81886" y="72789"/>
                    <a:pt x="50041" y="100084"/>
                  </a:cubicBezTo>
                  <a:cubicBezTo>
                    <a:pt x="18196" y="127380"/>
                    <a:pt x="43217" y="127379"/>
                    <a:pt x="36393" y="154675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46"/>
            <p:cNvSpPr/>
            <p:nvPr/>
          </p:nvSpPr>
          <p:spPr>
            <a:xfrm>
              <a:off x="6189260" y="3823648"/>
              <a:ext cx="102358" cy="379862"/>
            </a:xfrm>
            <a:custGeom>
              <a:avLst/>
              <a:gdLst>
                <a:gd name="connsiteX0" fmla="*/ 102358 w 102358"/>
                <a:gd name="connsiteY0" fmla="*/ 38668 h 379862"/>
                <a:gd name="connsiteX1" fmla="*/ 47767 w 102358"/>
                <a:gd name="connsiteY1" fmla="*/ 11373 h 379862"/>
                <a:gd name="connsiteX2" fmla="*/ 6824 w 102358"/>
                <a:gd name="connsiteY2" fmla="*/ 106907 h 379862"/>
                <a:gd name="connsiteX3" fmla="*/ 6824 w 102358"/>
                <a:gd name="connsiteY3" fmla="*/ 297976 h 379862"/>
                <a:gd name="connsiteX4" fmla="*/ 20471 w 102358"/>
                <a:gd name="connsiteY4" fmla="*/ 379862 h 37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58" h="379862">
                  <a:moveTo>
                    <a:pt x="102358" y="38668"/>
                  </a:moveTo>
                  <a:cubicBezTo>
                    <a:pt x="83023" y="19334"/>
                    <a:pt x="63689" y="0"/>
                    <a:pt x="47767" y="11373"/>
                  </a:cubicBezTo>
                  <a:cubicBezTo>
                    <a:pt x="31845" y="22746"/>
                    <a:pt x="13648" y="59140"/>
                    <a:pt x="6824" y="106907"/>
                  </a:cubicBezTo>
                  <a:cubicBezTo>
                    <a:pt x="0" y="154674"/>
                    <a:pt x="4550" y="252484"/>
                    <a:pt x="6824" y="297976"/>
                  </a:cubicBezTo>
                  <a:cubicBezTo>
                    <a:pt x="9098" y="343468"/>
                    <a:pt x="14784" y="361665"/>
                    <a:pt x="20471" y="379862"/>
                  </a:cubicBez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47"/>
            <p:cNvSpPr/>
            <p:nvPr/>
          </p:nvSpPr>
          <p:spPr>
            <a:xfrm>
              <a:off x="6257498" y="3862316"/>
              <a:ext cx="175147" cy="443553"/>
            </a:xfrm>
            <a:custGeom>
              <a:avLst/>
              <a:gdLst>
                <a:gd name="connsiteX0" fmla="*/ 170598 w 175147"/>
                <a:gd name="connsiteY0" fmla="*/ 95535 h 443553"/>
                <a:gd name="connsiteX1" fmla="*/ 88711 w 175147"/>
                <a:gd name="connsiteY1" fmla="*/ 13648 h 443553"/>
                <a:gd name="connsiteX2" fmla="*/ 47768 w 175147"/>
                <a:gd name="connsiteY2" fmla="*/ 13648 h 443553"/>
                <a:gd name="connsiteX3" fmla="*/ 47768 w 175147"/>
                <a:gd name="connsiteY3" fmla="*/ 13648 h 443553"/>
                <a:gd name="connsiteX4" fmla="*/ 20472 w 175147"/>
                <a:gd name="connsiteY4" fmla="*/ 81887 h 443553"/>
                <a:gd name="connsiteX5" fmla="*/ 6824 w 175147"/>
                <a:gd name="connsiteY5" fmla="*/ 204717 h 443553"/>
                <a:gd name="connsiteX6" fmla="*/ 6824 w 175147"/>
                <a:gd name="connsiteY6" fmla="*/ 327547 h 443553"/>
                <a:gd name="connsiteX7" fmla="*/ 47768 w 175147"/>
                <a:gd name="connsiteY7" fmla="*/ 423081 h 443553"/>
                <a:gd name="connsiteX8" fmla="*/ 102359 w 175147"/>
                <a:gd name="connsiteY8" fmla="*/ 423081 h 443553"/>
                <a:gd name="connsiteX9" fmla="*/ 116006 w 175147"/>
                <a:gd name="connsiteY9" fmla="*/ 300251 h 443553"/>
                <a:gd name="connsiteX10" fmla="*/ 170598 w 175147"/>
                <a:gd name="connsiteY10" fmla="*/ 95535 h 44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5147" h="443553">
                  <a:moveTo>
                    <a:pt x="170598" y="95535"/>
                  </a:moveTo>
                  <a:cubicBezTo>
                    <a:pt x="166049" y="47768"/>
                    <a:pt x="109183" y="27296"/>
                    <a:pt x="88711" y="13648"/>
                  </a:cubicBezTo>
                  <a:cubicBezTo>
                    <a:pt x="68239" y="0"/>
                    <a:pt x="47768" y="13648"/>
                    <a:pt x="47768" y="13648"/>
                  </a:cubicBezTo>
                  <a:lnTo>
                    <a:pt x="47768" y="13648"/>
                  </a:lnTo>
                  <a:cubicBezTo>
                    <a:pt x="43219" y="25021"/>
                    <a:pt x="27296" y="50042"/>
                    <a:pt x="20472" y="81887"/>
                  </a:cubicBezTo>
                  <a:cubicBezTo>
                    <a:pt x="13648" y="113732"/>
                    <a:pt x="9099" y="163774"/>
                    <a:pt x="6824" y="204717"/>
                  </a:cubicBezTo>
                  <a:cubicBezTo>
                    <a:pt x="4549" y="245660"/>
                    <a:pt x="0" y="291153"/>
                    <a:pt x="6824" y="327547"/>
                  </a:cubicBezTo>
                  <a:cubicBezTo>
                    <a:pt x="13648" y="363941"/>
                    <a:pt x="31846" y="407159"/>
                    <a:pt x="47768" y="423081"/>
                  </a:cubicBezTo>
                  <a:cubicBezTo>
                    <a:pt x="63691" y="439003"/>
                    <a:pt x="90986" y="443553"/>
                    <a:pt x="102359" y="423081"/>
                  </a:cubicBezTo>
                  <a:cubicBezTo>
                    <a:pt x="113732" y="402609"/>
                    <a:pt x="106908" y="350293"/>
                    <a:pt x="116006" y="300251"/>
                  </a:cubicBezTo>
                  <a:cubicBezTo>
                    <a:pt x="125105" y="250209"/>
                    <a:pt x="175147" y="143302"/>
                    <a:pt x="170598" y="95535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48"/>
            <p:cNvSpPr/>
            <p:nvPr/>
          </p:nvSpPr>
          <p:spPr>
            <a:xfrm>
              <a:off x="6373504" y="3903260"/>
              <a:ext cx="229738" cy="461749"/>
            </a:xfrm>
            <a:custGeom>
              <a:avLst/>
              <a:gdLst>
                <a:gd name="connsiteX0" fmla="*/ 218365 w 229738"/>
                <a:gd name="connsiteY0" fmla="*/ 150125 h 461749"/>
                <a:gd name="connsiteX1" fmla="*/ 122830 w 229738"/>
                <a:gd name="connsiteY1" fmla="*/ 27295 h 461749"/>
                <a:gd name="connsiteX2" fmla="*/ 109183 w 229738"/>
                <a:gd name="connsiteY2" fmla="*/ 27295 h 461749"/>
                <a:gd name="connsiteX3" fmla="*/ 40944 w 229738"/>
                <a:gd name="connsiteY3" fmla="*/ 27295 h 461749"/>
                <a:gd name="connsiteX4" fmla="*/ 13648 w 229738"/>
                <a:gd name="connsiteY4" fmla="*/ 191068 h 461749"/>
                <a:gd name="connsiteX5" fmla="*/ 0 w 229738"/>
                <a:gd name="connsiteY5" fmla="*/ 300250 h 461749"/>
                <a:gd name="connsiteX6" fmla="*/ 13648 w 229738"/>
                <a:gd name="connsiteY6" fmla="*/ 423080 h 461749"/>
                <a:gd name="connsiteX7" fmla="*/ 68239 w 229738"/>
                <a:gd name="connsiteY7" fmla="*/ 450376 h 461749"/>
                <a:gd name="connsiteX8" fmla="*/ 191069 w 229738"/>
                <a:gd name="connsiteY8" fmla="*/ 354841 h 461749"/>
                <a:gd name="connsiteX9" fmla="*/ 218365 w 229738"/>
                <a:gd name="connsiteY9" fmla="*/ 150125 h 46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738" h="461749">
                  <a:moveTo>
                    <a:pt x="218365" y="150125"/>
                  </a:moveTo>
                  <a:cubicBezTo>
                    <a:pt x="206992" y="95534"/>
                    <a:pt x="141027" y="47767"/>
                    <a:pt x="122830" y="27295"/>
                  </a:cubicBezTo>
                  <a:cubicBezTo>
                    <a:pt x="104633" y="6823"/>
                    <a:pt x="109183" y="27295"/>
                    <a:pt x="109183" y="27295"/>
                  </a:cubicBezTo>
                  <a:cubicBezTo>
                    <a:pt x="95535" y="27295"/>
                    <a:pt x="56866" y="0"/>
                    <a:pt x="40944" y="27295"/>
                  </a:cubicBezTo>
                  <a:cubicBezTo>
                    <a:pt x="25022" y="54590"/>
                    <a:pt x="20472" y="145576"/>
                    <a:pt x="13648" y="191068"/>
                  </a:cubicBezTo>
                  <a:cubicBezTo>
                    <a:pt x="6824" y="236560"/>
                    <a:pt x="0" y="261581"/>
                    <a:pt x="0" y="300250"/>
                  </a:cubicBezTo>
                  <a:cubicBezTo>
                    <a:pt x="0" y="338919"/>
                    <a:pt x="2275" y="398059"/>
                    <a:pt x="13648" y="423080"/>
                  </a:cubicBezTo>
                  <a:cubicBezTo>
                    <a:pt x="25021" y="448101"/>
                    <a:pt x="38669" y="461749"/>
                    <a:pt x="68239" y="450376"/>
                  </a:cubicBezTo>
                  <a:cubicBezTo>
                    <a:pt x="97809" y="439003"/>
                    <a:pt x="166048" y="402608"/>
                    <a:pt x="191069" y="354841"/>
                  </a:cubicBezTo>
                  <a:cubicBezTo>
                    <a:pt x="216090" y="307074"/>
                    <a:pt x="229738" y="204716"/>
                    <a:pt x="218365" y="150125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49"/>
            <p:cNvSpPr/>
            <p:nvPr/>
          </p:nvSpPr>
          <p:spPr>
            <a:xfrm>
              <a:off x="6837528" y="4039737"/>
              <a:ext cx="311624" cy="338920"/>
            </a:xfrm>
            <a:custGeom>
              <a:avLst/>
              <a:gdLst>
                <a:gd name="connsiteX0" fmla="*/ 150126 w 311624"/>
                <a:gd name="connsiteY0" fmla="*/ 0 h 338920"/>
                <a:gd name="connsiteX1" fmla="*/ 27296 w 311624"/>
                <a:gd name="connsiteY1" fmla="*/ 40944 h 338920"/>
                <a:gd name="connsiteX2" fmla="*/ 0 w 311624"/>
                <a:gd name="connsiteY2" fmla="*/ 136478 h 338920"/>
                <a:gd name="connsiteX3" fmla="*/ 27296 w 311624"/>
                <a:gd name="connsiteY3" fmla="*/ 259308 h 338920"/>
                <a:gd name="connsiteX4" fmla="*/ 122830 w 311624"/>
                <a:gd name="connsiteY4" fmla="*/ 327547 h 338920"/>
                <a:gd name="connsiteX5" fmla="*/ 191069 w 311624"/>
                <a:gd name="connsiteY5" fmla="*/ 327547 h 338920"/>
                <a:gd name="connsiteX6" fmla="*/ 245660 w 311624"/>
                <a:gd name="connsiteY6" fmla="*/ 272956 h 338920"/>
                <a:gd name="connsiteX7" fmla="*/ 286603 w 311624"/>
                <a:gd name="connsiteY7" fmla="*/ 191069 h 338920"/>
                <a:gd name="connsiteX8" fmla="*/ 300251 w 311624"/>
                <a:gd name="connsiteY8" fmla="*/ 109182 h 338920"/>
                <a:gd name="connsiteX9" fmla="*/ 218365 w 311624"/>
                <a:gd name="connsiteY9" fmla="*/ 13648 h 33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624" h="338920">
                  <a:moveTo>
                    <a:pt x="150126" y="0"/>
                  </a:moveTo>
                  <a:cubicBezTo>
                    <a:pt x="101221" y="9099"/>
                    <a:pt x="52317" y="18198"/>
                    <a:pt x="27296" y="40944"/>
                  </a:cubicBezTo>
                  <a:cubicBezTo>
                    <a:pt x="2275" y="63690"/>
                    <a:pt x="0" y="100084"/>
                    <a:pt x="0" y="136478"/>
                  </a:cubicBezTo>
                  <a:cubicBezTo>
                    <a:pt x="0" y="172872"/>
                    <a:pt x="6824" y="227463"/>
                    <a:pt x="27296" y="259308"/>
                  </a:cubicBezTo>
                  <a:cubicBezTo>
                    <a:pt x="47768" y="291153"/>
                    <a:pt x="95535" y="316174"/>
                    <a:pt x="122830" y="327547"/>
                  </a:cubicBezTo>
                  <a:cubicBezTo>
                    <a:pt x="150125" y="338920"/>
                    <a:pt x="170597" y="336645"/>
                    <a:pt x="191069" y="327547"/>
                  </a:cubicBezTo>
                  <a:cubicBezTo>
                    <a:pt x="211541" y="318449"/>
                    <a:pt x="229738" y="295702"/>
                    <a:pt x="245660" y="272956"/>
                  </a:cubicBezTo>
                  <a:cubicBezTo>
                    <a:pt x="261582" y="250210"/>
                    <a:pt x="277505" y="218365"/>
                    <a:pt x="286603" y="191069"/>
                  </a:cubicBezTo>
                  <a:cubicBezTo>
                    <a:pt x="295701" y="163773"/>
                    <a:pt x="311624" y="138752"/>
                    <a:pt x="300251" y="109182"/>
                  </a:cubicBezTo>
                  <a:cubicBezTo>
                    <a:pt x="288878" y="79612"/>
                    <a:pt x="253621" y="46630"/>
                    <a:pt x="218365" y="13648"/>
                  </a:cubicBezTo>
                </a:path>
              </a:pathLst>
            </a:cu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50"/>
            <p:cNvSpPr/>
            <p:nvPr/>
          </p:nvSpPr>
          <p:spPr>
            <a:xfrm>
              <a:off x="7121857" y="4092053"/>
              <a:ext cx="507241" cy="322998"/>
            </a:xfrm>
            <a:custGeom>
              <a:avLst/>
              <a:gdLst>
                <a:gd name="connsiteX0" fmla="*/ 15922 w 507241"/>
                <a:gd name="connsiteY0" fmla="*/ 43219 h 322998"/>
                <a:gd name="connsiteX1" fmla="*/ 29570 w 507241"/>
                <a:gd name="connsiteY1" fmla="*/ 166048 h 322998"/>
                <a:gd name="connsiteX2" fmla="*/ 111456 w 507241"/>
                <a:gd name="connsiteY2" fmla="*/ 247935 h 322998"/>
                <a:gd name="connsiteX3" fmla="*/ 316173 w 507241"/>
                <a:gd name="connsiteY3" fmla="*/ 302526 h 322998"/>
                <a:gd name="connsiteX4" fmla="*/ 479946 w 507241"/>
                <a:gd name="connsiteY4" fmla="*/ 125105 h 322998"/>
                <a:gd name="connsiteX5" fmla="*/ 479946 w 507241"/>
                <a:gd name="connsiteY5" fmla="*/ 15923 h 322998"/>
                <a:gd name="connsiteX6" fmla="*/ 411707 w 507241"/>
                <a:gd name="connsiteY6" fmla="*/ 70514 h 322998"/>
                <a:gd name="connsiteX7" fmla="*/ 370764 w 507241"/>
                <a:gd name="connsiteY7" fmla="*/ 29571 h 322998"/>
                <a:gd name="connsiteX8" fmla="*/ 288877 w 507241"/>
                <a:gd name="connsiteY8" fmla="*/ 29571 h 322998"/>
                <a:gd name="connsiteX9" fmla="*/ 247934 w 507241"/>
                <a:gd name="connsiteY9" fmla="*/ 84162 h 322998"/>
                <a:gd name="connsiteX10" fmla="*/ 247934 w 507241"/>
                <a:gd name="connsiteY10" fmla="*/ 15923 h 322998"/>
                <a:gd name="connsiteX11" fmla="*/ 125104 w 507241"/>
                <a:gd name="connsiteY11" fmla="*/ 2275 h 322998"/>
                <a:gd name="connsiteX12" fmla="*/ 15922 w 507241"/>
                <a:gd name="connsiteY12" fmla="*/ 43219 h 32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7241" h="322998">
                  <a:moveTo>
                    <a:pt x="15922" y="43219"/>
                  </a:moveTo>
                  <a:cubicBezTo>
                    <a:pt x="0" y="70514"/>
                    <a:pt x="13648" y="131929"/>
                    <a:pt x="29570" y="166048"/>
                  </a:cubicBezTo>
                  <a:cubicBezTo>
                    <a:pt x="45492" y="200167"/>
                    <a:pt x="63689" y="225189"/>
                    <a:pt x="111456" y="247935"/>
                  </a:cubicBezTo>
                  <a:cubicBezTo>
                    <a:pt x="159223" y="270681"/>
                    <a:pt x="254758" y="322998"/>
                    <a:pt x="316173" y="302526"/>
                  </a:cubicBezTo>
                  <a:cubicBezTo>
                    <a:pt x="377588" y="282054"/>
                    <a:pt x="452651" y="172872"/>
                    <a:pt x="479946" y="125105"/>
                  </a:cubicBezTo>
                  <a:cubicBezTo>
                    <a:pt x="507241" y="77338"/>
                    <a:pt x="491319" y="25022"/>
                    <a:pt x="479946" y="15923"/>
                  </a:cubicBezTo>
                  <a:cubicBezTo>
                    <a:pt x="468573" y="6825"/>
                    <a:pt x="429904" y="68239"/>
                    <a:pt x="411707" y="70514"/>
                  </a:cubicBezTo>
                  <a:cubicBezTo>
                    <a:pt x="393510" y="72789"/>
                    <a:pt x="391236" y="36395"/>
                    <a:pt x="370764" y="29571"/>
                  </a:cubicBezTo>
                  <a:cubicBezTo>
                    <a:pt x="350292" y="22747"/>
                    <a:pt x="309349" y="20473"/>
                    <a:pt x="288877" y="29571"/>
                  </a:cubicBezTo>
                  <a:cubicBezTo>
                    <a:pt x="268405" y="38669"/>
                    <a:pt x="254758" y="86437"/>
                    <a:pt x="247934" y="84162"/>
                  </a:cubicBezTo>
                  <a:cubicBezTo>
                    <a:pt x="241110" y="81887"/>
                    <a:pt x="268406" y="29571"/>
                    <a:pt x="247934" y="15923"/>
                  </a:cubicBezTo>
                  <a:cubicBezTo>
                    <a:pt x="227462" y="2275"/>
                    <a:pt x="159223" y="0"/>
                    <a:pt x="125104" y="2275"/>
                  </a:cubicBezTo>
                  <a:cubicBezTo>
                    <a:pt x="90985" y="4550"/>
                    <a:pt x="31844" y="15924"/>
                    <a:pt x="15922" y="43219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51"/>
            <p:cNvSpPr/>
            <p:nvPr/>
          </p:nvSpPr>
          <p:spPr>
            <a:xfrm>
              <a:off x="7597254" y="4048836"/>
              <a:ext cx="443553" cy="295701"/>
            </a:xfrm>
            <a:custGeom>
              <a:avLst/>
              <a:gdLst>
                <a:gd name="connsiteX0" fmla="*/ 236561 w 443553"/>
                <a:gd name="connsiteY0" fmla="*/ 59140 h 295701"/>
                <a:gd name="connsiteX1" fmla="*/ 141027 w 443553"/>
                <a:gd name="connsiteY1" fmla="*/ 31845 h 295701"/>
                <a:gd name="connsiteX2" fmla="*/ 18197 w 443553"/>
                <a:gd name="connsiteY2" fmla="*/ 72788 h 295701"/>
                <a:gd name="connsiteX3" fmla="*/ 31845 w 443553"/>
                <a:gd name="connsiteY3" fmla="*/ 154674 h 295701"/>
                <a:gd name="connsiteX4" fmla="*/ 86436 w 443553"/>
                <a:gd name="connsiteY4" fmla="*/ 263857 h 295701"/>
                <a:gd name="connsiteX5" fmla="*/ 181970 w 443553"/>
                <a:gd name="connsiteY5" fmla="*/ 277504 h 295701"/>
                <a:gd name="connsiteX6" fmla="*/ 236561 w 443553"/>
                <a:gd name="connsiteY6" fmla="*/ 236561 h 295701"/>
                <a:gd name="connsiteX7" fmla="*/ 332095 w 443553"/>
                <a:gd name="connsiteY7" fmla="*/ 277504 h 295701"/>
                <a:gd name="connsiteX8" fmla="*/ 427630 w 443553"/>
                <a:gd name="connsiteY8" fmla="*/ 127379 h 295701"/>
                <a:gd name="connsiteX9" fmla="*/ 427630 w 443553"/>
                <a:gd name="connsiteY9" fmla="*/ 31845 h 295701"/>
                <a:gd name="connsiteX10" fmla="*/ 386686 w 443553"/>
                <a:gd name="connsiteY10" fmla="*/ 4549 h 295701"/>
                <a:gd name="connsiteX11" fmla="*/ 332095 w 443553"/>
                <a:gd name="connsiteY11" fmla="*/ 4549 h 295701"/>
                <a:gd name="connsiteX12" fmla="*/ 236561 w 443553"/>
                <a:gd name="connsiteY12" fmla="*/ 59140 h 29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3553" h="295701">
                  <a:moveTo>
                    <a:pt x="236561" y="59140"/>
                  </a:moveTo>
                  <a:cubicBezTo>
                    <a:pt x="204716" y="63689"/>
                    <a:pt x="177421" y="29570"/>
                    <a:pt x="141027" y="31845"/>
                  </a:cubicBezTo>
                  <a:cubicBezTo>
                    <a:pt x="104633" y="34120"/>
                    <a:pt x="36394" y="52317"/>
                    <a:pt x="18197" y="72788"/>
                  </a:cubicBezTo>
                  <a:cubicBezTo>
                    <a:pt x="0" y="93260"/>
                    <a:pt x="20472" y="122829"/>
                    <a:pt x="31845" y="154674"/>
                  </a:cubicBezTo>
                  <a:cubicBezTo>
                    <a:pt x="43218" y="186519"/>
                    <a:pt x="61415" y="243385"/>
                    <a:pt x="86436" y="263857"/>
                  </a:cubicBezTo>
                  <a:cubicBezTo>
                    <a:pt x="111457" y="284329"/>
                    <a:pt x="156949" y="282053"/>
                    <a:pt x="181970" y="277504"/>
                  </a:cubicBezTo>
                  <a:cubicBezTo>
                    <a:pt x="206991" y="272955"/>
                    <a:pt x="211540" y="236561"/>
                    <a:pt x="236561" y="236561"/>
                  </a:cubicBezTo>
                  <a:cubicBezTo>
                    <a:pt x="261582" y="236561"/>
                    <a:pt x="300250" y="295701"/>
                    <a:pt x="332095" y="277504"/>
                  </a:cubicBezTo>
                  <a:cubicBezTo>
                    <a:pt x="363940" y="259307"/>
                    <a:pt x="411708" y="168322"/>
                    <a:pt x="427630" y="127379"/>
                  </a:cubicBezTo>
                  <a:cubicBezTo>
                    <a:pt x="443553" y="86436"/>
                    <a:pt x="434454" y="52317"/>
                    <a:pt x="427630" y="31845"/>
                  </a:cubicBezTo>
                  <a:cubicBezTo>
                    <a:pt x="420806" y="11373"/>
                    <a:pt x="402608" y="9098"/>
                    <a:pt x="386686" y="4549"/>
                  </a:cubicBezTo>
                  <a:cubicBezTo>
                    <a:pt x="370764" y="0"/>
                    <a:pt x="359390" y="0"/>
                    <a:pt x="332095" y="4549"/>
                  </a:cubicBezTo>
                  <a:cubicBezTo>
                    <a:pt x="304800" y="9098"/>
                    <a:pt x="268406" y="54591"/>
                    <a:pt x="236561" y="5914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rgbClr val="CEB96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52"/>
            <p:cNvSpPr/>
            <p:nvPr/>
          </p:nvSpPr>
          <p:spPr>
            <a:xfrm>
              <a:off x="7308376" y="3739486"/>
              <a:ext cx="402609" cy="332096"/>
            </a:xfrm>
            <a:custGeom>
              <a:avLst/>
              <a:gdLst>
                <a:gd name="connsiteX0" fmla="*/ 20472 w 402609"/>
                <a:gd name="connsiteY0" fmla="*/ 68239 h 332096"/>
                <a:gd name="connsiteX1" fmla="*/ 6824 w 402609"/>
                <a:gd name="connsiteY1" fmla="*/ 218365 h 332096"/>
                <a:gd name="connsiteX2" fmla="*/ 61415 w 402609"/>
                <a:gd name="connsiteY2" fmla="*/ 327547 h 332096"/>
                <a:gd name="connsiteX3" fmla="*/ 225188 w 402609"/>
                <a:gd name="connsiteY3" fmla="*/ 245660 h 332096"/>
                <a:gd name="connsiteX4" fmla="*/ 307075 w 402609"/>
                <a:gd name="connsiteY4" fmla="*/ 313899 h 332096"/>
                <a:gd name="connsiteX5" fmla="*/ 375314 w 402609"/>
                <a:gd name="connsiteY5" fmla="*/ 245660 h 332096"/>
                <a:gd name="connsiteX6" fmla="*/ 388961 w 402609"/>
                <a:gd name="connsiteY6" fmla="*/ 245660 h 332096"/>
                <a:gd name="connsiteX7" fmla="*/ 402609 w 402609"/>
                <a:gd name="connsiteY7" fmla="*/ 136478 h 332096"/>
                <a:gd name="connsiteX8" fmla="*/ 402609 w 402609"/>
                <a:gd name="connsiteY8" fmla="*/ 136478 h 332096"/>
                <a:gd name="connsiteX9" fmla="*/ 375314 w 402609"/>
                <a:gd name="connsiteY9" fmla="*/ 27296 h 332096"/>
                <a:gd name="connsiteX10" fmla="*/ 307075 w 402609"/>
                <a:gd name="connsiteY10" fmla="*/ 1 h 332096"/>
                <a:gd name="connsiteX11" fmla="*/ 225188 w 402609"/>
                <a:gd name="connsiteY11" fmla="*/ 27296 h 332096"/>
                <a:gd name="connsiteX12" fmla="*/ 197893 w 402609"/>
                <a:gd name="connsiteY12" fmla="*/ 13648 h 332096"/>
                <a:gd name="connsiteX13" fmla="*/ 102358 w 402609"/>
                <a:gd name="connsiteY13" fmla="*/ 13648 h 332096"/>
                <a:gd name="connsiteX14" fmla="*/ 20472 w 402609"/>
                <a:gd name="connsiteY14" fmla="*/ 68239 h 33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2609" h="332096">
                  <a:moveTo>
                    <a:pt x="20472" y="68239"/>
                  </a:moveTo>
                  <a:cubicBezTo>
                    <a:pt x="4550" y="102358"/>
                    <a:pt x="0" y="175147"/>
                    <a:pt x="6824" y="218365"/>
                  </a:cubicBezTo>
                  <a:cubicBezTo>
                    <a:pt x="13648" y="261583"/>
                    <a:pt x="25021" y="322998"/>
                    <a:pt x="61415" y="327547"/>
                  </a:cubicBezTo>
                  <a:cubicBezTo>
                    <a:pt x="97809" y="332096"/>
                    <a:pt x="184245" y="247935"/>
                    <a:pt x="225188" y="245660"/>
                  </a:cubicBezTo>
                  <a:cubicBezTo>
                    <a:pt x="266131" y="243385"/>
                    <a:pt x="282054" y="313899"/>
                    <a:pt x="307075" y="313899"/>
                  </a:cubicBezTo>
                  <a:cubicBezTo>
                    <a:pt x="332096" y="313899"/>
                    <a:pt x="361666" y="257033"/>
                    <a:pt x="375314" y="245660"/>
                  </a:cubicBezTo>
                  <a:cubicBezTo>
                    <a:pt x="388962" y="234287"/>
                    <a:pt x="384412" y="263857"/>
                    <a:pt x="388961" y="245660"/>
                  </a:cubicBezTo>
                  <a:cubicBezTo>
                    <a:pt x="393510" y="227463"/>
                    <a:pt x="402609" y="136478"/>
                    <a:pt x="402609" y="136478"/>
                  </a:cubicBezTo>
                  <a:lnTo>
                    <a:pt x="402609" y="136478"/>
                  </a:lnTo>
                  <a:cubicBezTo>
                    <a:pt x="398060" y="118281"/>
                    <a:pt x="391236" y="50042"/>
                    <a:pt x="375314" y="27296"/>
                  </a:cubicBezTo>
                  <a:cubicBezTo>
                    <a:pt x="359392" y="4550"/>
                    <a:pt x="332096" y="1"/>
                    <a:pt x="307075" y="1"/>
                  </a:cubicBezTo>
                  <a:cubicBezTo>
                    <a:pt x="282054" y="1"/>
                    <a:pt x="243385" y="25022"/>
                    <a:pt x="225188" y="27296"/>
                  </a:cubicBezTo>
                  <a:cubicBezTo>
                    <a:pt x="206991" y="29571"/>
                    <a:pt x="218365" y="15923"/>
                    <a:pt x="197893" y="13648"/>
                  </a:cubicBezTo>
                  <a:cubicBezTo>
                    <a:pt x="177421" y="11373"/>
                    <a:pt x="131928" y="0"/>
                    <a:pt x="102358" y="13648"/>
                  </a:cubicBezTo>
                  <a:cubicBezTo>
                    <a:pt x="72788" y="27296"/>
                    <a:pt x="36394" y="34120"/>
                    <a:pt x="20472" y="68239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53"/>
            <p:cNvSpPr/>
            <p:nvPr/>
          </p:nvSpPr>
          <p:spPr>
            <a:xfrm>
              <a:off x="7697337" y="3693994"/>
              <a:ext cx="368490" cy="343469"/>
            </a:xfrm>
            <a:custGeom>
              <a:avLst/>
              <a:gdLst>
                <a:gd name="connsiteX0" fmla="*/ 13648 w 368490"/>
                <a:gd name="connsiteY0" fmla="*/ 100084 h 343469"/>
                <a:gd name="connsiteX1" fmla="*/ 27296 w 368490"/>
                <a:gd name="connsiteY1" fmla="*/ 304800 h 343469"/>
                <a:gd name="connsiteX2" fmla="*/ 177421 w 368490"/>
                <a:gd name="connsiteY2" fmla="*/ 332096 h 343469"/>
                <a:gd name="connsiteX3" fmla="*/ 218364 w 368490"/>
                <a:gd name="connsiteY3" fmla="*/ 263857 h 343469"/>
                <a:gd name="connsiteX4" fmla="*/ 341194 w 368490"/>
                <a:gd name="connsiteY4" fmla="*/ 291152 h 343469"/>
                <a:gd name="connsiteX5" fmla="*/ 368490 w 368490"/>
                <a:gd name="connsiteY5" fmla="*/ 100084 h 343469"/>
                <a:gd name="connsiteX6" fmla="*/ 368490 w 368490"/>
                <a:gd name="connsiteY6" fmla="*/ 100084 h 343469"/>
                <a:gd name="connsiteX7" fmla="*/ 327547 w 368490"/>
                <a:gd name="connsiteY7" fmla="*/ 18197 h 343469"/>
                <a:gd name="connsiteX8" fmla="*/ 191069 w 368490"/>
                <a:gd name="connsiteY8" fmla="*/ 4549 h 343469"/>
                <a:gd name="connsiteX9" fmla="*/ 95535 w 368490"/>
                <a:gd name="connsiteY9" fmla="*/ 18197 h 343469"/>
                <a:gd name="connsiteX10" fmla="*/ 13648 w 368490"/>
                <a:gd name="connsiteY10" fmla="*/ 100084 h 34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490" h="343469">
                  <a:moveTo>
                    <a:pt x="13648" y="100084"/>
                  </a:moveTo>
                  <a:cubicBezTo>
                    <a:pt x="2275" y="147851"/>
                    <a:pt x="0" y="266131"/>
                    <a:pt x="27296" y="304800"/>
                  </a:cubicBezTo>
                  <a:cubicBezTo>
                    <a:pt x="54592" y="343469"/>
                    <a:pt x="145576" y="338920"/>
                    <a:pt x="177421" y="332096"/>
                  </a:cubicBezTo>
                  <a:cubicBezTo>
                    <a:pt x="209266" y="325272"/>
                    <a:pt x="191069" y="270681"/>
                    <a:pt x="218364" y="263857"/>
                  </a:cubicBezTo>
                  <a:cubicBezTo>
                    <a:pt x="245659" y="257033"/>
                    <a:pt x="316173" y="318447"/>
                    <a:pt x="341194" y="291152"/>
                  </a:cubicBezTo>
                  <a:cubicBezTo>
                    <a:pt x="366215" y="263857"/>
                    <a:pt x="368490" y="100084"/>
                    <a:pt x="368490" y="100084"/>
                  </a:cubicBezTo>
                  <a:lnTo>
                    <a:pt x="368490" y="100084"/>
                  </a:lnTo>
                  <a:cubicBezTo>
                    <a:pt x="361666" y="86436"/>
                    <a:pt x="357117" y="34119"/>
                    <a:pt x="327547" y="18197"/>
                  </a:cubicBezTo>
                  <a:cubicBezTo>
                    <a:pt x="297977" y="2275"/>
                    <a:pt x="229738" y="4549"/>
                    <a:pt x="191069" y="4549"/>
                  </a:cubicBezTo>
                  <a:cubicBezTo>
                    <a:pt x="152400" y="4549"/>
                    <a:pt x="125105" y="0"/>
                    <a:pt x="95535" y="18197"/>
                  </a:cubicBezTo>
                  <a:cubicBezTo>
                    <a:pt x="65965" y="36394"/>
                    <a:pt x="25021" y="52317"/>
                    <a:pt x="13648" y="100084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54"/>
            <p:cNvSpPr/>
            <p:nvPr/>
          </p:nvSpPr>
          <p:spPr>
            <a:xfrm>
              <a:off x="8072651" y="3589361"/>
              <a:ext cx="316172" cy="384412"/>
            </a:xfrm>
            <a:custGeom>
              <a:avLst/>
              <a:gdLst>
                <a:gd name="connsiteX0" fmla="*/ 6824 w 316172"/>
                <a:gd name="connsiteY0" fmla="*/ 177421 h 384412"/>
                <a:gd name="connsiteX1" fmla="*/ 47767 w 316172"/>
                <a:gd name="connsiteY1" fmla="*/ 354842 h 384412"/>
                <a:gd name="connsiteX2" fmla="*/ 170597 w 316172"/>
                <a:gd name="connsiteY2" fmla="*/ 354842 h 384412"/>
                <a:gd name="connsiteX3" fmla="*/ 197892 w 316172"/>
                <a:gd name="connsiteY3" fmla="*/ 313899 h 384412"/>
                <a:gd name="connsiteX4" fmla="*/ 197892 w 316172"/>
                <a:gd name="connsiteY4" fmla="*/ 313899 h 384412"/>
                <a:gd name="connsiteX5" fmla="*/ 34119 w 316172"/>
                <a:gd name="connsiteY5" fmla="*/ 300251 h 384412"/>
                <a:gd name="connsiteX6" fmla="*/ 116006 w 316172"/>
                <a:gd name="connsiteY6" fmla="*/ 327546 h 384412"/>
                <a:gd name="connsiteX7" fmla="*/ 116006 w 316172"/>
                <a:gd name="connsiteY7" fmla="*/ 327546 h 384412"/>
                <a:gd name="connsiteX8" fmla="*/ 197892 w 316172"/>
                <a:gd name="connsiteY8" fmla="*/ 272955 h 384412"/>
                <a:gd name="connsiteX9" fmla="*/ 279779 w 316172"/>
                <a:gd name="connsiteY9" fmla="*/ 259308 h 384412"/>
                <a:gd name="connsiteX10" fmla="*/ 279779 w 316172"/>
                <a:gd name="connsiteY10" fmla="*/ 259308 h 384412"/>
                <a:gd name="connsiteX11" fmla="*/ 307074 w 316172"/>
                <a:gd name="connsiteY11" fmla="*/ 204717 h 384412"/>
                <a:gd name="connsiteX12" fmla="*/ 225188 w 316172"/>
                <a:gd name="connsiteY12" fmla="*/ 27296 h 384412"/>
                <a:gd name="connsiteX13" fmla="*/ 88710 w 316172"/>
                <a:gd name="connsiteY13" fmla="*/ 40943 h 384412"/>
                <a:gd name="connsiteX14" fmla="*/ 6824 w 316172"/>
                <a:gd name="connsiteY14" fmla="*/ 177421 h 38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172" h="384412">
                  <a:moveTo>
                    <a:pt x="6824" y="177421"/>
                  </a:moveTo>
                  <a:cubicBezTo>
                    <a:pt x="0" y="229737"/>
                    <a:pt x="20472" y="325272"/>
                    <a:pt x="47767" y="354842"/>
                  </a:cubicBezTo>
                  <a:cubicBezTo>
                    <a:pt x="75062" y="384412"/>
                    <a:pt x="145576" y="361666"/>
                    <a:pt x="170597" y="354842"/>
                  </a:cubicBezTo>
                  <a:cubicBezTo>
                    <a:pt x="195618" y="348018"/>
                    <a:pt x="197892" y="313899"/>
                    <a:pt x="197892" y="313899"/>
                  </a:cubicBezTo>
                  <a:lnTo>
                    <a:pt x="197892" y="313899"/>
                  </a:lnTo>
                  <a:cubicBezTo>
                    <a:pt x="170597" y="311624"/>
                    <a:pt x="47767" y="297977"/>
                    <a:pt x="34119" y="300251"/>
                  </a:cubicBezTo>
                  <a:cubicBezTo>
                    <a:pt x="20471" y="302525"/>
                    <a:pt x="116006" y="327546"/>
                    <a:pt x="116006" y="327546"/>
                  </a:cubicBezTo>
                  <a:lnTo>
                    <a:pt x="116006" y="327546"/>
                  </a:lnTo>
                  <a:cubicBezTo>
                    <a:pt x="129654" y="318448"/>
                    <a:pt x="170597" y="284328"/>
                    <a:pt x="197892" y="272955"/>
                  </a:cubicBezTo>
                  <a:cubicBezTo>
                    <a:pt x="225187" y="261582"/>
                    <a:pt x="279779" y="259308"/>
                    <a:pt x="279779" y="259308"/>
                  </a:cubicBezTo>
                  <a:lnTo>
                    <a:pt x="279779" y="259308"/>
                  </a:lnTo>
                  <a:cubicBezTo>
                    <a:pt x="284328" y="250210"/>
                    <a:pt x="316172" y="243386"/>
                    <a:pt x="307074" y="204717"/>
                  </a:cubicBezTo>
                  <a:cubicBezTo>
                    <a:pt x="297976" y="166048"/>
                    <a:pt x="261582" y="54592"/>
                    <a:pt x="225188" y="27296"/>
                  </a:cubicBezTo>
                  <a:cubicBezTo>
                    <a:pt x="188794" y="0"/>
                    <a:pt x="127379" y="22746"/>
                    <a:pt x="88710" y="40943"/>
                  </a:cubicBezTo>
                  <a:cubicBezTo>
                    <a:pt x="50041" y="59140"/>
                    <a:pt x="13648" y="125105"/>
                    <a:pt x="6824" y="177421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55"/>
            <p:cNvSpPr/>
            <p:nvPr/>
          </p:nvSpPr>
          <p:spPr>
            <a:xfrm>
              <a:off x="8020335" y="3900985"/>
              <a:ext cx="432178" cy="320722"/>
            </a:xfrm>
            <a:custGeom>
              <a:avLst/>
              <a:gdLst>
                <a:gd name="connsiteX0" fmla="*/ 59140 w 432178"/>
                <a:gd name="connsiteY0" fmla="*/ 288878 h 320722"/>
                <a:gd name="connsiteX1" fmla="*/ 4549 w 432178"/>
                <a:gd name="connsiteY1" fmla="*/ 166048 h 320722"/>
                <a:gd name="connsiteX2" fmla="*/ 86435 w 432178"/>
                <a:gd name="connsiteY2" fmla="*/ 70514 h 320722"/>
                <a:gd name="connsiteX3" fmla="*/ 195617 w 432178"/>
                <a:gd name="connsiteY3" fmla="*/ 111457 h 320722"/>
                <a:gd name="connsiteX4" fmla="*/ 195617 w 432178"/>
                <a:gd name="connsiteY4" fmla="*/ 111457 h 320722"/>
                <a:gd name="connsiteX5" fmla="*/ 209265 w 432178"/>
                <a:gd name="connsiteY5" fmla="*/ 111457 h 320722"/>
                <a:gd name="connsiteX6" fmla="*/ 222913 w 432178"/>
                <a:gd name="connsiteY6" fmla="*/ 56866 h 320722"/>
                <a:gd name="connsiteX7" fmla="*/ 222913 w 432178"/>
                <a:gd name="connsiteY7" fmla="*/ 56866 h 320722"/>
                <a:gd name="connsiteX8" fmla="*/ 345743 w 432178"/>
                <a:gd name="connsiteY8" fmla="*/ 15922 h 320722"/>
                <a:gd name="connsiteX9" fmla="*/ 413981 w 432178"/>
                <a:gd name="connsiteY9" fmla="*/ 152400 h 320722"/>
                <a:gd name="connsiteX10" fmla="*/ 413981 w 432178"/>
                <a:gd name="connsiteY10" fmla="*/ 206991 h 320722"/>
                <a:gd name="connsiteX11" fmla="*/ 304799 w 432178"/>
                <a:gd name="connsiteY11" fmla="*/ 261582 h 320722"/>
                <a:gd name="connsiteX12" fmla="*/ 127378 w 432178"/>
                <a:gd name="connsiteY12" fmla="*/ 316173 h 320722"/>
                <a:gd name="connsiteX13" fmla="*/ 59140 w 432178"/>
                <a:gd name="connsiteY13" fmla="*/ 288878 h 32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2178" h="320722">
                  <a:moveTo>
                    <a:pt x="59140" y="288878"/>
                  </a:moveTo>
                  <a:cubicBezTo>
                    <a:pt x="38669" y="263857"/>
                    <a:pt x="0" y="202442"/>
                    <a:pt x="4549" y="166048"/>
                  </a:cubicBezTo>
                  <a:cubicBezTo>
                    <a:pt x="9098" y="129654"/>
                    <a:pt x="54590" y="79613"/>
                    <a:pt x="86435" y="70514"/>
                  </a:cubicBezTo>
                  <a:cubicBezTo>
                    <a:pt x="118280" y="61415"/>
                    <a:pt x="195617" y="111457"/>
                    <a:pt x="195617" y="111457"/>
                  </a:cubicBezTo>
                  <a:lnTo>
                    <a:pt x="195617" y="111457"/>
                  </a:lnTo>
                  <a:cubicBezTo>
                    <a:pt x="197892" y="111457"/>
                    <a:pt x="204716" y="120556"/>
                    <a:pt x="209265" y="111457"/>
                  </a:cubicBezTo>
                  <a:cubicBezTo>
                    <a:pt x="213814" y="102359"/>
                    <a:pt x="222913" y="56866"/>
                    <a:pt x="222913" y="56866"/>
                  </a:cubicBezTo>
                  <a:lnTo>
                    <a:pt x="222913" y="56866"/>
                  </a:lnTo>
                  <a:cubicBezTo>
                    <a:pt x="243385" y="50042"/>
                    <a:pt x="313898" y="0"/>
                    <a:pt x="345743" y="15922"/>
                  </a:cubicBezTo>
                  <a:cubicBezTo>
                    <a:pt x="377588" y="31844"/>
                    <a:pt x="402608" y="120555"/>
                    <a:pt x="413981" y="152400"/>
                  </a:cubicBezTo>
                  <a:cubicBezTo>
                    <a:pt x="425354" y="184245"/>
                    <a:pt x="432178" y="188794"/>
                    <a:pt x="413981" y="206991"/>
                  </a:cubicBezTo>
                  <a:cubicBezTo>
                    <a:pt x="395784" y="225188"/>
                    <a:pt x="352566" y="243385"/>
                    <a:pt x="304799" y="261582"/>
                  </a:cubicBezTo>
                  <a:cubicBezTo>
                    <a:pt x="257032" y="279779"/>
                    <a:pt x="170596" y="311624"/>
                    <a:pt x="127378" y="316173"/>
                  </a:cubicBezTo>
                  <a:cubicBezTo>
                    <a:pt x="84160" y="320722"/>
                    <a:pt x="79611" y="313899"/>
                    <a:pt x="59140" y="288878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57"/>
            <p:cNvSpPr/>
            <p:nvPr/>
          </p:nvSpPr>
          <p:spPr>
            <a:xfrm>
              <a:off x="5895833" y="3684896"/>
              <a:ext cx="2729552" cy="427629"/>
            </a:xfrm>
            <a:custGeom>
              <a:avLst/>
              <a:gdLst>
                <a:gd name="connsiteX0" fmla="*/ 0 w 2729552"/>
                <a:gd name="connsiteY0" fmla="*/ 0 h 427629"/>
                <a:gd name="connsiteX1" fmla="*/ 368489 w 2729552"/>
                <a:gd name="connsiteY1" fmla="*/ 163773 h 427629"/>
                <a:gd name="connsiteX2" fmla="*/ 709683 w 2729552"/>
                <a:gd name="connsiteY2" fmla="*/ 272955 h 427629"/>
                <a:gd name="connsiteX3" fmla="*/ 1009934 w 2729552"/>
                <a:gd name="connsiteY3" fmla="*/ 354841 h 427629"/>
                <a:gd name="connsiteX4" fmla="*/ 1269242 w 2729552"/>
                <a:gd name="connsiteY4" fmla="*/ 395785 h 427629"/>
                <a:gd name="connsiteX5" fmla="*/ 1555845 w 2729552"/>
                <a:gd name="connsiteY5" fmla="*/ 423080 h 427629"/>
                <a:gd name="connsiteX6" fmla="*/ 1910686 w 2729552"/>
                <a:gd name="connsiteY6" fmla="*/ 368489 h 427629"/>
                <a:gd name="connsiteX7" fmla="*/ 2156346 w 2729552"/>
                <a:gd name="connsiteY7" fmla="*/ 341194 h 427629"/>
                <a:gd name="connsiteX8" fmla="*/ 2388358 w 2729552"/>
                <a:gd name="connsiteY8" fmla="*/ 259307 h 427629"/>
                <a:gd name="connsiteX9" fmla="*/ 2729552 w 2729552"/>
                <a:gd name="connsiteY9" fmla="*/ 81886 h 42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9552" h="427629">
                  <a:moveTo>
                    <a:pt x="0" y="0"/>
                  </a:moveTo>
                  <a:cubicBezTo>
                    <a:pt x="125104" y="59140"/>
                    <a:pt x="250209" y="118281"/>
                    <a:pt x="368489" y="163773"/>
                  </a:cubicBezTo>
                  <a:cubicBezTo>
                    <a:pt x="486769" y="209265"/>
                    <a:pt x="602776" y="241110"/>
                    <a:pt x="709683" y="272955"/>
                  </a:cubicBezTo>
                  <a:cubicBezTo>
                    <a:pt x="816591" y="304800"/>
                    <a:pt x="916674" y="334369"/>
                    <a:pt x="1009934" y="354841"/>
                  </a:cubicBezTo>
                  <a:cubicBezTo>
                    <a:pt x="1103194" y="375313"/>
                    <a:pt x="1178257" y="384412"/>
                    <a:pt x="1269242" y="395785"/>
                  </a:cubicBezTo>
                  <a:cubicBezTo>
                    <a:pt x="1360227" y="407158"/>
                    <a:pt x="1448938" y="427629"/>
                    <a:pt x="1555845" y="423080"/>
                  </a:cubicBezTo>
                  <a:cubicBezTo>
                    <a:pt x="1662752" y="418531"/>
                    <a:pt x="1810603" y="382137"/>
                    <a:pt x="1910686" y="368489"/>
                  </a:cubicBezTo>
                  <a:cubicBezTo>
                    <a:pt x="2010769" y="354841"/>
                    <a:pt x="2076734" y="359391"/>
                    <a:pt x="2156346" y="341194"/>
                  </a:cubicBezTo>
                  <a:cubicBezTo>
                    <a:pt x="2235958" y="322997"/>
                    <a:pt x="2292824" y="302525"/>
                    <a:pt x="2388358" y="259307"/>
                  </a:cubicBezTo>
                  <a:cubicBezTo>
                    <a:pt x="2483892" y="216089"/>
                    <a:pt x="2606722" y="148987"/>
                    <a:pt x="2729552" y="81886"/>
                  </a:cubicBezTo>
                </a:path>
              </a:pathLst>
            </a:custGeom>
            <a:noFill/>
            <a:ln w="25400" cap="flat" cmpd="sng" algn="ctr">
              <a:solidFill>
                <a:srgbClr val="A379BB"/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3" name="Straight Connector 59"/>
            <p:cNvCxnSpPr/>
            <p:nvPr/>
          </p:nvCxnSpPr>
          <p:spPr>
            <a:xfrm>
              <a:off x="5868144" y="3861048"/>
              <a:ext cx="2736304" cy="72008"/>
            </a:xfrm>
            <a:prstGeom prst="line">
              <a:avLst/>
            </a:prstGeom>
            <a:noFill/>
            <a:ln w="38100" cap="flat" cmpd="sng" algn="ctr">
              <a:solidFill>
                <a:srgbClr val="6BB1C9"/>
              </a:solidFill>
              <a:prstDash val="sysDash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p:spPr>
        </p:cxnSp>
        <p:cxnSp>
          <p:nvCxnSpPr>
            <p:cNvPr id="104" name="Straight Arrow Connector 64"/>
            <p:cNvCxnSpPr/>
            <p:nvPr/>
          </p:nvCxnSpPr>
          <p:spPr>
            <a:xfrm>
              <a:off x="5724128" y="2996952"/>
              <a:ext cx="144016" cy="648072"/>
            </a:xfrm>
            <a:prstGeom prst="straightConnector1">
              <a:avLst/>
            </a:prstGeom>
            <a:noFill/>
            <a:ln w="25400" cap="flat" cmpd="sng" algn="ctr">
              <a:solidFill>
                <a:srgbClr val="A379BB"/>
              </a:solidFill>
              <a:prstDash val="solid"/>
              <a:tailEnd type="arrow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05" name="Straight Arrow Connector 67"/>
            <p:cNvCxnSpPr>
              <a:stCxn id="107" idx="0"/>
            </p:cNvCxnSpPr>
            <p:nvPr/>
          </p:nvCxnSpPr>
          <p:spPr>
            <a:xfrm flipV="1">
              <a:off x="5232718" y="3891368"/>
              <a:ext cx="563418" cy="309518"/>
            </a:xfrm>
            <a:prstGeom prst="straightConnector1">
              <a:avLst/>
            </a:prstGeom>
            <a:noFill/>
            <a:ln w="25400" cap="flat" cmpd="sng" algn="ctr">
              <a:solidFill>
                <a:srgbClr val="6BB1C9"/>
              </a:solidFill>
              <a:prstDash val="solid"/>
              <a:tailEnd type="arrow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6" name="TextBox 105"/>
            <p:cNvSpPr txBox="1"/>
            <p:nvPr/>
          </p:nvSpPr>
          <p:spPr>
            <a:xfrm>
              <a:off x="4716016" y="2636912"/>
              <a:ext cx="16353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Καμπύλη </a:t>
              </a: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Spee</a:t>
              </a:r>
              <a:r>
                <a:rPr kumimoji="0" lang="el-G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 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350718" y="4200886"/>
              <a:ext cx="1764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Μασητικό επίπεδο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4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412776"/>
            <a:ext cx="3544942" cy="2553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07379" y="4077097"/>
            <a:ext cx="9001125" cy="2808287"/>
          </a:xfrm>
        </p:spPr>
        <p:txBody>
          <a:bodyPr>
            <a:normAutofit/>
          </a:bodyPr>
          <a:lstStyle/>
          <a:p>
            <a:pPr>
              <a:buSzPct val="95000"/>
            </a:pPr>
            <a:r>
              <a:rPr lang="el-GR" sz="2200" b="1" dirty="0" smtClean="0"/>
              <a:t>Οι συγκλεισιακές επαφές ενός δοντιού με τον ανταγωνιστή του πρέπει να είναι σημειακές. </a:t>
            </a:r>
          </a:p>
          <a:p>
            <a:pPr>
              <a:buSzPct val="95000"/>
            </a:pPr>
            <a:r>
              <a:rPr lang="el-GR" sz="2200" dirty="0" smtClean="0"/>
              <a:t>Η σημειακή επαφή μπορεί να συμβαίνει  με τη κορυφή του κεντρικού φύματος  να εφάπτεται με τον πυθμένα του βοθρίου,</a:t>
            </a:r>
          </a:p>
          <a:p>
            <a:pPr>
              <a:buSzPct val="95000"/>
            </a:pPr>
            <a:r>
              <a:rPr lang="el-GR" sz="2200" dirty="0" smtClean="0"/>
              <a:t> ή να υπάρχουν τρία σημεία επαφής του κεντρικού φύματος   με τα τοιχώματα του βοθρίου. Η σχέση αυτή των συγκεκριμένων επαφών ονομάζεται τριποδισμός.</a:t>
            </a:r>
            <a:endParaRPr lang="el-GR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3469" y="1463731"/>
            <a:ext cx="31226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775" y="2708920"/>
            <a:ext cx="3095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Τύπος </a:t>
            </a:r>
            <a:r>
              <a:rPr lang="el-GR" dirty="0" err="1"/>
              <a:t>συγκλεισιακών</a:t>
            </a:r>
            <a:r>
              <a:rPr lang="el-GR" dirty="0"/>
              <a:t> επαφών οπισθίων </a:t>
            </a:r>
            <a:r>
              <a:rPr lang="el-GR" dirty="0" smtClean="0"/>
              <a:t>δοντιών κατά </a:t>
            </a:r>
            <a:r>
              <a:rPr lang="el-GR" dirty="0"/>
              <a:t>την μέγιστη </a:t>
            </a:r>
            <a:r>
              <a:rPr lang="el-GR" dirty="0" err="1"/>
              <a:t>συγγόμφωση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45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4114800" cy="4680520"/>
          </a:xfrm>
        </p:spPr>
        <p:txBody>
          <a:bodyPr/>
          <a:lstStyle/>
          <a:p>
            <a:pPr marL="21600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 smtClean="0"/>
              <a:t>Ίχνη ολίσθησης</a:t>
            </a:r>
            <a:r>
              <a:rPr lang="en-GB" sz="2400" dirty="0" smtClean="0"/>
              <a:t> </a:t>
            </a:r>
            <a:r>
              <a:rPr lang="el-GR" sz="2400" dirty="0" smtClean="0"/>
              <a:t>του </a:t>
            </a:r>
          </a:p>
          <a:p>
            <a:pPr marL="21600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 smtClean="0"/>
              <a:t>μέσου παρειακού φύματος 1</a:t>
            </a:r>
            <a:r>
              <a:rPr lang="el-GR" sz="2400" b="1" baseline="30000" dirty="0" smtClean="0"/>
              <a:t>ου</a:t>
            </a:r>
            <a:r>
              <a:rPr lang="el-GR" sz="2400" b="1" dirty="0" smtClean="0"/>
              <a:t> δεξιού γομφίου της κάτω γνάθου</a:t>
            </a:r>
            <a:r>
              <a:rPr lang="en-GB" sz="2400" b="1" dirty="0" smtClean="0"/>
              <a:t> </a:t>
            </a:r>
            <a:r>
              <a:rPr lang="el-GR" sz="2400" b="1" dirty="0" smtClean="0"/>
              <a:t> στο 1</a:t>
            </a:r>
            <a:r>
              <a:rPr lang="el-GR" sz="2400" b="1" baseline="30000" dirty="0" smtClean="0"/>
              <a:t>ο</a:t>
            </a:r>
            <a:r>
              <a:rPr lang="el-GR" sz="2400" b="1" dirty="0" smtClean="0"/>
              <a:t>  άνω δεξιό γομφίο </a:t>
            </a:r>
            <a:r>
              <a:rPr lang="el-GR" sz="2400" dirty="0" smtClean="0"/>
              <a:t>κατά την διάρκεια των πλαγιολισθήσεων και προολίσθησης.</a:t>
            </a:r>
            <a:endParaRPr lang="en-US" sz="2400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2483768" y="5318500"/>
            <a:ext cx="6192000" cy="1332000"/>
            <a:chOff x="467544" y="5085184"/>
            <a:chExt cx="6192000" cy="1512000"/>
          </a:xfrm>
        </p:grpSpPr>
        <p:grpSp>
          <p:nvGrpSpPr>
            <p:cNvPr id="25" name="Group 41"/>
            <p:cNvGrpSpPr/>
            <p:nvPr/>
          </p:nvGrpSpPr>
          <p:grpSpPr>
            <a:xfrm>
              <a:off x="601450" y="5171315"/>
              <a:ext cx="5512094" cy="1331931"/>
              <a:chOff x="755576" y="5006974"/>
              <a:chExt cx="5512094" cy="1331931"/>
            </a:xfrm>
          </p:grpSpPr>
          <p:sp>
            <p:nvSpPr>
              <p:cNvPr id="28" name="Text Box 12"/>
              <p:cNvSpPr txBox="1">
                <a:spLocks noChangeArrowheads="1"/>
              </p:cNvSpPr>
              <p:nvPr/>
            </p:nvSpPr>
            <p:spPr bwMode="auto">
              <a:xfrm>
                <a:off x="1250950" y="5006974"/>
                <a:ext cx="1474443" cy="419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dirty="0">
                    <a:latin typeface="+mn-lt"/>
                  </a:rPr>
                  <a:t>Π</a:t>
                </a:r>
                <a:r>
                  <a:rPr lang="el-GR" dirty="0" smtClean="0">
                    <a:latin typeface="+mn-lt"/>
                  </a:rPr>
                  <a:t>ροολίσθηση</a:t>
                </a:r>
                <a:endParaRPr lang="en-US" dirty="0">
                  <a:latin typeface="+mn-lt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>
                <a:off x="755576" y="5208875"/>
                <a:ext cx="43204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 Box 12"/>
              <p:cNvSpPr txBox="1">
                <a:spLocks noChangeArrowheads="1"/>
              </p:cNvSpPr>
              <p:nvPr/>
            </p:nvSpPr>
            <p:spPr bwMode="auto">
              <a:xfrm>
                <a:off x="1259632" y="5481280"/>
                <a:ext cx="4265783" cy="419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dirty="0" smtClean="0">
                    <a:latin typeface="+mn-lt"/>
                  </a:rPr>
                  <a:t>Εργαζόμενη πλευρά (δεξιά πλαγιολίσθηση)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32" name="Text Box 12"/>
              <p:cNvSpPr txBox="1">
                <a:spLocks noChangeArrowheads="1"/>
              </p:cNvSpPr>
              <p:nvPr/>
            </p:nvSpPr>
            <p:spPr bwMode="auto">
              <a:xfrm>
                <a:off x="1259632" y="5919663"/>
                <a:ext cx="5008038" cy="419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dirty="0" smtClean="0">
                    <a:latin typeface="+mn-lt"/>
                  </a:rPr>
                  <a:t>Μη Εργαζόμενη πλευρά (αριστερή πλαγιολίσθηση)</a:t>
                </a:r>
                <a:endParaRPr lang="en-US" dirty="0">
                  <a:latin typeface="+mn-lt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755576" y="5712931"/>
                <a:ext cx="432048" cy="0"/>
              </a:xfrm>
              <a:prstGeom prst="straightConnector1">
                <a:avLst/>
              </a:prstGeom>
              <a:ln w="38100">
                <a:solidFill>
                  <a:srgbClr val="66FF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>
                <a:off x="755576" y="6144979"/>
                <a:ext cx="43204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/>
            <p:cNvSpPr/>
            <p:nvPr/>
          </p:nvSpPr>
          <p:spPr>
            <a:xfrm>
              <a:off x="467544" y="5085184"/>
              <a:ext cx="6192000" cy="151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220072" y="1484784"/>
            <a:ext cx="3420000" cy="3780000"/>
            <a:chOff x="5416996" y="1340768"/>
            <a:chExt cx="3619500" cy="3962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16996" y="1340768"/>
              <a:ext cx="3619500" cy="396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" name="Oval 19"/>
            <p:cNvSpPr/>
            <p:nvPr/>
          </p:nvSpPr>
          <p:spPr>
            <a:xfrm>
              <a:off x="6732240" y="2492912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Oval 20"/>
            <p:cNvSpPr/>
            <p:nvPr/>
          </p:nvSpPr>
          <p:spPr>
            <a:xfrm>
              <a:off x="6732240" y="2708936"/>
              <a:ext cx="144000" cy="144000"/>
            </a:xfrm>
            <a:prstGeom prst="ellipse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5650436" y="2636912"/>
              <a:ext cx="1009796" cy="1021542"/>
            </a:xfrm>
            <a:prstGeom prst="straightConnector1">
              <a:avLst/>
            </a:prstGeom>
            <a:ln w="88900" cap="rnd">
              <a:solidFill>
                <a:srgbClr val="66FF99"/>
              </a:solidFill>
              <a:tailEnd type="arrow" w="sm" len="sm"/>
            </a:ln>
            <a:scene3d>
              <a:camera prst="orthographicFront"/>
              <a:lightRig rig="threePt" dir="t">
                <a:rot lat="0" lon="0" rev="21594000"/>
              </a:lightRig>
            </a:scene3d>
            <a:sp3d extrusionH="76200" contourW="12700">
              <a:bevelT w="139700" h="0"/>
              <a:bevelB w="260350" h="44450"/>
              <a:extrusionClr>
                <a:schemeClr val="bg1"/>
              </a:extrusionClr>
              <a:contourClr>
                <a:srgbClr val="00B05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60000">
              <a:off x="6927160" y="2615824"/>
              <a:ext cx="957208" cy="1029200"/>
            </a:xfrm>
            <a:prstGeom prst="straightConnector1">
              <a:avLst/>
            </a:prstGeom>
            <a:ln w="79375" cap="rnd">
              <a:solidFill>
                <a:srgbClr val="00B0F0"/>
              </a:solidFill>
              <a:tailEnd type="arrow"/>
            </a:ln>
            <a:scene3d>
              <a:camera prst="orthographicFront"/>
              <a:lightRig rig="threePt" dir="t">
                <a:rot lat="0" lon="0" rev="3000000"/>
              </a:lightRig>
            </a:scene3d>
            <a:sp3d extrusionH="76200" contourW="12700">
              <a:bevelT w="234950"/>
              <a:bevelB w="330200"/>
              <a:extrusionClr>
                <a:srgbClr val="00B0F0"/>
              </a:extrusionClr>
              <a:contourClr>
                <a:srgbClr val="00B0F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804239" y="2632397"/>
              <a:ext cx="72016" cy="1152128"/>
            </a:xfrm>
            <a:prstGeom prst="straightConnector1">
              <a:avLst/>
            </a:prstGeom>
            <a:ln w="73025" cap="rnd">
              <a:solidFill>
                <a:srgbClr val="FF0000"/>
              </a:solidFill>
              <a:tailEnd type="arrow" w="sm" len="sm"/>
            </a:ln>
            <a:scene3d>
              <a:camera prst="orthographicFront"/>
              <a:lightRig rig="threePt" dir="t">
                <a:rot lat="0" lon="0" rev="4200000"/>
              </a:lightRig>
            </a:scene3d>
            <a:sp3d extrusionH="76200" contourW="12700">
              <a:bevelT w="247650"/>
              <a:bevelB w="279400"/>
              <a:extrusionClr>
                <a:srgbClr val="FF0000"/>
              </a:extrusionClr>
              <a:contourClr>
                <a:srgbClr val="FF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 </a:t>
            </a:r>
            <a:r>
              <a:rPr lang="el-GR" dirty="0" err="1"/>
              <a:t>Συγκλεισιακές</a:t>
            </a:r>
            <a:r>
              <a:rPr lang="el-GR" dirty="0"/>
              <a:t> σχέσεις οπισθίων δοντιών κατά τη διάρκεια των κινήσεων της κάτω </a:t>
            </a:r>
            <a:r>
              <a:rPr lang="el-GR" dirty="0" smtClean="0"/>
              <a:t>γνάθου </a:t>
            </a:r>
            <a:r>
              <a:rPr lang="el-GR" sz="3100" b="0" dirty="0" smtClean="0"/>
              <a:t>1/6</a:t>
            </a:r>
            <a:endParaRPr lang="el-GR" sz="3100" b="0" dirty="0"/>
          </a:p>
        </p:txBody>
      </p:sp>
    </p:spTree>
    <p:extLst>
      <p:ext uri="{BB962C8B-B14F-4D97-AF65-F5344CB8AC3E}">
        <p14:creationId xmlns:p14="http://schemas.microsoft.com/office/powerpoint/2010/main" val="36378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idx="1"/>
          </p:nvPr>
        </p:nvSpPr>
        <p:spPr>
          <a:xfrm>
            <a:off x="171023" y="1268760"/>
            <a:ext cx="5193065" cy="55446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b="1" dirty="0" smtClean="0"/>
              <a:t>Εργαζόμενης πλευράς ίχνη ολίσθησης: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το μέσο παρειακό φύμα του πρώτου κάτω γομφίου εξέρχεται από την κεντρική αύλακα του πρώτου άνω γομφίου </a:t>
            </a:r>
            <a:r>
              <a:rPr lang="el-GR" sz="2000" dirty="0" err="1" smtClean="0"/>
              <a:t>διελαύνοντας</a:t>
            </a:r>
            <a:r>
              <a:rPr lang="el-GR" sz="2000" dirty="0" smtClean="0"/>
              <a:t> την παρειακή αύλακα.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 smtClean="0"/>
              <a:t>Μη Εργαζομένης πλευράς ίχνη ολίσθησης: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το μέσο παρειακό φύμα του πρώτου κάτω γομφίου διασχίζει λοξά το εγγύς υπερώιο φύμα του πρώτου γομφίου </a:t>
            </a:r>
            <a:r>
              <a:rPr lang="el-GR" sz="2000" dirty="0" err="1" smtClean="0"/>
              <a:t>διελαύνοντας</a:t>
            </a:r>
            <a:r>
              <a:rPr lang="el-GR" sz="2000" dirty="0" smtClean="0"/>
              <a:t> την εγγύς υπερώια αύλακα.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 smtClean="0"/>
              <a:t>Ίχνη προολίσθησης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το μέσο παρειακό φύμα του πρώτου κάτω γομφίου ολισθαίνει προς τα μπροστά κατά μήκος της εγγύς παρειακής αύλακας του πρώτου άνω γομφίου.</a:t>
            </a:r>
          </a:p>
          <a:p>
            <a:pPr marL="0" indent="0">
              <a:spcBef>
                <a:spcPts val="0"/>
              </a:spcBef>
              <a:buNone/>
            </a:pPr>
            <a:endParaRPr lang="el-G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8560" y="1988840"/>
            <a:ext cx="3493920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860032" y="5229200"/>
            <a:ext cx="4349186" cy="1188000"/>
            <a:chOff x="467544" y="5085184"/>
            <a:chExt cx="6679107" cy="1512000"/>
          </a:xfrm>
        </p:grpSpPr>
        <p:grpSp>
          <p:nvGrpSpPr>
            <p:cNvPr id="15" name="Group 41"/>
            <p:cNvGrpSpPr/>
            <p:nvPr/>
          </p:nvGrpSpPr>
          <p:grpSpPr>
            <a:xfrm>
              <a:off x="601450" y="5171315"/>
              <a:ext cx="6545201" cy="1304405"/>
              <a:chOff x="755576" y="5006974"/>
              <a:chExt cx="6545201" cy="1304405"/>
            </a:xfrm>
          </p:grpSpPr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1250950" y="5006974"/>
                <a:ext cx="1824949" cy="391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dirty="0">
                    <a:latin typeface="+mn-lt"/>
                  </a:rPr>
                  <a:t>Π</a:t>
                </a:r>
                <a:r>
                  <a:rPr lang="el-GR" sz="1400" dirty="0" smtClean="0">
                    <a:latin typeface="+mn-lt"/>
                  </a:rPr>
                  <a:t>ροολίσθηση</a:t>
                </a:r>
                <a:endParaRPr lang="en-US" sz="1400" dirty="0">
                  <a:latin typeface="+mn-lt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>
                <a:off x="755576" y="5208875"/>
                <a:ext cx="43204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 Box 12"/>
              <p:cNvSpPr txBox="1">
                <a:spLocks noChangeArrowheads="1"/>
              </p:cNvSpPr>
              <p:nvPr/>
            </p:nvSpPr>
            <p:spPr bwMode="auto">
              <a:xfrm>
                <a:off x="1259633" y="5481280"/>
                <a:ext cx="5156489" cy="391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dirty="0" smtClean="0">
                    <a:latin typeface="+mn-lt"/>
                  </a:rPr>
                  <a:t>Εργαζόμενη πλευρά (δεξιά πλαγιολίσθηση)</a:t>
                </a:r>
                <a:endParaRPr lang="en-US" sz="1400" dirty="0">
                  <a:latin typeface="+mn-lt"/>
                </a:endParaRPr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1259633" y="5919663"/>
                <a:ext cx="6041144" cy="391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dirty="0" smtClean="0">
                    <a:latin typeface="+mn-lt"/>
                  </a:rPr>
                  <a:t>Μη Εργαζόμενη πλευρά (αριστερή πλαγιολίσθηση)</a:t>
                </a:r>
                <a:endParaRPr lang="en-US" sz="1400" dirty="0">
                  <a:latin typeface="+mn-lt"/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>
                <a:off x="755576" y="5712931"/>
                <a:ext cx="432048" cy="0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755576" y="6144979"/>
                <a:ext cx="432048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467544" y="5085184"/>
              <a:ext cx="6524439" cy="151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156176" y="1588730"/>
            <a:ext cx="1871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+mn-lt"/>
              </a:rPr>
              <a:t>α’ άνω γομφίος</a:t>
            </a:r>
            <a:endParaRPr lang="el-GR" sz="2000" b="1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2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 </a:t>
            </a:r>
            <a:r>
              <a:rPr lang="el-GR" dirty="0" err="1"/>
              <a:t>Συγκλεισιακές</a:t>
            </a:r>
            <a:r>
              <a:rPr lang="el-GR" dirty="0"/>
              <a:t> σχέσεις οπισθίων δοντιών κατά τη διάρκεια των κινήσεων της κάτω </a:t>
            </a:r>
            <a:r>
              <a:rPr lang="el-GR" dirty="0" smtClean="0"/>
              <a:t>γνάθου </a:t>
            </a:r>
            <a:r>
              <a:rPr lang="el-GR" sz="3100" b="0" dirty="0" smtClean="0"/>
              <a:t>2/6</a:t>
            </a:r>
            <a:endParaRPr lang="el-GR" sz="3100" b="0" dirty="0"/>
          </a:p>
        </p:txBody>
      </p:sp>
    </p:spTree>
    <p:extLst>
      <p:ext uri="{BB962C8B-B14F-4D97-AF65-F5344CB8AC3E}">
        <p14:creationId xmlns:p14="http://schemas.microsoft.com/office/powerpoint/2010/main" val="37420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457200" y="1412776"/>
            <a:ext cx="4258816" cy="4824536"/>
          </a:xfrm>
        </p:spPr>
        <p:txBody>
          <a:bodyPr anchor="t"/>
          <a:lstStyle/>
          <a:p>
            <a:pPr marL="216000" indent="0" eaLnBrk="1" hangingPunct="1">
              <a:spcBef>
                <a:spcPts val="0"/>
              </a:spcBef>
              <a:buNone/>
            </a:pPr>
            <a:r>
              <a:rPr lang="el-GR" sz="2400" dirty="0" smtClean="0"/>
              <a:t>Ίχνη ολίσθησης του </a:t>
            </a:r>
          </a:p>
          <a:p>
            <a:pPr marL="216000" indent="0" eaLnBrk="1" hangingPunct="1">
              <a:spcBef>
                <a:spcPts val="0"/>
              </a:spcBef>
              <a:buNone/>
            </a:pPr>
            <a:r>
              <a:rPr lang="el-GR" sz="2400" b="1" dirty="0" smtClean="0"/>
              <a:t>εγγύς υπερώιου φύματος </a:t>
            </a:r>
          </a:p>
          <a:p>
            <a:pPr marL="216000" indent="0" eaLnBrk="1" hangingPunct="1">
              <a:spcBef>
                <a:spcPts val="0"/>
              </a:spcBef>
              <a:buNone/>
            </a:pPr>
            <a:r>
              <a:rPr lang="el-GR" sz="2400" b="1" dirty="0" smtClean="0"/>
              <a:t>του 1</a:t>
            </a:r>
            <a:r>
              <a:rPr lang="el-GR" sz="2400" b="1" baseline="30000" dirty="0" smtClean="0"/>
              <a:t>ου</a:t>
            </a:r>
            <a:r>
              <a:rPr lang="el-GR" sz="2400" b="1" dirty="0" smtClean="0"/>
              <a:t> γομφίου της άνω γνάθου στον 1</a:t>
            </a:r>
            <a:r>
              <a:rPr lang="el-GR" sz="2400" b="1" baseline="30000" dirty="0" smtClean="0"/>
              <a:t>ο</a:t>
            </a:r>
            <a:r>
              <a:rPr lang="el-GR" sz="2400" b="1" dirty="0" smtClean="0"/>
              <a:t>  κάτω γομφίο</a:t>
            </a:r>
          </a:p>
          <a:p>
            <a:pPr marL="216000" indent="0" eaLnBrk="1" hangingPunct="1">
              <a:spcBef>
                <a:spcPts val="0"/>
              </a:spcBef>
              <a:buNone/>
            </a:pPr>
            <a:r>
              <a:rPr lang="el-GR" sz="2400" dirty="0" smtClean="0"/>
              <a:t>κατά την διάρκεια των πλαγιολισθήσεων και προολίσθησης.</a:t>
            </a:r>
          </a:p>
          <a:p>
            <a:pPr marL="216000" indent="0" eaLnBrk="1" hangingPunct="1">
              <a:spcBef>
                <a:spcPts val="0"/>
              </a:spcBef>
              <a:buNone/>
            </a:pPr>
            <a:endParaRPr lang="en-US" sz="24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3718" r="5349"/>
          <a:stretch>
            <a:fillRect/>
          </a:stretch>
        </p:blipFill>
        <p:spPr bwMode="auto">
          <a:xfrm>
            <a:off x="4932040" y="1361727"/>
            <a:ext cx="3671887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Ομάδα 1"/>
          <p:cNvGrpSpPr/>
          <p:nvPr/>
        </p:nvGrpSpPr>
        <p:grpSpPr>
          <a:xfrm>
            <a:off x="6137814" y="2237854"/>
            <a:ext cx="1746554" cy="1008096"/>
            <a:chOff x="6569862" y="2276888"/>
            <a:chExt cx="1746554" cy="1008096"/>
          </a:xfrm>
        </p:grpSpPr>
        <p:sp>
          <p:nvSpPr>
            <p:cNvPr id="6" name="Oval 5"/>
            <p:cNvSpPr/>
            <p:nvPr/>
          </p:nvSpPr>
          <p:spPr>
            <a:xfrm>
              <a:off x="7649982" y="29249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505966" y="3140984"/>
              <a:ext cx="144000" cy="144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7289942" y="2276888"/>
              <a:ext cx="226568" cy="853544"/>
            </a:xfrm>
            <a:prstGeom prst="straightConnector1">
              <a:avLst/>
            </a:prstGeom>
            <a:ln w="76200" cap="rnd">
              <a:solidFill>
                <a:srgbClr val="FF0000"/>
              </a:solidFill>
              <a:tailEnd type="arrow" w="sm" len="sm"/>
            </a:ln>
            <a:scene3d>
              <a:camera prst="orthographicFront"/>
              <a:lightRig rig="threePt" dir="t">
                <a:rot lat="0" lon="0" rev="3600000"/>
              </a:lightRig>
            </a:scene3d>
            <a:sp3d extrusionH="76200" contourW="12700">
              <a:bevelT w="241300"/>
              <a:bevelB w="279400"/>
              <a:extrusionClr>
                <a:srgbClr val="FF0000"/>
              </a:extrusionClr>
              <a:contourClr>
                <a:srgbClr val="FF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6569862" y="2276888"/>
              <a:ext cx="946116" cy="930028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arrow" w="sm" len="sm"/>
            </a:ln>
            <a:scene3d>
              <a:camera prst="orthographicFront"/>
              <a:lightRig rig="threePt" dir="t">
                <a:rot lat="0" lon="0" rev="3000000"/>
              </a:lightRig>
            </a:scene3d>
            <a:sp3d extrusionH="76200" contourW="12700">
              <a:bevelT w="196850"/>
              <a:bevelB w="285750"/>
              <a:extrusionClr>
                <a:srgbClr val="92D050"/>
              </a:extrusionClr>
              <a:contourClr>
                <a:srgbClr val="92D05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60000" flipV="1">
              <a:off x="7606880" y="2355023"/>
              <a:ext cx="709536" cy="853544"/>
            </a:xfrm>
            <a:prstGeom prst="straightConnector1">
              <a:avLst/>
            </a:prstGeom>
            <a:ln w="76200" cap="rnd">
              <a:solidFill>
                <a:srgbClr val="92D050"/>
              </a:solidFill>
              <a:tailEnd type="arrow" w="sm" len="sm"/>
            </a:ln>
            <a:scene3d>
              <a:camera prst="orthographicFront"/>
              <a:lightRig rig="threePt" dir="t">
                <a:rot lat="0" lon="0" rev="1800000"/>
              </a:lightRig>
            </a:scene3d>
            <a:sp3d extrusionH="76200" contourW="12700">
              <a:bevelT w="171450"/>
              <a:bevelB w="273050"/>
              <a:extrusionClr>
                <a:srgbClr val="00B0F0"/>
              </a:extrusionClr>
              <a:contourClr>
                <a:srgbClr val="00B0F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843808" y="5265352"/>
            <a:ext cx="5790016" cy="1332000"/>
            <a:chOff x="518984" y="5025435"/>
            <a:chExt cx="5790016" cy="1512000"/>
          </a:xfrm>
        </p:grpSpPr>
        <p:grpSp>
          <p:nvGrpSpPr>
            <p:cNvPr id="18" name="Group 41"/>
            <p:cNvGrpSpPr/>
            <p:nvPr/>
          </p:nvGrpSpPr>
          <p:grpSpPr>
            <a:xfrm>
              <a:off x="601450" y="5171315"/>
              <a:ext cx="5512094" cy="1331931"/>
              <a:chOff x="755576" y="5006974"/>
              <a:chExt cx="5512094" cy="1331931"/>
            </a:xfrm>
          </p:grpSpPr>
          <p:sp>
            <p:nvSpPr>
              <p:cNvPr id="21" name="Text Box 12"/>
              <p:cNvSpPr txBox="1">
                <a:spLocks noChangeArrowheads="1"/>
              </p:cNvSpPr>
              <p:nvPr/>
            </p:nvSpPr>
            <p:spPr bwMode="auto">
              <a:xfrm>
                <a:off x="1250950" y="5006974"/>
                <a:ext cx="1474443" cy="419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800" dirty="0">
                    <a:latin typeface="+mn-lt"/>
                  </a:rPr>
                  <a:t>Π</a:t>
                </a:r>
                <a:r>
                  <a:rPr lang="el-GR" sz="1800" dirty="0" smtClean="0">
                    <a:latin typeface="+mn-lt"/>
                  </a:rPr>
                  <a:t>ροολίσθηση</a:t>
                </a:r>
                <a:endParaRPr lang="en-US" sz="1800" dirty="0">
                  <a:latin typeface="+mn-lt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755576" y="5208875"/>
                <a:ext cx="43204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 Box 12"/>
              <p:cNvSpPr txBox="1">
                <a:spLocks noChangeArrowheads="1"/>
              </p:cNvSpPr>
              <p:nvPr/>
            </p:nvSpPr>
            <p:spPr bwMode="auto">
              <a:xfrm>
                <a:off x="1259632" y="5481280"/>
                <a:ext cx="4265783" cy="419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800" dirty="0" smtClean="0">
                    <a:latin typeface="+mn-lt"/>
                  </a:rPr>
                  <a:t>Εργαζόμενη πλευρά (δεξιά πλαγιολίσθηση)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1259632" y="5919663"/>
                <a:ext cx="5008038" cy="419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800" dirty="0" smtClean="0">
                    <a:latin typeface="+mn-lt"/>
                  </a:rPr>
                  <a:t>Μη Εργαζόμενη πλευρά (αριστερή πλαγιολίσθηση)</a:t>
                </a:r>
                <a:endParaRPr lang="en-US" sz="1800" dirty="0">
                  <a:latin typeface="+mn-lt"/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H="1">
                <a:off x="755576" y="5712931"/>
                <a:ext cx="432048" cy="0"/>
              </a:xfrm>
              <a:prstGeom prst="straightConnector1">
                <a:avLst/>
              </a:prstGeom>
              <a:ln w="38100">
                <a:solidFill>
                  <a:srgbClr val="66FF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755576" y="6144979"/>
                <a:ext cx="43204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/>
            <p:cNvSpPr/>
            <p:nvPr/>
          </p:nvSpPr>
          <p:spPr>
            <a:xfrm>
              <a:off x="518984" y="5025435"/>
              <a:ext cx="5790016" cy="151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824963" y="636974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sp>
        <p:nvSpPr>
          <p:cNvPr id="27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 </a:t>
            </a:r>
            <a:r>
              <a:rPr lang="el-GR" dirty="0" err="1"/>
              <a:t>Συγκλεισιακές</a:t>
            </a:r>
            <a:r>
              <a:rPr lang="el-GR" dirty="0"/>
              <a:t> σχέσεις οπισθίων δοντιών κατά τη διάρκεια των κινήσεων της κάτω </a:t>
            </a:r>
            <a:r>
              <a:rPr lang="el-GR" dirty="0" smtClean="0"/>
              <a:t>γνάθου </a:t>
            </a:r>
            <a:r>
              <a:rPr lang="el-GR" sz="3100" b="0" dirty="0" smtClean="0"/>
              <a:t>3/6</a:t>
            </a:r>
            <a:endParaRPr lang="el-GR" sz="3100" b="0" dirty="0"/>
          </a:p>
        </p:txBody>
      </p:sp>
    </p:spTree>
    <p:extLst>
      <p:ext uri="{BB962C8B-B14F-4D97-AF65-F5344CB8AC3E}">
        <p14:creationId xmlns:p14="http://schemas.microsoft.com/office/powerpoint/2010/main" val="29648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2"/>
          <p:cNvSpPr>
            <a:spLocks noGrp="1"/>
          </p:cNvSpPr>
          <p:nvPr>
            <p:ph type="body" idx="4294967295"/>
          </p:nvPr>
        </p:nvSpPr>
        <p:spPr>
          <a:xfrm>
            <a:off x="141276" y="1520651"/>
            <a:ext cx="5076825" cy="52927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l-GR" sz="2000" b="1" dirty="0" smtClean="0"/>
              <a:t>Εργαζόμενης πλευράς ίχνη ολίσθησης: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το εγγύς υπερώιο φύμα του πρώτου άνω γομφίου εξέρχεται από την κεντρική αύλακα του πρώτου κάτω γομφίου μεταξύ των εγγύς και άπω γλωσσικών φυμάτων </a:t>
            </a:r>
            <a:r>
              <a:rPr lang="el-GR" sz="2000" dirty="0" err="1" smtClean="0"/>
              <a:t>διελαύνοντας</a:t>
            </a:r>
            <a:r>
              <a:rPr lang="el-GR" sz="2000" dirty="0" smtClean="0"/>
              <a:t> την γλωσσική αύλακα.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 smtClean="0"/>
              <a:t>Μη Εργαζομένης πλευράς ίχνη ολίσθησης:</a:t>
            </a:r>
          </a:p>
          <a:p>
            <a:pPr marL="18900" indent="0">
              <a:spcBef>
                <a:spcPts val="0"/>
              </a:spcBef>
              <a:buNone/>
            </a:pPr>
            <a:r>
              <a:rPr lang="el-GR" sz="2000" dirty="0" smtClean="0"/>
              <a:t>το εγγύς υπερώιο φύμα του πρώτου άνω γομφίου ολισθαίνει μεταξύ των μέσο και άπω παρειακών φυμάτων του πρώτου κάτω γομφίου </a:t>
            </a:r>
            <a:r>
              <a:rPr lang="el-GR" sz="2000" dirty="0" err="1" smtClean="0"/>
              <a:t>διελαύνοντας</a:t>
            </a:r>
            <a:r>
              <a:rPr lang="el-GR" sz="2000" dirty="0" smtClean="0"/>
              <a:t> την άπω παρειακή αύλακα.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b="1" dirty="0" smtClean="0"/>
              <a:t>Ίχνη προολίσθησης :</a:t>
            </a:r>
          </a:p>
          <a:p>
            <a:pPr marL="18900" indent="0">
              <a:spcBef>
                <a:spcPts val="0"/>
              </a:spcBef>
              <a:buNone/>
            </a:pPr>
            <a:r>
              <a:rPr lang="el-GR" sz="2000" dirty="0" smtClean="0"/>
              <a:t>το εγγύς υπερώιο φύμα του πρώτου άνω γομφίου ολισθαίνει προς τα άπω κατά μήκος της άπω γλωσσικής αύλακας του πρώτου κάτω γομφίου.</a:t>
            </a:r>
            <a:endParaRPr lang="el-GR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43337" y="4705338"/>
            <a:ext cx="4349635" cy="1188000"/>
            <a:chOff x="466856" y="5085184"/>
            <a:chExt cx="6679796" cy="1512000"/>
          </a:xfrm>
        </p:grpSpPr>
        <p:grpSp>
          <p:nvGrpSpPr>
            <p:cNvPr id="15" name="Group 41"/>
            <p:cNvGrpSpPr/>
            <p:nvPr/>
          </p:nvGrpSpPr>
          <p:grpSpPr>
            <a:xfrm>
              <a:off x="601450" y="5171315"/>
              <a:ext cx="6545202" cy="1304405"/>
              <a:chOff x="755576" y="5006974"/>
              <a:chExt cx="6545202" cy="1304405"/>
            </a:xfrm>
          </p:grpSpPr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1250950" y="5006974"/>
                <a:ext cx="1824949" cy="391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dirty="0">
                    <a:latin typeface="+mn-lt"/>
                  </a:rPr>
                  <a:t>Π</a:t>
                </a:r>
                <a:r>
                  <a:rPr lang="el-GR" sz="1400" dirty="0" smtClean="0">
                    <a:latin typeface="+mn-lt"/>
                  </a:rPr>
                  <a:t>ροολίσθηση</a:t>
                </a:r>
                <a:endParaRPr lang="en-US" sz="1400" dirty="0">
                  <a:latin typeface="+mn-lt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755576" y="5208875"/>
                <a:ext cx="43204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 Box 12"/>
              <p:cNvSpPr txBox="1">
                <a:spLocks noChangeArrowheads="1"/>
              </p:cNvSpPr>
              <p:nvPr/>
            </p:nvSpPr>
            <p:spPr bwMode="auto">
              <a:xfrm>
                <a:off x="1259633" y="5481280"/>
                <a:ext cx="5156489" cy="391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dirty="0" smtClean="0">
                    <a:latin typeface="+mn-lt"/>
                  </a:rPr>
                  <a:t>Εργαζόμενη πλευρά (δεξιά πλαγιολίσθηση)</a:t>
                </a:r>
                <a:endParaRPr lang="en-US" sz="1400" dirty="0">
                  <a:latin typeface="+mn-lt"/>
                </a:endParaRPr>
              </a:p>
            </p:txBody>
          </p:sp>
          <p:sp>
            <p:nvSpPr>
              <p:cNvPr id="23" name="Text Box 12"/>
              <p:cNvSpPr txBox="1">
                <a:spLocks noChangeArrowheads="1"/>
              </p:cNvSpPr>
              <p:nvPr/>
            </p:nvSpPr>
            <p:spPr bwMode="auto">
              <a:xfrm>
                <a:off x="1259633" y="5919663"/>
                <a:ext cx="6041145" cy="391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dirty="0" smtClean="0">
                    <a:latin typeface="+mn-lt"/>
                  </a:rPr>
                  <a:t>Μη Εργαζόμενη πλευρά (αριστερή πλαγιολίσθηση)</a:t>
                </a:r>
                <a:endParaRPr lang="en-US" sz="1400" dirty="0">
                  <a:latin typeface="+mn-lt"/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>
                <a:off x="755576" y="5712931"/>
                <a:ext cx="432048" cy="0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755576" y="6144979"/>
                <a:ext cx="432048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466856" y="5085184"/>
              <a:ext cx="6499631" cy="151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4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56176" y="1268760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+mn-lt"/>
              </a:rPr>
              <a:t>α’ κάτω γομφίος</a:t>
            </a:r>
            <a:endParaRPr lang="el-GR" sz="2000" b="1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sp>
        <p:nvSpPr>
          <p:cNvPr id="18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 </a:t>
            </a:r>
            <a:r>
              <a:rPr lang="el-GR" dirty="0" err="1"/>
              <a:t>Συγκλεισιακές</a:t>
            </a:r>
            <a:r>
              <a:rPr lang="el-GR" dirty="0"/>
              <a:t> σχέσεις οπισθίων δοντιών κατά τη διάρκεια των κινήσεων της κάτω </a:t>
            </a:r>
            <a:r>
              <a:rPr lang="el-GR" dirty="0" smtClean="0"/>
              <a:t>γνάθου </a:t>
            </a:r>
            <a:r>
              <a:rPr lang="el-GR" sz="3100" b="0" dirty="0" smtClean="0"/>
              <a:t>4/6</a:t>
            </a:r>
            <a:endParaRPr lang="el-GR" sz="3100" b="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65136"/>
            <a:ext cx="3596167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71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sp>
        <p:nvSpPr>
          <p:cNvPr id="8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 </a:t>
            </a:r>
            <a:r>
              <a:rPr lang="el-GR" dirty="0" err="1"/>
              <a:t>Συγκλεισιακές</a:t>
            </a:r>
            <a:r>
              <a:rPr lang="el-GR" dirty="0"/>
              <a:t> σχέσεις οπισθίων δοντιών κατά τη διάρκεια των κινήσεων της κάτω </a:t>
            </a:r>
            <a:r>
              <a:rPr lang="el-GR" dirty="0" smtClean="0"/>
              <a:t>γνάθου </a:t>
            </a:r>
            <a:r>
              <a:rPr lang="el-GR" sz="3100" b="0" dirty="0" smtClean="0"/>
              <a:t>5/6</a:t>
            </a:r>
            <a:endParaRPr lang="el-GR" sz="3100" b="0" dirty="0"/>
          </a:p>
        </p:txBody>
      </p:sp>
      <p:sp>
        <p:nvSpPr>
          <p:cNvPr id="2" name="Ορθογώνιο 1"/>
          <p:cNvSpPr/>
          <p:nvPr/>
        </p:nvSpPr>
        <p:spPr>
          <a:xfrm>
            <a:off x="3452078" y="6212337"/>
            <a:ext cx="22398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5"/>
              </a:rPr>
              <a:t>DYNAMIC OCCLUSION - MAXILLA</a:t>
            </a:r>
            <a:endParaRPr lang="en-US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4" name="ShockwaveFlash1" r:id="rId2" imgW="6095238" imgH="4571429"/>
        </mc:Choice>
        <mc:Fallback>
          <p:control name="ShockwaveFlash1" r:id="rId2" imgW="609523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449388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956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sp>
        <p:nvSpPr>
          <p:cNvPr id="8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 </a:t>
            </a:r>
            <a:r>
              <a:rPr lang="el-GR" dirty="0" err="1"/>
              <a:t>Συγκλεισιακές</a:t>
            </a:r>
            <a:r>
              <a:rPr lang="el-GR" dirty="0"/>
              <a:t> σχέσεις οπισθίων δοντιών κατά τη διάρκεια των κινήσεων της κάτω </a:t>
            </a:r>
            <a:r>
              <a:rPr lang="el-GR" dirty="0" smtClean="0"/>
              <a:t>γνάθου </a:t>
            </a:r>
            <a:r>
              <a:rPr lang="el-GR" sz="3100" b="0" dirty="0" smtClean="0"/>
              <a:t>6/6</a:t>
            </a:r>
            <a:endParaRPr lang="el-GR" sz="3100" b="0" dirty="0"/>
          </a:p>
        </p:txBody>
      </p:sp>
      <p:sp>
        <p:nvSpPr>
          <p:cNvPr id="2" name="Ορθογώνιο 1"/>
          <p:cNvSpPr/>
          <p:nvPr/>
        </p:nvSpPr>
        <p:spPr>
          <a:xfrm>
            <a:off x="3416580" y="6271289"/>
            <a:ext cx="2358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5"/>
              </a:rPr>
              <a:t>DYNAMIC OCCLUSION - MANDIBLE</a:t>
            </a:r>
            <a:endParaRPr lang="el-GR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" name="ShockwaveFlash1" r:id="rId2" imgW="6095238" imgH="4571429"/>
        </mc:Choice>
        <mc:Fallback>
          <p:control name="ShockwaveFlash1" r:id="rId2" imgW="609523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813" y="1520825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872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l-GR" sz="2400" b="1" dirty="0" smtClean="0"/>
              <a:t>Καθορίζουν το ύψος των φυμάτων, το βάθος των βοθρίων, και την κλίση των επικλινών επιπέδων</a:t>
            </a:r>
            <a:r>
              <a:rPr lang="en-US" sz="2400" b="1" dirty="0" smtClean="0"/>
              <a:t>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400" dirty="0" smtClean="0">
                <a:effectLst/>
              </a:rPr>
              <a:t>Η </a:t>
            </a:r>
            <a:r>
              <a:rPr lang="el-GR" sz="2400" dirty="0" err="1" smtClean="0">
                <a:effectLst/>
              </a:rPr>
              <a:t>κονδυλική</a:t>
            </a:r>
            <a:r>
              <a:rPr lang="el-GR" sz="2400" dirty="0" smtClean="0">
                <a:effectLst/>
              </a:rPr>
              <a:t> τροχιά</a:t>
            </a:r>
            <a:r>
              <a:rPr lang="en-US" sz="2400" dirty="0" smtClean="0">
                <a:effectLst/>
              </a:rPr>
              <a:t>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400" dirty="0" smtClean="0">
                <a:effectLst/>
              </a:rPr>
              <a:t>Η </a:t>
            </a:r>
            <a:r>
              <a:rPr lang="el-GR" sz="2400" dirty="0" err="1" smtClean="0">
                <a:effectLst/>
              </a:rPr>
              <a:t>τομική</a:t>
            </a:r>
            <a:r>
              <a:rPr lang="el-GR" sz="2400" dirty="0" smtClean="0">
                <a:effectLst/>
              </a:rPr>
              <a:t> τροχιά.</a:t>
            </a:r>
            <a:endParaRPr lang="en-US" sz="2400" dirty="0" smtClean="0">
              <a:effectLst/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400" dirty="0" smtClean="0">
                <a:effectLst/>
              </a:rPr>
              <a:t>Η κίνηση </a:t>
            </a:r>
            <a:r>
              <a:rPr lang="en-GB" sz="2400" dirty="0" err="1" smtClean="0">
                <a:effectLst/>
              </a:rPr>
              <a:t>Bennet</a:t>
            </a:r>
            <a:r>
              <a:rPr lang="el-GR" sz="2400" dirty="0" smtClean="0">
                <a:effectLst/>
              </a:rPr>
              <a:t>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400" dirty="0" smtClean="0">
                <a:effectLst/>
              </a:rPr>
              <a:t>Η καμπυλότητα του τόξου</a:t>
            </a:r>
            <a:r>
              <a:rPr lang="en-GB" sz="2400" dirty="0" smtClean="0">
                <a:effectLst/>
              </a:rPr>
              <a:t> </a:t>
            </a:r>
            <a:r>
              <a:rPr lang="el-GR" sz="2400" dirty="0" smtClean="0">
                <a:effectLst/>
              </a:rPr>
              <a:t> του </a:t>
            </a:r>
            <a:r>
              <a:rPr lang="en-GB" sz="2400" dirty="0" err="1" smtClean="0">
                <a:effectLst/>
              </a:rPr>
              <a:t>Spee</a:t>
            </a:r>
            <a:r>
              <a:rPr lang="el-GR" sz="2400" dirty="0" smtClean="0">
                <a:effectLst/>
              </a:rPr>
              <a:t>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400" dirty="0" smtClean="0">
                <a:effectLst/>
              </a:rPr>
              <a:t>Η κλίση του μασητικού επιπέδου.</a:t>
            </a:r>
            <a:endParaRPr lang="en-US" sz="2400" dirty="0" smtClean="0">
              <a:effectLst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sz="3400" dirty="0"/>
              <a:t>Παράγοντες που επηρεάζουν την </a:t>
            </a:r>
            <a:r>
              <a:rPr lang="el-GR" sz="3400" dirty="0" err="1"/>
              <a:t>Συγκλεισιακή</a:t>
            </a:r>
            <a:r>
              <a:rPr lang="el-GR" sz="3400" dirty="0"/>
              <a:t> μορφολογία των δοντιών σε Οβελιαίο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38822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87624" y="2146503"/>
            <a:ext cx="3033387" cy="1939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251520" y="4327440"/>
            <a:ext cx="8748464" cy="252095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800"/>
              </a:spcBef>
              <a:buClrTx/>
              <a:buSzPct val="95000"/>
              <a:buFont typeface="+mj-lt"/>
              <a:buAutoNum type="alphaUcPeriod"/>
            </a:pPr>
            <a:r>
              <a:rPr lang="el-GR" sz="2200" dirty="0" smtClean="0"/>
              <a:t>Όσο πιο ρηχή είναι η κλίση της κονδυλικής τροχιάς </a:t>
            </a:r>
            <a:r>
              <a:rPr lang="el-GR" sz="2200" b="1" dirty="0" smtClean="0"/>
              <a:t>(κονδυλική γωνία μικρή) </a:t>
            </a:r>
            <a:r>
              <a:rPr lang="el-GR" sz="2200" dirty="0" smtClean="0"/>
              <a:t>τόσο πιο κοντά τα φύματα των οπισθίων δοντιών </a:t>
            </a:r>
            <a:r>
              <a:rPr lang="el-GR" sz="2200" b="1" dirty="0" smtClean="0"/>
              <a:t>(μικρότερη γωνία φύματος).</a:t>
            </a:r>
          </a:p>
          <a:p>
            <a:pPr marL="457200" indent="-457200">
              <a:spcBef>
                <a:spcPts val="800"/>
              </a:spcBef>
              <a:buClrTx/>
              <a:buSzPct val="95000"/>
              <a:buFont typeface="+mj-lt"/>
              <a:buAutoNum type="alphaUcPeriod"/>
            </a:pPr>
            <a:r>
              <a:rPr lang="el-GR" sz="2200" dirty="0" smtClean="0"/>
              <a:t>Όσο πιο έντονη είναι η κλίση της κονδυλικής τροχιάς </a:t>
            </a:r>
            <a:r>
              <a:rPr lang="el-GR" sz="2200" b="1" dirty="0" smtClean="0"/>
              <a:t>(κονδυλική γωνία μεγάλη) </a:t>
            </a:r>
            <a:r>
              <a:rPr lang="el-GR" sz="2200" dirty="0" smtClean="0"/>
              <a:t>τόσο πιο υψηλά τα φύματα των οπισθίων δοντιών </a:t>
            </a:r>
            <a:r>
              <a:rPr lang="el-GR" sz="2200" b="1" dirty="0" smtClean="0"/>
              <a:t>(μεγαλύτερη γωνία φύματος).</a:t>
            </a:r>
            <a:endParaRPr lang="el-GR" sz="22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146503"/>
            <a:ext cx="2930525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32272" y="1715616"/>
            <a:ext cx="4788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200" b="1" dirty="0" smtClean="0">
                <a:latin typeface="+mn-lt"/>
              </a:rPr>
              <a:t>Η κλίση της κονδυλικής τροχιάς </a:t>
            </a:r>
            <a:endParaRPr lang="el-GR" sz="2200" b="1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Autofit/>
          </a:bodyPr>
          <a:lstStyle/>
          <a:p>
            <a:r>
              <a:rPr lang="el-GR" sz="3400" dirty="0"/>
              <a:t>Καθοριστικοί παράγοντες της </a:t>
            </a:r>
            <a:r>
              <a:rPr lang="el-GR" sz="3400" dirty="0" err="1"/>
              <a:t>συγκλεισιακής</a:t>
            </a:r>
            <a:r>
              <a:rPr lang="el-GR" sz="3400" dirty="0"/>
              <a:t> μορφολογίας των οπισθίων δοντιών </a:t>
            </a:r>
            <a:r>
              <a:rPr lang="el-GR" sz="3400" dirty="0" smtClean="0"/>
              <a:t/>
            </a:r>
            <a:br>
              <a:rPr lang="el-GR" sz="3400" dirty="0" smtClean="0"/>
            </a:br>
            <a:r>
              <a:rPr lang="el-GR" sz="2800" b="0" dirty="0" smtClean="0"/>
              <a:t>σε </a:t>
            </a:r>
            <a:r>
              <a:rPr lang="el-GR" sz="2800" b="0" dirty="0"/>
              <a:t>Οβελιαίο </a:t>
            </a:r>
            <a:r>
              <a:rPr lang="el-GR" sz="2800" b="0" dirty="0" smtClean="0"/>
              <a:t>επίπεδο 1/5</a:t>
            </a:r>
            <a:endParaRPr lang="el-GR" sz="2800" b="0" dirty="0"/>
          </a:p>
        </p:txBody>
      </p:sp>
    </p:spTree>
    <p:extLst>
      <p:ext uri="{BB962C8B-B14F-4D97-AF65-F5344CB8AC3E}">
        <p14:creationId xmlns:p14="http://schemas.microsoft.com/office/powerpoint/2010/main" val="12777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57200" y="4293096"/>
            <a:ext cx="8291264" cy="223224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800"/>
              </a:spcBef>
              <a:buClrTx/>
              <a:buSzPct val="95000"/>
              <a:buFont typeface="+mj-lt"/>
              <a:buAutoNum type="alphaUcPeriod"/>
            </a:pPr>
            <a:r>
              <a:rPr lang="el-GR" dirty="0" smtClean="0"/>
              <a:t>Αύξηση της κάθετης πρόταξης  οδηγεί  σε υπερανατομικά  οπίσθια δόντια (μεγάλες γωνίες φυμάτων και βαθιά βοθρία).</a:t>
            </a:r>
          </a:p>
          <a:p>
            <a:pPr marL="457200" indent="-457200">
              <a:spcBef>
                <a:spcPts val="800"/>
              </a:spcBef>
              <a:buClrTx/>
              <a:buSzPct val="95000"/>
              <a:buFont typeface="+mj-lt"/>
              <a:buAutoNum type="alphaUcPeriod"/>
            </a:pPr>
            <a:r>
              <a:rPr lang="el-GR" dirty="0" smtClean="0"/>
              <a:t>Μείωση της κάθετης πρόταξης οδηγεί σε ελάττωση της κλίσης της τομικής τροχιάς σε οβελιαίο επίπεδο και σε μικρές γωνίες φυμάτων και ρηχά βοθρία των οπίσθιων δοντιών</a:t>
            </a:r>
            <a:r>
              <a:rPr lang="en-US" dirty="0" smtClean="0"/>
              <a:t>.</a:t>
            </a:r>
            <a:endParaRPr lang="el-GR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769727" y="2132856"/>
            <a:ext cx="3658257" cy="1912318"/>
            <a:chOff x="769727" y="2132856"/>
            <a:chExt cx="3658257" cy="1912318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9727" y="2132856"/>
              <a:ext cx="3658257" cy="187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2" name="TextBox 121"/>
            <p:cNvSpPr txBox="1"/>
            <p:nvPr/>
          </p:nvSpPr>
          <p:spPr>
            <a:xfrm>
              <a:off x="775458" y="3645064"/>
              <a:ext cx="3401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b="1" dirty="0" smtClean="0">
                  <a:latin typeface="+mn-lt"/>
                </a:rPr>
                <a:t>Α</a:t>
              </a:r>
              <a:endParaRPr lang="el-GR" sz="2000" b="1" dirty="0">
                <a:latin typeface="+mn-lt"/>
              </a:endParaRPr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5210894" y="2132856"/>
            <a:ext cx="3474645" cy="1912278"/>
            <a:chOff x="5210894" y="2132856"/>
            <a:chExt cx="3474645" cy="1912278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0894" y="2132856"/>
              <a:ext cx="3474645" cy="187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" name="TextBox 122"/>
            <p:cNvSpPr txBox="1"/>
            <p:nvPr/>
          </p:nvSpPr>
          <p:spPr>
            <a:xfrm>
              <a:off x="5225683" y="3645024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b="1" dirty="0" smtClean="0">
                  <a:latin typeface="+mn-lt"/>
                </a:rPr>
                <a:t>Β</a:t>
              </a:r>
              <a:endParaRPr lang="el-GR" sz="2000" b="1" dirty="0">
                <a:latin typeface="+mn-lt"/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2448296" y="1698321"/>
            <a:ext cx="4788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200" b="1" dirty="0" smtClean="0">
                <a:latin typeface="+mn-lt"/>
              </a:rPr>
              <a:t>Η κλίση της τομικής τροχιάς </a:t>
            </a:r>
            <a:endParaRPr lang="el-GR" sz="2200" b="1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sp>
        <p:nvSpPr>
          <p:cNvPr id="11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Autofit/>
          </a:bodyPr>
          <a:lstStyle/>
          <a:p>
            <a:r>
              <a:rPr lang="el-GR" sz="3400" dirty="0"/>
              <a:t>Καθοριστικοί παράγοντες της </a:t>
            </a:r>
            <a:r>
              <a:rPr lang="el-GR" sz="3400" dirty="0" err="1"/>
              <a:t>συγκλεισιακής</a:t>
            </a:r>
            <a:r>
              <a:rPr lang="el-GR" sz="3400" dirty="0"/>
              <a:t> μορφολογίας των οπισθίων δοντιών </a:t>
            </a:r>
            <a:r>
              <a:rPr lang="el-GR" sz="3400" dirty="0" smtClean="0"/>
              <a:t/>
            </a:r>
            <a:br>
              <a:rPr lang="el-GR" sz="3400" dirty="0" smtClean="0"/>
            </a:br>
            <a:r>
              <a:rPr lang="el-GR" sz="2800" b="0" dirty="0" smtClean="0"/>
              <a:t>σε </a:t>
            </a:r>
            <a:r>
              <a:rPr lang="el-GR" sz="2800" b="0" dirty="0"/>
              <a:t>Οβελιαίο </a:t>
            </a:r>
            <a:r>
              <a:rPr lang="el-GR" sz="2800" b="0" dirty="0" smtClean="0"/>
              <a:t>επίπεδο 2/5</a:t>
            </a:r>
            <a:endParaRPr lang="el-GR" sz="2800" b="0" dirty="0"/>
          </a:p>
        </p:txBody>
      </p:sp>
    </p:spTree>
    <p:extLst>
      <p:ext uri="{BB962C8B-B14F-4D97-AF65-F5344CB8AC3E}">
        <p14:creationId xmlns:p14="http://schemas.microsoft.com/office/powerpoint/2010/main" val="1851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6098" y="1320718"/>
            <a:ext cx="4807576" cy="4968552"/>
          </a:xfrm>
        </p:spPr>
        <p:txBody>
          <a:bodyPr/>
          <a:lstStyle/>
          <a:p>
            <a:pPr>
              <a:buSzPct val="100000"/>
            </a:pPr>
            <a:r>
              <a:rPr lang="el-GR" sz="2400" dirty="0" smtClean="0"/>
              <a:t>Το μασητικό επίπεδο είναι καμπύλο.</a:t>
            </a:r>
          </a:p>
          <a:p>
            <a:pPr>
              <a:buSzPct val="100000"/>
            </a:pPr>
            <a:r>
              <a:rPr lang="el-GR" sz="2400" dirty="0" smtClean="0"/>
              <a:t>Η καμπυλότητα του μασητικού επίπεδου  επιτρέπει την μεγίστη χρήση των συγκλεισιακών επαφών κατά την διάρκεια των λειτουργικών κινήσεων της κάτω γνάθου.</a:t>
            </a:r>
          </a:p>
          <a:p>
            <a:pPr>
              <a:buSzPct val="100000"/>
            </a:pPr>
            <a:r>
              <a:rPr lang="el-GR" sz="2400" dirty="0" smtClean="0"/>
              <a:t>Η μασητική καμπύλη διαμορφώνεται σε συνδυασμό  με τις καμπύλες </a:t>
            </a:r>
            <a:r>
              <a:rPr lang="en-GB" sz="2400" dirty="0" smtClean="0"/>
              <a:t>Spee </a:t>
            </a:r>
            <a:r>
              <a:rPr lang="el-GR" sz="2400" dirty="0" smtClean="0"/>
              <a:t>και </a:t>
            </a:r>
            <a:r>
              <a:rPr lang="en-GB" sz="2400" dirty="0" smtClean="0"/>
              <a:t>Wilson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Διάταξη δοντιών στα οδοντικά τόξα </a:t>
            </a:r>
            <a:r>
              <a:rPr lang="el-GR" sz="3000" b="0" dirty="0" smtClean="0"/>
              <a:t>3/3</a:t>
            </a:r>
            <a:endParaRPr lang="el-GR" dirty="0"/>
          </a:p>
        </p:txBody>
      </p:sp>
      <p:grpSp>
        <p:nvGrpSpPr>
          <p:cNvPr id="62" name="Content Placeholder 9"/>
          <p:cNvGrpSpPr>
            <a:grpSpLocks noGrp="1"/>
          </p:cNvGrpSpPr>
          <p:nvPr/>
        </p:nvGrpSpPr>
        <p:grpSpPr>
          <a:xfrm>
            <a:off x="4969548" y="1411031"/>
            <a:ext cx="4038600" cy="4525963"/>
            <a:chOff x="1100958" y="2059534"/>
            <a:chExt cx="3471042" cy="3492062"/>
          </a:xfrm>
        </p:grpSpPr>
        <p:grpSp>
          <p:nvGrpSpPr>
            <p:cNvPr id="63" name="Group 26"/>
            <p:cNvGrpSpPr/>
            <p:nvPr/>
          </p:nvGrpSpPr>
          <p:grpSpPr>
            <a:xfrm rot="180000">
              <a:off x="1100958" y="2059534"/>
              <a:ext cx="3471042" cy="3492062"/>
              <a:chOff x="1100958" y="2059534"/>
              <a:chExt cx="3471042" cy="3492062"/>
            </a:xfrm>
          </p:grpSpPr>
          <p:sp>
            <p:nvSpPr>
              <p:cNvPr id="65" name="Freeform 12"/>
              <p:cNvSpPr/>
              <p:nvPr/>
            </p:nvSpPr>
            <p:spPr>
              <a:xfrm>
                <a:off x="1100958" y="2059534"/>
                <a:ext cx="3471042" cy="3492062"/>
              </a:xfrm>
              <a:custGeom>
                <a:avLst/>
                <a:gdLst>
                  <a:gd name="connsiteX0" fmla="*/ 331076 w 3471042"/>
                  <a:gd name="connsiteY0" fmla="*/ 139262 h 3492062"/>
                  <a:gd name="connsiteX1" fmla="*/ 425669 w 3471042"/>
                  <a:gd name="connsiteY1" fmla="*/ 501869 h 3492062"/>
                  <a:gd name="connsiteX2" fmla="*/ 425669 w 3471042"/>
                  <a:gd name="connsiteY2" fmla="*/ 501869 h 3492062"/>
                  <a:gd name="connsiteX3" fmla="*/ 346842 w 3471042"/>
                  <a:gd name="connsiteY3" fmla="*/ 549166 h 3492062"/>
                  <a:gd name="connsiteX4" fmla="*/ 220717 w 3471042"/>
                  <a:gd name="connsiteY4" fmla="*/ 470338 h 3492062"/>
                  <a:gd name="connsiteX5" fmla="*/ 141890 w 3471042"/>
                  <a:gd name="connsiteY5" fmla="*/ 423042 h 3492062"/>
                  <a:gd name="connsiteX6" fmla="*/ 63062 w 3471042"/>
                  <a:gd name="connsiteY6" fmla="*/ 517635 h 3492062"/>
                  <a:gd name="connsiteX7" fmla="*/ 173421 w 3471042"/>
                  <a:gd name="connsiteY7" fmla="*/ 959069 h 3492062"/>
                  <a:gd name="connsiteX8" fmla="*/ 268014 w 3471042"/>
                  <a:gd name="connsiteY8" fmla="*/ 1384738 h 3492062"/>
                  <a:gd name="connsiteX9" fmla="*/ 236483 w 3471042"/>
                  <a:gd name="connsiteY9" fmla="*/ 1463566 h 3492062"/>
                  <a:gd name="connsiteX10" fmla="*/ 63062 w 3471042"/>
                  <a:gd name="connsiteY10" fmla="*/ 1936531 h 3492062"/>
                  <a:gd name="connsiteX11" fmla="*/ 63062 w 3471042"/>
                  <a:gd name="connsiteY11" fmla="*/ 1999594 h 3492062"/>
                  <a:gd name="connsiteX12" fmla="*/ 15766 w 3471042"/>
                  <a:gd name="connsiteY12" fmla="*/ 2188780 h 3492062"/>
                  <a:gd name="connsiteX13" fmla="*/ 31531 w 3471042"/>
                  <a:gd name="connsiteY13" fmla="*/ 2283373 h 3492062"/>
                  <a:gd name="connsiteX14" fmla="*/ 0 w 3471042"/>
                  <a:gd name="connsiteY14" fmla="*/ 2441028 h 3492062"/>
                  <a:gd name="connsiteX15" fmla="*/ 31531 w 3471042"/>
                  <a:gd name="connsiteY15" fmla="*/ 2709042 h 3492062"/>
                  <a:gd name="connsiteX16" fmla="*/ 31531 w 3471042"/>
                  <a:gd name="connsiteY16" fmla="*/ 3008587 h 3492062"/>
                  <a:gd name="connsiteX17" fmla="*/ 63062 w 3471042"/>
                  <a:gd name="connsiteY17" fmla="*/ 3213538 h 3492062"/>
                  <a:gd name="connsiteX18" fmla="*/ 331076 w 3471042"/>
                  <a:gd name="connsiteY18" fmla="*/ 3323897 h 3492062"/>
                  <a:gd name="connsiteX19" fmla="*/ 488731 w 3471042"/>
                  <a:gd name="connsiteY19" fmla="*/ 3418490 h 3492062"/>
                  <a:gd name="connsiteX20" fmla="*/ 709448 w 3471042"/>
                  <a:gd name="connsiteY20" fmla="*/ 3481552 h 3492062"/>
                  <a:gd name="connsiteX21" fmla="*/ 1135117 w 3471042"/>
                  <a:gd name="connsiteY21" fmla="*/ 3355428 h 3492062"/>
                  <a:gd name="connsiteX22" fmla="*/ 1308538 w 3471042"/>
                  <a:gd name="connsiteY22" fmla="*/ 3371194 h 3492062"/>
                  <a:gd name="connsiteX23" fmla="*/ 1608083 w 3471042"/>
                  <a:gd name="connsiteY23" fmla="*/ 3260835 h 3492062"/>
                  <a:gd name="connsiteX24" fmla="*/ 1828800 w 3471042"/>
                  <a:gd name="connsiteY24" fmla="*/ 3071649 h 3492062"/>
                  <a:gd name="connsiteX25" fmla="*/ 2254469 w 3471042"/>
                  <a:gd name="connsiteY25" fmla="*/ 2898228 h 3492062"/>
                  <a:gd name="connsiteX26" fmla="*/ 2632842 w 3471042"/>
                  <a:gd name="connsiteY26" fmla="*/ 2740573 h 3492062"/>
                  <a:gd name="connsiteX27" fmla="*/ 2806262 w 3471042"/>
                  <a:gd name="connsiteY27" fmla="*/ 2630214 h 3492062"/>
                  <a:gd name="connsiteX28" fmla="*/ 2837793 w 3471042"/>
                  <a:gd name="connsiteY28" fmla="*/ 2551387 h 3492062"/>
                  <a:gd name="connsiteX29" fmla="*/ 2979683 w 3471042"/>
                  <a:gd name="connsiteY29" fmla="*/ 2346435 h 3492062"/>
                  <a:gd name="connsiteX30" fmla="*/ 3011214 w 3471042"/>
                  <a:gd name="connsiteY30" fmla="*/ 2141483 h 3492062"/>
                  <a:gd name="connsiteX31" fmla="*/ 3011214 w 3471042"/>
                  <a:gd name="connsiteY31" fmla="*/ 1905000 h 3492062"/>
                  <a:gd name="connsiteX32" fmla="*/ 3042745 w 3471042"/>
                  <a:gd name="connsiteY32" fmla="*/ 1636987 h 3492062"/>
                  <a:gd name="connsiteX33" fmla="*/ 3058511 w 3471042"/>
                  <a:gd name="connsiteY33" fmla="*/ 1510862 h 3492062"/>
                  <a:gd name="connsiteX34" fmla="*/ 3153104 w 3471042"/>
                  <a:gd name="connsiteY34" fmla="*/ 1179787 h 3492062"/>
                  <a:gd name="connsiteX35" fmla="*/ 3358055 w 3471042"/>
                  <a:gd name="connsiteY35" fmla="*/ 974835 h 3492062"/>
                  <a:gd name="connsiteX36" fmla="*/ 3436883 w 3471042"/>
                  <a:gd name="connsiteY36" fmla="*/ 864476 h 3492062"/>
                  <a:gd name="connsiteX37" fmla="*/ 3468414 w 3471042"/>
                  <a:gd name="connsiteY37" fmla="*/ 769883 h 3492062"/>
                  <a:gd name="connsiteX38" fmla="*/ 3452648 w 3471042"/>
                  <a:gd name="connsiteY38" fmla="*/ 706821 h 3492062"/>
                  <a:gd name="connsiteX39" fmla="*/ 3373821 w 3471042"/>
                  <a:gd name="connsiteY39" fmla="*/ 580697 h 3492062"/>
                  <a:gd name="connsiteX40" fmla="*/ 3200400 w 3471042"/>
                  <a:gd name="connsiteY40" fmla="*/ 454573 h 3492062"/>
                  <a:gd name="connsiteX41" fmla="*/ 3074276 w 3471042"/>
                  <a:gd name="connsiteY41" fmla="*/ 486104 h 3492062"/>
                  <a:gd name="connsiteX42" fmla="*/ 2885090 w 3471042"/>
                  <a:gd name="connsiteY42" fmla="*/ 549166 h 3492062"/>
                  <a:gd name="connsiteX43" fmla="*/ 2853559 w 3471042"/>
                  <a:gd name="connsiteY43" fmla="*/ 643759 h 3492062"/>
                  <a:gd name="connsiteX44" fmla="*/ 2837793 w 3471042"/>
                  <a:gd name="connsiteY44" fmla="*/ 675290 h 3492062"/>
                  <a:gd name="connsiteX45" fmla="*/ 2900855 w 3471042"/>
                  <a:gd name="connsiteY45" fmla="*/ 864476 h 3492062"/>
                  <a:gd name="connsiteX46" fmla="*/ 2822028 w 3471042"/>
                  <a:gd name="connsiteY46" fmla="*/ 1053662 h 3492062"/>
                  <a:gd name="connsiteX47" fmla="*/ 2601311 w 3471042"/>
                  <a:gd name="connsiteY47" fmla="*/ 1069428 h 3492062"/>
                  <a:gd name="connsiteX48" fmla="*/ 2364828 w 3471042"/>
                  <a:gd name="connsiteY48" fmla="*/ 927538 h 3492062"/>
                  <a:gd name="connsiteX49" fmla="*/ 2128345 w 3471042"/>
                  <a:gd name="connsiteY49" fmla="*/ 1022131 h 3492062"/>
                  <a:gd name="connsiteX50" fmla="*/ 2033752 w 3471042"/>
                  <a:gd name="connsiteY50" fmla="*/ 1368973 h 3492062"/>
                  <a:gd name="connsiteX51" fmla="*/ 2081048 w 3471042"/>
                  <a:gd name="connsiteY51" fmla="*/ 1794642 h 3492062"/>
                  <a:gd name="connsiteX52" fmla="*/ 2065283 w 3471042"/>
                  <a:gd name="connsiteY52" fmla="*/ 1920766 h 3492062"/>
                  <a:gd name="connsiteX53" fmla="*/ 1797269 w 3471042"/>
                  <a:gd name="connsiteY53" fmla="*/ 2062656 h 3492062"/>
                  <a:gd name="connsiteX54" fmla="*/ 1749973 w 3471042"/>
                  <a:gd name="connsiteY54" fmla="*/ 2015359 h 3492062"/>
                  <a:gd name="connsiteX55" fmla="*/ 1592317 w 3471042"/>
                  <a:gd name="connsiteY55" fmla="*/ 2062656 h 3492062"/>
                  <a:gd name="connsiteX56" fmla="*/ 1560786 w 3471042"/>
                  <a:gd name="connsiteY56" fmla="*/ 2062656 h 3492062"/>
                  <a:gd name="connsiteX57" fmla="*/ 1450428 w 3471042"/>
                  <a:gd name="connsiteY57" fmla="*/ 2188780 h 3492062"/>
                  <a:gd name="connsiteX58" fmla="*/ 1371600 w 3471042"/>
                  <a:gd name="connsiteY58" fmla="*/ 2125718 h 3492062"/>
                  <a:gd name="connsiteX59" fmla="*/ 1308538 w 3471042"/>
                  <a:gd name="connsiteY59" fmla="*/ 2204545 h 3492062"/>
                  <a:gd name="connsiteX60" fmla="*/ 1182414 w 3471042"/>
                  <a:gd name="connsiteY60" fmla="*/ 2188780 h 3492062"/>
                  <a:gd name="connsiteX61" fmla="*/ 1150883 w 3471042"/>
                  <a:gd name="connsiteY61" fmla="*/ 2314904 h 3492062"/>
                  <a:gd name="connsiteX62" fmla="*/ 1056290 w 3471042"/>
                  <a:gd name="connsiteY62" fmla="*/ 2346435 h 3492062"/>
                  <a:gd name="connsiteX63" fmla="*/ 1040524 w 3471042"/>
                  <a:gd name="connsiteY63" fmla="*/ 2299138 h 3492062"/>
                  <a:gd name="connsiteX64" fmla="*/ 945931 w 3471042"/>
                  <a:gd name="connsiteY64" fmla="*/ 2362200 h 3492062"/>
                  <a:gd name="connsiteX65" fmla="*/ 804042 w 3471042"/>
                  <a:gd name="connsiteY65" fmla="*/ 2409497 h 3492062"/>
                  <a:gd name="connsiteX66" fmla="*/ 756745 w 3471042"/>
                  <a:gd name="connsiteY66" fmla="*/ 2346435 h 3492062"/>
                  <a:gd name="connsiteX67" fmla="*/ 662152 w 3471042"/>
                  <a:gd name="connsiteY67" fmla="*/ 2393731 h 3492062"/>
                  <a:gd name="connsiteX68" fmla="*/ 378373 w 3471042"/>
                  <a:gd name="connsiteY68" fmla="*/ 2299138 h 3492062"/>
                  <a:gd name="connsiteX69" fmla="*/ 283780 w 3471042"/>
                  <a:gd name="connsiteY69" fmla="*/ 2267607 h 3492062"/>
                  <a:gd name="connsiteX70" fmla="*/ 189186 w 3471042"/>
                  <a:gd name="connsiteY70" fmla="*/ 2173014 h 3492062"/>
                  <a:gd name="connsiteX71" fmla="*/ 236483 w 3471042"/>
                  <a:gd name="connsiteY71" fmla="*/ 2157249 h 3492062"/>
                  <a:gd name="connsiteX72" fmla="*/ 268014 w 3471042"/>
                  <a:gd name="connsiteY72" fmla="*/ 2109952 h 3492062"/>
                  <a:gd name="connsiteX73" fmla="*/ 362607 w 3471042"/>
                  <a:gd name="connsiteY73" fmla="*/ 2046890 h 3492062"/>
                  <a:gd name="connsiteX74" fmla="*/ 346842 w 3471042"/>
                  <a:gd name="connsiteY74" fmla="*/ 1952297 h 3492062"/>
                  <a:gd name="connsiteX75" fmla="*/ 457200 w 3471042"/>
                  <a:gd name="connsiteY75" fmla="*/ 1873469 h 3492062"/>
                  <a:gd name="connsiteX76" fmla="*/ 488731 w 3471042"/>
                  <a:gd name="connsiteY76" fmla="*/ 1778876 h 3492062"/>
                  <a:gd name="connsiteX77" fmla="*/ 599090 w 3471042"/>
                  <a:gd name="connsiteY77" fmla="*/ 1605456 h 3492062"/>
                  <a:gd name="connsiteX78" fmla="*/ 614855 w 3471042"/>
                  <a:gd name="connsiteY78" fmla="*/ 1526628 h 3492062"/>
                  <a:gd name="connsiteX79" fmla="*/ 504497 w 3471042"/>
                  <a:gd name="connsiteY79" fmla="*/ 1479331 h 3492062"/>
                  <a:gd name="connsiteX80" fmla="*/ 441435 w 3471042"/>
                  <a:gd name="connsiteY80" fmla="*/ 1416269 h 3492062"/>
                  <a:gd name="connsiteX81" fmla="*/ 315311 w 3471042"/>
                  <a:gd name="connsiteY81" fmla="*/ 1605456 h 3492062"/>
                  <a:gd name="connsiteX82" fmla="*/ 394138 w 3471042"/>
                  <a:gd name="connsiteY82" fmla="*/ 1636987 h 3492062"/>
                  <a:gd name="connsiteX83" fmla="*/ 394138 w 3471042"/>
                  <a:gd name="connsiteY83" fmla="*/ 1652752 h 3492062"/>
                  <a:gd name="connsiteX84" fmla="*/ 488731 w 3471042"/>
                  <a:gd name="connsiteY84" fmla="*/ 1763111 h 3492062"/>
                  <a:gd name="connsiteX85" fmla="*/ 362607 w 3471042"/>
                  <a:gd name="connsiteY85" fmla="*/ 1952297 h 3492062"/>
                  <a:gd name="connsiteX86" fmla="*/ 315311 w 3471042"/>
                  <a:gd name="connsiteY86" fmla="*/ 1952297 h 3492062"/>
                  <a:gd name="connsiteX87" fmla="*/ 331076 w 3471042"/>
                  <a:gd name="connsiteY87" fmla="*/ 2046890 h 3492062"/>
                  <a:gd name="connsiteX88" fmla="*/ 204952 w 3471042"/>
                  <a:gd name="connsiteY88" fmla="*/ 2094187 h 3492062"/>
                  <a:gd name="connsiteX89" fmla="*/ 299545 w 3471042"/>
                  <a:gd name="connsiteY89" fmla="*/ 2267607 h 3492062"/>
                  <a:gd name="connsiteX90" fmla="*/ 646386 w 3471042"/>
                  <a:gd name="connsiteY90" fmla="*/ 2409497 h 3492062"/>
                  <a:gd name="connsiteX91" fmla="*/ 441435 w 3471042"/>
                  <a:gd name="connsiteY91" fmla="*/ 2362200 h 3492062"/>
                  <a:gd name="connsiteX92" fmla="*/ 488731 w 3471042"/>
                  <a:gd name="connsiteY92" fmla="*/ 2204545 h 3492062"/>
                  <a:gd name="connsiteX93" fmla="*/ 504497 w 3471042"/>
                  <a:gd name="connsiteY93" fmla="*/ 2062656 h 3492062"/>
                  <a:gd name="connsiteX94" fmla="*/ 583324 w 3471042"/>
                  <a:gd name="connsiteY94" fmla="*/ 1889235 h 3492062"/>
                  <a:gd name="connsiteX95" fmla="*/ 804042 w 3471042"/>
                  <a:gd name="connsiteY95" fmla="*/ 1605456 h 3492062"/>
                  <a:gd name="connsiteX96" fmla="*/ 867104 w 3471042"/>
                  <a:gd name="connsiteY96" fmla="*/ 1526628 h 3492062"/>
                  <a:gd name="connsiteX97" fmla="*/ 835573 w 3471042"/>
                  <a:gd name="connsiteY97" fmla="*/ 1337442 h 3492062"/>
                  <a:gd name="connsiteX98" fmla="*/ 756745 w 3471042"/>
                  <a:gd name="connsiteY98" fmla="*/ 927538 h 3492062"/>
                  <a:gd name="connsiteX99" fmla="*/ 740980 w 3471042"/>
                  <a:gd name="connsiteY99" fmla="*/ 722587 h 3492062"/>
                  <a:gd name="connsiteX100" fmla="*/ 819807 w 3471042"/>
                  <a:gd name="connsiteY100" fmla="*/ 454573 h 3492062"/>
                  <a:gd name="connsiteX101" fmla="*/ 961697 w 3471042"/>
                  <a:gd name="connsiteY101" fmla="*/ 312683 h 3492062"/>
                  <a:gd name="connsiteX102" fmla="*/ 993228 w 3471042"/>
                  <a:gd name="connsiteY102" fmla="*/ 139262 h 3492062"/>
                  <a:gd name="connsiteX103" fmla="*/ 740980 w 3471042"/>
                  <a:gd name="connsiteY103" fmla="*/ 13138 h 3492062"/>
                  <a:gd name="connsiteX104" fmla="*/ 457200 w 3471042"/>
                  <a:gd name="connsiteY104" fmla="*/ 60435 h 3492062"/>
                  <a:gd name="connsiteX105" fmla="*/ 378373 w 3471042"/>
                  <a:gd name="connsiteY105" fmla="*/ 91966 h 3492062"/>
                  <a:gd name="connsiteX106" fmla="*/ 331076 w 3471042"/>
                  <a:gd name="connsiteY106" fmla="*/ 139262 h 349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3471042" h="3492062">
                    <a:moveTo>
                      <a:pt x="331076" y="139262"/>
                    </a:moveTo>
                    <a:lnTo>
                      <a:pt x="425669" y="501869"/>
                    </a:lnTo>
                    <a:lnTo>
                      <a:pt x="425669" y="501869"/>
                    </a:lnTo>
                    <a:cubicBezTo>
                      <a:pt x="412531" y="509752"/>
                      <a:pt x="381001" y="554421"/>
                      <a:pt x="346842" y="549166"/>
                    </a:cubicBezTo>
                    <a:cubicBezTo>
                      <a:pt x="312683" y="543911"/>
                      <a:pt x="254876" y="491359"/>
                      <a:pt x="220717" y="470338"/>
                    </a:cubicBezTo>
                    <a:cubicBezTo>
                      <a:pt x="186558" y="449317"/>
                      <a:pt x="168166" y="415159"/>
                      <a:pt x="141890" y="423042"/>
                    </a:cubicBezTo>
                    <a:cubicBezTo>
                      <a:pt x="115614" y="430925"/>
                      <a:pt x="57807" y="428297"/>
                      <a:pt x="63062" y="517635"/>
                    </a:cubicBezTo>
                    <a:cubicBezTo>
                      <a:pt x="68317" y="606973"/>
                      <a:pt x="139262" y="814552"/>
                      <a:pt x="173421" y="959069"/>
                    </a:cubicBezTo>
                    <a:cubicBezTo>
                      <a:pt x="207580" y="1103586"/>
                      <a:pt x="257504" y="1300655"/>
                      <a:pt x="268014" y="1384738"/>
                    </a:cubicBezTo>
                    <a:cubicBezTo>
                      <a:pt x="278524" y="1468821"/>
                      <a:pt x="270642" y="1371601"/>
                      <a:pt x="236483" y="1463566"/>
                    </a:cubicBezTo>
                    <a:cubicBezTo>
                      <a:pt x="202324" y="1555532"/>
                      <a:pt x="91966" y="1847193"/>
                      <a:pt x="63062" y="1936531"/>
                    </a:cubicBezTo>
                    <a:cubicBezTo>
                      <a:pt x="34159" y="2025869"/>
                      <a:pt x="70945" y="1957553"/>
                      <a:pt x="63062" y="1999594"/>
                    </a:cubicBezTo>
                    <a:cubicBezTo>
                      <a:pt x="55179" y="2041636"/>
                      <a:pt x="21021" y="2141484"/>
                      <a:pt x="15766" y="2188780"/>
                    </a:cubicBezTo>
                    <a:cubicBezTo>
                      <a:pt x="10511" y="2236077"/>
                      <a:pt x="34159" y="2241332"/>
                      <a:pt x="31531" y="2283373"/>
                    </a:cubicBezTo>
                    <a:cubicBezTo>
                      <a:pt x="28903" y="2325414"/>
                      <a:pt x="0" y="2370083"/>
                      <a:pt x="0" y="2441028"/>
                    </a:cubicBezTo>
                    <a:cubicBezTo>
                      <a:pt x="0" y="2511973"/>
                      <a:pt x="26276" y="2614449"/>
                      <a:pt x="31531" y="2709042"/>
                    </a:cubicBezTo>
                    <a:cubicBezTo>
                      <a:pt x="36786" y="2803635"/>
                      <a:pt x="26276" y="2924505"/>
                      <a:pt x="31531" y="3008587"/>
                    </a:cubicBezTo>
                    <a:cubicBezTo>
                      <a:pt x="36786" y="3092669"/>
                      <a:pt x="13138" y="3160986"/>
                      <a:pt x="63062" y="3213538"/>
                    </a:cubicBezTo>
                    <a:cubicBezTo>
                      <a:pt x="112986" y="3266090"/>
                      <a:pt x="260131" y="3289738"/>
                      <a:pt x="331076" y="3323897"/>
                    </a:cubicBezTo>
                    <a:cubicBezTo>
                      <a:pt x="402021" y="3358056"/>
                      <a:pt x="425669" y="3392214"/>
                      <a:pt x="488731" y="3418490"/>
                    </a:cubicBezTo>
                    <a:cubicBezTo>
                      <a:pt x="551793" y="3444766"/>
                      <a:pt x="601717" y="3492062"/>
                      <a:pt x="709448" y="3481552"/>
                    </a:cubicBezTo>
                    <a:cubicBezTo>
                      <a:pt x="817179" y="3471042"/>
                      <a:pt x="1035269" y="3373821"/>
                      <a:pt x="1135117" y="3355428"/>
                    </a:cubicBezTo>
                    <a:cubicBezTo>
                      <a:pt x="1234965" y="3337035"/>
                      <a:pt x="1229710" y="3386960"/>
                      <a:pt x="1308538" y="3371194"/>
                    </a:cubicBezTo>
                    <a:cubicBezTo>
                      <a:pt x="1387366" y="3355429"/>
                      <a:pt x="1521373" y="3310759"/>
                      <a:pt x="1608083" y="3260835"/>
                    </a:cubicBezTo>
                    <a:cubicBezTo>
                      <a:pt x="1694793" y="3210911"/>
                      <a:pt x="1721069" y="3132083"/>
                      <a:pt x="1828800" y="3071649"/>
                    </a:cubicBezTo>
                    <a:cubicBezTo>
                      <a:pt x="1936531" y="3011215"/>
                      <a:pt x="2254469" y="2898228"/>
                      <a:pt x="2254469" y="2898228"/>
                    </a:cubicBezTo>
                    <a:cubicBezTo>
                      <a:pt x="2388476" y="2843049"/>
                      <a:pt x="2540877" y="2785242"/>
                      <a:pt x="2632842" y="2740573"/>
                    </a:cubicBezTo>
                    <a:cubicBezTo>
                      <a:pt x="2724807" y="2695904"/>
                      <a:pt x="2772104" y="2661745"/>
                      <a:pt x="2806262" y="2630214"/>
                    </a:cubicBezTo>
                    <a:cubicBezTo>
                      <a:pt x="2840420" y="2598683"/>
                      <a:pt x="2808890" y="2598684"/>
                      <a:pt x="2837793" y="2551387"/>
                    </a:cubicBezTo>
                    <a:cubicBezTo>
                      <a:pt x="2866697" y="2504091"/>
                      <a:pt x="2950780" y="2414752"/>
                      <a:pt x="2979683" y="2346435"/>
                    </a:cubicBezTo>
                    <a:cubicBezTo>
                      <a:pt x="3008586" y="2278118"/>
                      <a:pt x="3005959" y="2215055"/>
                      <a:pt x="3011214" y="2141483"/>
                    </a:cubicBezTo>
                    <a:cubicBezTo>
                      <a:pt x="3016469" y="2067911"/>
                      <a:pt x="3005959" y="1989082"/>
                      <a:pt x="3011214" y="1905000"/>
                    </a:cubicBezTo>
                    <a:cubicBezTo>
                      <a:pt x="3016469" y="1820918"/>
                      <a:pt x="3034862" y="1702677"/>
                      <a:pt x="3042745" y="1636987"/>
                    </a:cubicBezTo>
                    <a:cubicBezTo>
                      <a:pt x="3050628" y="1571297"/>
                      <a:pt x="3040118" y="1587062"/>
                      <a:pt x="3058511" y="1510862"/>
                    </a:cubicBezTo>
                    <a:cubicBezTo>
                      <a:pt x="3076904" y="1434662"/>
                      <a:pt x="3103180" y="1269125"/>
                      <a:pt x="3153104" y="1179787"/>
                    </a:cubicBezTo>
                    <a:cubicBezTo>
                      <a:pt x="3203028" y="1090449"/>
                      <a:pt x="3310759" y="1027387"/>
                      <a:pt x="3358055" y="974835"/>
                    </a:cubicBezTo>
                    <a:cubicBezTo>
                      <a:pt x="3405352" y="922283"/>
                      <a:pt x="3418490" y="898635"/>
                      <a:pt x="3436883" y="864476"/>
                    </a:cubicBezTo>
                    <a:cubicBezTo>
                      <a:pt x="3455276" y="830317"/>
                      <a:pt x="3465787" y="796159"/>
                      <a:pt x="3468414" y="769883"/>
                    </a:cubicBezTo>
                    <a:cubicBezTo>
                      <a:pt x="3471042" y="743607"/>
                      <a:pt x="3468414" y="738352"/>
                      <a:pt x="3452648" y="706821"/>
                    </a:cubicBezTo>
                    <a:cubicBezTo>
                      <a:pt x="3436883" y="675290"/>
                      <a:pt x="3415862" y="622738"/>
                      <a:pt x="3373821" y="580697"/>
                    </a:cubicBezTo>
                    <a:cubicBezTo>
                      <a:pt x="3331780" y="538656"/>
                      <a:pt x="3250324" y="470338"/>
                      <a:pt x="3200400" y="454573"/>
                    </a:cubicBezTo>
                    <a:cubicBezTo>
                      <a:pt x="3150476" y="438808"/>
                      <a:pt x="3126828" y="470339"/>
                      <a:pt x="3074276" y="486104"/>
                    </a:cubicBezTo>
                    <a:cubicBezTo>
                      <a:pt x="3021724" y="501869"/>
                      <a:pt x="2921876" y="522890"/>
                      <a:pt x="2885090" y="549166"/>
                    </a:cubicBezTo>
                    <a:cubicBezTo>
                      <a:pt x="2848304" y="575442"/>
                      <a:pt x="2861442" y="622738"/>
                      <a:pt x="2853559" y="643759"/>
                    </a:cubicBezTo>
                    <a:cubicBezTo>
                      <a:pt x="2845676" y="664780"/>
                      <a:pt x="2829910" y="638504"/>
                      <a:pt x="2837793" y="675290"/>
                    </a:cubicBezTo>
                    <a:cubicBezTo>
                      <a:pt x="2845676" y="712076"/>
                      <a:pt x="2903483" y="801414"/>
                      <a:pt x="2900855" y="864476"/>
                    </a:cubicBezTo>
                    <a:cubicBezTo>
                      <a:pt x="2898228" y="927538"/>
                      <a:pt x="2871952" y="1019503"/>
                      <a:pt x="2822028" y="1053662"/>
                    </a:cubicBezTo>
                    <a:cubicBezTo>
                      <a:pt x="2772104" y="1087821"/>
                      <a:pt x="2677511" y="1090449"/>
                      <a:pt x="2601311" y="1069428"/>
                    </a:cubicBezTo>
                    <a:cubicBezTo>
                      <a:pt x="2525111" y="1048407"/>
                      <a:pt x="2443656" y="935421"/>
                      <a:pt x="2364828" y="927538"/>
                    </a:cubicBezTo>
                    <a:cubicBezTo>
                      <a:pt x="2286000" y="919655"/>
                      <a:pt x="2183524" y="948559"/>
                      <a:pt x="2128345" y="1022131"/>
                    </a:cubicBezTo>
                    <a:cubicBezTo>
                      <a:pt x="2073166" y="1095704"/>
                      <a:pt x="2041635" y="1240221"/>
                      <a:pt x="2033752" y="1368973"/>
                    </a:cubicBezTo>
                    <a:cubicBezTo>
                      <a:pt x="2025869" y="1497725"/>
                      <a:pt x="2075793" y="1702677"/>
                      <a:pt x="2081048" y="1794642"/>
                    </a:cubicBezTo>
                    <a:cubicBezTo>
                      <a:pt x="2086303" y="1886607"/>
                      <a:pt x="2112580" y="1876097"/>
                      <a:pt x="2065283" y="1920766"/>
                    </a:cubicBezTo>
                    <a:cubicBezTo>
                      <a:pt x="2017987" y="1965435"/>
                      <a:pt x="1849821" y="2046891"/>
                      <a:pt x="1797269" y="2062656"/>
                    </a:cubicBezTo>
                    <a:cubicBezTo>
                      <a:pt x="1744717" y="2078421"/>
                      <a:pt x="1784132" y="2015359"/>
                      <a:pt x="1749973" y="2015359"/>
                    </a:cubicBezTo>
                    <a:cubicBezTo>
                      <a:pt x="1715814" y="2015359"/>
                      <a:pt x="1623848" y="2054773"/>
                      <a:pt x="1592317" y="2062656"/>
                    </a:cubicBezTo>
                    <a:cubicBezTo>
                      <a:pt x="1560786" y="2070539"/>
                      <a:pt x="1584434" y="2041635"/>
                      <a:pt x="1560786" y="2062656"/>
                    </a:cubicBezTo>
                    <a:cubicBezTo>
                      <a:pt x="1537138" y="2083677"/>
                      <a:pt x="1481959" y="2178270"/>
                      <a:pt x="1450428" y="2188780"/>
                    </a:cubicBezTo>
                    <a:cubicBezTo>
                      <a:pt x="1418897" y="2199290"/>
                      <a:pt x="1395248" y="2123091"/>
                      <a:pt x="1371600" y="2125718"/>
                    </a:cubicBezTo>
                    <a:cubicBezTo>
                      <a:pt x="1347952" y="2128345"/>
                      <a:pt x="1340069" y="2194035"/>
                      <a:pt x="1308538" y="2204545"/>
                    </a:cubicBezTo>
                    <a:cubicBezTo>
                      <a:pt x="1277007" y="2215055"/>
                      <a:pt x="1208690" y="2170387"/>
                      <a:pt x="1182414" y="2188780"/>
                    </a:cubicBezTo>
                    <a:cubicBezTo>
                      <a:pt x="1156138" y="2207173"/>
                      <a:pt x="1171904" y="2288628"/>
                      <a:pt x="1150883" y="2314904"/>
                    </a:cubicBezTo>
                    <a:cubicBezTo>
                      <a:pt x="1129862" y="2341180"/>
                      <a:pt x="1074683" y="2349063"/>
                      <a:pt x="1056290" y="2346435"/>
                    </a:cubicBezTo>
                    <a:cubicBezTo>
                      <a:pt x="1037897" y="2343807"/>
                      <a:pt x="1058917" y="2296511"/>
                      <a:pt x="1040524" y="2299138"/>
                    </a:cubicBezTo>
                    <a:cubicBezTo>
                      <a:pt x="1022131" y="2301765"/>
                      <a:pt x="985345" y="2343807"/>
                      <a:pt x="945931" y="2362200"/>
                    </a:cubicBezTo>
                    <a:cubicBezTo>
                      <a:pt x="906517" y="2380593"/>
                      <a:pt x="835573" y="2412124"/>
                      <a:pt x="804042" y="2409497"/>
                    </a:cubicBezTo>
                    <a:cubicBezTo>
                      <a:pt x="772511" y="2406870"/>
                      <a:pt x="780393" y="2349063"/>
                      <a:pt x="756745" y="2346435"/>
                    </a:cubicBezTo>
                    <a:cubicBezTo>
                      <a:pt x="733097" y="2343807"/>
                      <a:pt x="725214" y="2401614"/>
                      <a:pt x="662152" y="2393731"/>
                    </a:cubicBezTo>
                    <a:cubicBezTo>
                      <a:pt x="599090" y="2385848"/>
                      <a:pt x="378373" y="2299138"/>
                      <a:pt x="378373" y="2299138"/>
                    </a:cubicBezTo>
                    <a:cubicBezTo>
                      <a:pt x="315311" y="2278117"/>
                      <a:pt x="315311" y="2288628"/>
                      <a:pt x="283780" y="2267607"/>
                    </a:cubicBezTo>
                    <a:cubicBezTo>
                      <a:pt x="252249" y="2246586"/>
                      <a:pt x="197069" y="2191407"/>
                      <a:pt x="189186" y="2173014"/>
                    </a:cubicBezTo>
                    <a:cubicBezTo>
                      <a:pt x="181303" y="2154621"/>
                      <a:pt x="223345" y="2167759"/>
                      <a:pt x="236483" y="2157249"/>
                    </a:cubicBezTo>
                    <a:cubicBezTo>
                      <a:pt x="249621" y="2146739"/>
                      <a:pt x="246993" y="2128345"/>
                      <a:pt x="268014" y="2109952"/>
                    </a:cubicBezTo>
                    <a:cubicBezTo>
                      <a:pt x="289035" y="2091559"/>
                      <a:pt x="349469" y="2073166"/>
                      <a:pt x="362607" y="2046890"/>
                    </a:cubicBezTo>
                    <a:cubicBezTo>
                      <a:pt x="375745" y="2020614"/>
                      <a:pt x="331077" y="1981201"/>
                      <a:pt x="346842" y="1952297"/>
                    </a:cubicBezTo>
                    <a:cubicBezTo>
                      <a:pt x="362608" y="1923394"/>
                      <a:pt x="433552" y="1902372"/>
                      <a:pt x="457200" y="1873469"/>
                    </a:cubicBezTo>
                    <a:cubicBezTo>
                      <a:pt x="480848" y="1844566"/>
                      <a:pt x="465083" y="1823545"/>
                      <a:pt x="488731" y="1778876"/>
                    </a:cubicBezTo>
                    <a:cubicBezTo>
                      <a:pt x="512379" y="1734207"/>
                      <a:pt x="578069" y="1647497"/>
                      <a:pt x="599090" y="1605456"/>
                    </a:cubicBezTo>
                    <a:cubicBezTo>
                      <a:pt x="620111" y="1563415"/>
                      <a:pt x="630621" y="1547649"/>
                      <a:pt x="614855" y="1526628"/>
                    </a:cubicBezTo>
                    <a:cubicBezTo>
                      <a:pt x="599089" y="1505607"/>
                      <a:pt x="533400" y="1497724"/>
                      <a:pt x="504497" y="1479331"/>
                    </a:cubicBezTo>
                    <a:cubicBezTo>
                      <a:pt x="475594" y="1460938"/>
                      <a:pt x="472966" y="1395248"/>
                      <a:pt x="441435" y="1416269"/>
                    </a:cubicBezTo>
                    <a:cubicBezTo>
                      <a:pt x="409904" y="1437290"/>
                      <a:pt x="323194" y="1568670"/>
                      <a:pt x="315311" y="1605456"/>
                    </a:cubicBezTo>
                    <a:cubicBezTo>
                      <a:pt x="307428" y="1642242"/>
                      <a:pt x="381000" y="1629104"/>
                      <a:pt x="394138" y="1636987"/>
                    </a:cubicBezTo>
                    <a:cubicBezTo>
                      <a:pt x="407276" y="1644870"/>
                      <a:pt x="378372" y="1631731"/>
                      <a:pt x="394138" y="1652752"/>
                    </a:cubicBezTo>
                    <a:cubicBezTo>
                      <a:pt x="409904" y="1673773"/>
                      <a:pt x="493986" y="1713187"/>
                      <a:pt x="488731" y="1763111"/>
                    </a:cubicBezTo>
                    <a:cubicBezTo>
                      <a:pt x="483476" y="1813035"/>
                      <a:pt x="391510" y="1920766"/>
                      <a:pt x="362607" y="1952297"/>
                    </a:cubicBezTo>
                    <a:cubicBezTo>
                      <a:pt x="333704" y="1983828"/>
                      <a:pt x="320566" y="1936532"/>
                      <a:pt x="315311" y="1952297"/>
                    </a:cubicBezTo>
                    <a:cubicBezTo>
                      <a:pt x="310056" y="1968062"/>
                      <a:pt x="349469" y="2023242"/>
                      <a:pt x="331076" y="2046890"/>
                    </a:cubicBezTo>
                    <a:cubicBezTo>
                      <a:pt x="312683" y="2070538"/>
                      <a:pt x="210207" y="2057401"/>
                      <a:pt x="204952" y="2094187"/>
                    </a:cubicBezTo>
                    <a:cubicBezTo>
                      <a:pt x="199697" y="2130973"/>
                      <a:pt x="225973" y="2215055"/>
                      <a:pt x="299545" y="2267607"/>
                    </a:cubicBezTo>
                    <a:cubicBezTo>
                      <a:pt x="373117" y="2320159"/>
                      <a:pt x="622738" y="2393732"/>
                      <a:pt x="646386" y="2409497"/>
                    </a:cubicBezTo>
                    <a:cubicBezTo>
                      <a:pt x="670034" y="2425262"/>
                      <a:pt x="467711" y="2396359"/>
                      <a:pt x="441435" y="2362200"/>
                    </a:cubicBezTo>
                    <a:cubicBezTo>
                      <a:pt x="415159" y="2328041"/>
                      <a:pt x="478221" y="2254469"/>
                      <a:pt x="488731" y="2204545"/>
                    </a:cubicBezTo>
                    <a:cubicBezTo>
                      <a:pt x="499241" y="2154621"/>
                      <a:pt x="488732" y="2115208"/>
                      <a:pt x="504497" y="2062656"/>
                    </a:cubicBezTo>
                    <a:cubicBezTo>
                      <a:pt x="520262" y="2010104"/>
                      <a:pt x="533400" y="1965435"/>
                      <a:pt x="583324" y="1889235"/>
                    </a:cubicBezTo>
                    <a:cubicBezTo>
                      <a:pt x="633248" y="1813035"/>
                      <a:pt x="756745" y="1665890"/>
                      <a:pt x="804042" y="1605456"/>
                    </a:cubicBezTo>
                    <a:cubicBezTo>
                      <a:pt x="851339" y="1545022"/>
                      <a:pt x="861849" y="1571297"/>
                      <a:pt x="867104" y="1526628"/>
                    </a:cubicBezTo>
                    <a:cubicBezTo>
                      <a:pt x="872359" y="1481959"/>
                      <a:pt x="853966" y="1437290"/>
                      <a:pt x="835573" y="1337442"/>
                    </a:cubicBezTo>
                    <a:cubicBezTo>
                      <a:pt x="817180" y="1237594"/>
                      <a:pt x="772511" y="1030014"/>
                      <a:pt x="756745" y="927538"/>
                    </a:cubicBezTo>
                    <a:cubicBezTo>
                      <a:pt x="740980" y="825062"/>
                      <a:pt x="730470" y="801414"/>
                      <a:pt x="740980" y="722587"/>
                    </a:cubicBezTo>
                    <a:cubicBezTo>
                      <a:pt x="751490" y="643760"/>
                      <a:pt x="783021" y="522890"/>
                      <a:pt x="819807" y="454573"/>
                    </a:cubicBezTo>
                    <a:cubicBezTo>
                      <a:pt x="856593" y="386256"/>
                      <a:pt x="932794" y="365235"/>
                      <a:pt x="961697" y="312683"/>
                    </a:cubicBezTo>
                    <a:cubicBezTo>
                      <a:pt x="990600" y="260131"/>
                      <a:pt x="1030014" y="189186"/>
                      <a:pt x="993228" y="139262"/>
                    </a:cubicBezTo>
                    <a:cubicBezTo>
                      <a:pt x="956442" y="89338"/>
                      <a:pt x="830318" y="26276"/>
                      <a:pt x="740980" y="13138"/>
                    </a:cubicBezTo>
                    <a:cubicBezTo>
                      <a:pt x="651642" y="0"/>
                      <a:pt x="517634" y="47297"/>
                      <a:pt x="457200" y="60435"/>
                    </a:cubicBezTo>
                    <a:cubicBezTo>
                      <a:pt x="396766" y="73573"/>
                      <a:pt x="396766" y="70945"/>
                      <a:pt x="378373" y="91966"/>
                    </a:cubicBezTo>
                    <a:cubicBezTo>
                      <a:pt x="359980" y="112987"/>
                      <a:pt x="353411" y="149773"/>
                      <a:pt x="331076" y="1392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3"/>
              <p:cNvSpPr/>
              <p:nvPr/>
            </p:nvSpPr>
            <p:spPr>
              <a:xfrm>
                <a:off x="1253358" y="3664990"/>
                <a:ext cx="383627" cy="367862"/>
              </a:xfrm>
              <a:custGeom>
                <a:avLst/>
                <a:gdLst>
                  <a:gd name="connsiteX0" fmla="*/ 162911 w 383627"/>
                  <a:gd name="connsiteY0" fmla="*/ 0 h 367862"/>
                  <a:gd name="connsiteX1" fmla="*/ 241738 w 383627"/>
                  <a:gd name="connsiteY1" fmla="*/ 47296 h 367862"/>
                  <a:gd name="connsiteX2" fmla="*/ 336331 w 383627"/>
                  <a:gd name="connsiteY2" fmla="*/ 47296 h 367862"/>
                  <a:gd name="connsiteX3" fmla="*/ 367862 w 383627"/>
                  <a:gd name="connsiteY3" fmla="*/ 189186 h 367862"/>
                  <a:gd name="connsiteX4" fmla="*/ 241738 w 383627"/>
                  <a:gd name="connsiteY4" fmla="*/ 346841 h 367862"/>
                  <a:gd name="connsiteX5" fmla="*/ 178676 w 383627"/>
                  <a:gd name="connsiteY5" fmla="*/ 315310 h 367862"/>
                  <a:gd name="connsiteX6" fmla="*/ 147145 w 383627"/>
                  <a:gd name="connsiteY6" fmla="*/ 315310 h 367862"/>
                  <a:gd name="connsiteX7" fmla="*/ 52552 w 383627"/>
                  <a:gd name="connsiteY7" fmla="*/ 220717 h 367862"/>
                  <a:gd name="connsiteX8" fmla="*/ 5255 w 383627"/>
                  <a:gd name="connsiteY8" fmla="*/ 220717 h 367862"/>
                  <a:gd name="connsiteX9" fmla="*/ 84083 w 383627"/>
                  <a:gd name="connsiteY9" fmla="*/ 94593 h 367862"/>
                  <a:gd name="connsiteX10" fmla="*/ 194442 w 383627"/>
                  <a:gd name="connsiteY10" fmla="*/ 47296 h 36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627" h="367862">
                    <a:moveTo>
                      <a:pt x="162911" y="0"/>
                    </a:moveTo>
                    <a:cubicBezTo>
                      <a:pt x="187873" y="19706"/>
                      <a:pt x="212835" y="39413"/>
                      <a:pt x="241738" y="47296"/>
                    </a:cubicBezTo>
                    <a:cubicBezTo>
                      <a:pt x="270641" y="55179"/>
                      <a:pt x="315310" y="23648"/>
                      <a:pt x="336331" y="47296"/>
                    </a:cubicBezTo>
                    <a:cubicBezTo>
                      <a:pt x="357352" y="70944"/>
                      <a:pt x="383627" y="139262"/>
                      <a:pt x="367862" y="189186"/>
                    </a:cubicBezTo>
                    <a:cubicBezTo>
                      <a:pt x="352097" y="239110"/>
                      <a:pt x="273269" y="325820"/>
                      <a:pt x="241738" y="346841"/>
                    </a:cubicBezTo>
                    <a:cubicBezTo>
                      <a:pt x="210207" y="367862"/>
                      <a:pt x="194441" y="320565"/>
                      <a:pt x="178676" y="315310"/>
                    </a:cubicBezTo>
                    <a:cubicBezTo>
                      <a:pt x="162911" y="310055"/>
                      <a:pt x="168166" y="331076"/>
                      <a:pt x="147145" y="315310"/>
                    </a:cubicBezTo>
                    <a:cubicBezTo>
                      <a:pt x="126124" y="299544"/>
                      <a:pt x="76200" y="236482"/>
                      <a:pt x="52552" y="220717"/>
                    </a:cubicBezTo>
                    <a:cubicBezTo>
                      <a:pt x="28904" y="204952"/>
                      <a:pt x="0" y="241738"/>
                      <a:pt x="5255" y="220717"/>
                    </a:cubicBezTo>
                    <a:cubicBezTo>
                      <a:pt x="10510" y="199696"/>
                      <a:pt x="52552" y="123497"/>
                      <a:pt x="84083" y="94593"/>
                    </a:cubicBezTo>
                    <a:cubicBezTo>
                      <a:pt x="115614" y="65689"/>
                      <a:pt x="155028" y="56492"/>
                      <a:pt x="194442" y="47296"/>
                    </a:cubicBezTo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4"/>
              <p:cNvSpPr/>
              <p:nvPr/>
            </p:nvSpPr>
            <p:spPr>
              <a:xfrm>
                <a:off x="1171903" y="3898845"/>
                <a:ext cx="270641" cy="246993"/>
              </a:xfrm>
              <a:custGeom>
                <a:avLst/>
                <a:gdLst>
                  <a:gd name="connsiteX0" fmla="*/ 260131 w 270641"/>
                  <a:gd name="connsiteY0" fmla="*/ 223345 h 246993"/>
                  <a:gd name="connsiteX1" fmla="*/ 197069 w 270641"/>
                  <a:gd name="connsiteY1" fmla="*/ 239110 h 246993"/>
                  <a:gd name="connsiteX2" fmla="*/ 118241 w 270641"/>
                  <a:gd name="connsiteY2" fmla="*/ 176048 h 246993"/>
                  <a:gd name="connsiteX3" fmla="*/ 86710 w 270641"/>
                  <a:gd name="connsiteY3" fmla="*/ 191814 h 246993"/>
                  <a:gd name="connsiteX4" fmla="*/ 7883 w 270641"/>
                  <a:gd name="connsiteY4" fmla="*/ 176048 h 246993"/>
                  <a:gd name="connsiteX5" fmla="*/ 39414 w 270641"/>
                  <a:gd name="connsiteY5" fmla="*/ 65689 h 246993"/>
                  <a:gd name="connsiteX6" fmla="*/ 86710 w 270641"/>
                  <a:gd name="connsiteY6" fmla="*/ 2627 h 246993"/>
                  <a:gd name="connsiteX7" fmla="*/ 197069 w 270641"/>
                  <a:gd name="connsiteY7" fmla="*/ 49924 h 246993"/>
                  <a:gd name="connsiteX8" fmla="*/ 212835 w 270641"/>
                  <a:gd name="connsiteY8" fmla="*/ 65689 h 246993"/>
                  <a:gd name="connsiteX9" fmla="*/ 260131 w 270641"/>
                  <a:gd name="connsiteY9" fmla="*/ 144517 h 246993"/>
                  <a:gd name="connsiteX10" fmla="*/ 260131 w 270641"/>
                  <a:gd name="connsiteY10" fmla="*/ 223345 h 246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641" h="246993">
                    <a:moveTo>
                      <a:pt x="260131" y="223345"/>
                    </a:moveTo>
                    <a:cubicBezTo>
                      <a:pt x="249621" y="239111"/>
                      <a:pt x="220717" y="246993"/>
                      <a:pt x="197069" y="239110"/>
                    </a:cubicBezTo>
                    <a:cubicBezTo>
                      <a:pt x="173421" y="231227"/>
                      <a:pt x="136634" y="183931"/>
                      <a:pt x="118241" y="176048"/>
                    </a:cubicBezTo>
                    <a:cubicBezTo>
                      <a:pt x="99848" y="168165"/>
                      <a:pt x="105103" y="191814"/>
                      <a:pt x="86710" y="191814"/>
                    </a:cubicBezTo>
                    <a:cubicBezTo>
                      <a:pt x="68317" y="191814"/>
                      <a:pt x="15766" y="197069"/>
                      <a:pt x="7883" y="176048"/>
                    </a:cubicBezTo>
                    <a:cubicBezTo>
                      <a:pt x="0" y="155027"/>
                      <a:pt x="26276" y="94592"/>
                      <a:pt x="39414" y="65689"/>
                    </a:cubicBezTo>
                    <a:cubicBezTo>
                      <a:pt x="52552" y="36786"/>
                      <a:pt x="60434" y="5255"/>
                      <a:pt x="86710" y="2627"/>
                    </a:cubicBezTo>
                    <a:cubicBezTo>
                      <a:pt x="112986" y="0"/>
                      <a:pt x="176048" y="39414"/>
                      <a:pt x="197069" y="49924"/>
                    </a:cubicBezTo>
                    <a:cubicBezTo>
                      <a:pt x="218090" y="60434"/>
                      <a:pt x="202325" y="49924"/>
                      <a:pt x="212835" y="65689"/>
                    </a:cubicBezTo>
                    <a:cubicBezTo>
                      <a:pt x="223345" y="81455"/>
                      <a:pt x="249621" y="118241"/>
                      <a:pt x="260131" y="144517"/>
                    </a:cubicBezTo>
                    <a:cubicBezTo>
                      <a:pt x="270641" y="170793"/>
                      <a:pt x="270641" y="207580"/>
                      <a:pt x="260131" y="2233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5"/>
              <p:cNvSpPr/>
              <p:nvPr/>
            </p:nvSpPr>
            <p:spPr>
              <a:xfrm>
                <a:off x="2554013" y="4051245"/>
                <a:ext cx="394138" cy="417785"/>
              </a:xfrm>
              <a:custGeom>
                <a:avLst/>
                <a:gdLst>
                  <a:gd name="connsiteX0" fmla="*/ 375745 w 394138"/>
                  <a:gd name="connsiteY0" fmla="*/ 86710 h 417785"/>
                  <a:gd name="connsiteX1" fmla="*/ 375745 w 394138"/>
                  <a:gd name="connsiteY1" fmla="*/ 181303 h 417785"/>
                  <a:gd name="connsiteX2" fmla="*/ 375745 w 394138"/>
                  <a:gd name="connsiteY2" fmla="*/ 228600 h 417785"/>
                  <a:gd name="connsiteX3" fmla="*/ 344214 w 394138"/>
                  <a:gd name="connsiteY3" fmla="*/ 291662 h 417785"/>
                  <a:gd name="connsiteX4" fmla="*/ 296918 w 394138"/>
                  <a:gd name="connsiteY4" fmla="*/ 370489 h 417785"/>
                  <a:gd name="connsiteX5" fmla="*/ 186559 w 394138"/>
                  <a:gd name="connsiteY5" fmla="*/ 402020 h 417785"/>
                  <a:gd name="connsiteX6" fmla="*/ 107731 w 394138"/>
                  <a:gd name="connsiteY6" fmla="*/ 402020 h 417785"/>
                  <a:gd name="connsiteX7" fmla="*/ 91966 w 394138"/>
                  <a:gd name="connsiteY7" fmla="*/ 307427 h 417785"/>
                  <a:gd name="connsiteX8" fmla="*/ 13138 w 394138"/>
                  <a:gd name="connsiteY8" fmla="*/ 228600 h 417785"/>
                  <a:gd name="connsiteX9" fmla="*/ 13138 w 394138"/>
                  <a:gd name="connsiteY9" fmla="*/ 197069 h 417785"/>
                  <a:gd name="connsiteX10" fmla="*/ 60435 w 394138"/>
                  <a:gd name="connsiteY10" fmla="*/ 70945 h 417785"/>
                  <a:gd name="connsiteX11" fmla="*/ 155028 w 394138"/>
                  <a:gd name="connsiteY11" fmla="*/ 86710 h 417785"/>
                  <a:gd name="connsiteX12" fmla="*/ 170793 w 394138"/>
                  <a:gd name="connsiteY12" fmla="*/ 134007 h 417785"/>
                  <a:gd name="connsiteX13" fmla="*/ 265387 w 394138"/>
                  <a:gd name="connsiteY13" fmla="*/ 181303 h 417785"/>
                  <a:gd name="connsiteX14" fmla="*/ 281152 w 394138"/>
                  <a:gd name="connsiteY14" fmla="*/ 275896 h 417785"/>
                  <a:gd name="connsiteX15" fmla="*/ 281152 w 394138"/>
                  <a:gd name="connsiteY15" fmla="*/ 197069 h 417785"/>
                  <a:gd name="connsiteX16" fmla="*/ 233856 w 394138"/>
                  <a:gd name="connsiteY16" fmla="*/ 149772 h 417785"/>
                  <a:gd name="connsiteX17" fmla="*/ 91966 w 394138"/>
                  <a:gd name="connsiteY17" fmla="*/ 181303 h 417785"/>
                  <a:gd name="connsiteX18" fmla="*/ 91966 w 394138"/>
                  <a:gd name="connsiteY18" fmla="*/ 181303 h 417785"/>
                  <a:gd name="connsiteX19" fmla="*/ 218090 w 394138"/>
                  <a:gd name="connsiteY19" fmla="*/ 134007 h 417785"/>
                  <a:gd name="connsiteX20" fmla="*/ 265387 w 394138"/>
                  <a:gd name="connsiteY20" fmla="*/ 102476 h 417785"/>
                  <a:gd name="connsiteX21" fmla="*/ 281152 w 394138"/>
                  <a:gd name="connsiteY21" fmla="*/ 55179 h 417785"/>
                  <a:gd name="connsiteX22" fmla="*/ 155028 w 394138"/>
                  <a:gd name="connsiteY22" fmla="*/ 70945 h 417785"/>
                  <a:gd name="connsiteX23" fmla="*/ 186559 w 394138"/>
                  <a:gd name="connsiteY23" fmla="*/ 39414 h 417785"/>
                  <a:gd name="connsiteX24" fmla="*/ 265387 w 394138"/>
                  <a:gd name="connsiteY24" fmla="*/ 7883 h 417785"/>
                  <a:gd name="connsiteX25" fmla="*/ 375745 w 394138"/>
                  <a:gd name="connsiteY25" fmla="*/ 86710 h 41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4138" h="417785">
                    <a:moveTo>
                      <a:pt x="375745" y="86710"/>
                    </a:moveTo>
                    <a:cubicBezTo>
                      <a:pt x="394138" y="115613"/>
                      <a:pt x="375745" y="181303"/>
                      <a:pt x="375745" y="181303"/>
                    </a:cubicBezTo>
                    <a:cubicBezTo>
                      <a:pt x="375745" y="204951"/>
                      <a:pt x="381000" y="210207"/>
                      <a:pt x="375745" y="228600"/>
                    </a:cubicBezTo>
                    <a:cubicBezTo>
                      <a:pt x="370490" y="246993"/>
                      <a:pt x="357352" y="268014"/>
                      <a:pt x="344214" y="291662"/>
                    </a:cubicBezTo>
                    <a:cubicBezTo>
                      <a:pt x="331076" y="315310"/>
                      <a:pt x="323194" y="352096"/>
                      <a:pt x="296918" y="370489"/>
                    </a:cubicBezTo>
                    <a:cubicBezTo>
                      <a:pt x="270642" y="388882"/>
                      <a:pt x="218090" y="396765"/>
                      <a:pt x="186559" y="402020"/>
                    </a:cubicBezTo>
                    <a:cubicBezTo>
                      <a:pt x="155028" y="407275"/>
                      <a:pt x="123496" y="417785"/>
                      <a:pt x="107731" y="402020"/>
                    </a:cubicBezTo>
                    <a:cubicBezTo>
                      <a:pt x="91966" y="386255"/>
                      <a:pt x="107731" y="336330"/>
                      <a:pt x="91966" y="307427"/>
                    </a:cubicBezTo>
                    <a:cubicBezTo>
                      <a:pt x="76201" y="278524"/>
                      <a:pt x="26276" y="246993"/>
                      <a:pt x="13138" y="228600"/>
                    </a:cubicBezTo>
                    <a:cubicBezTo>
                      <a:pt x="0" y="210207"/>
                      <a:pt x="5255" y="223345"/>
                      <a:pt x="13138" y="197069"/>
                    </a:cubicBezTo>
                    <a:cubicBezTo>
                      <a:pt x="21021" y="170793"/>
                      <a:pt x="36787" y="89338"/>
                      <a:pt x="60435" y="70945"/>
                    </a:cubicBezTo>
                    <a:cubicBezTo>
                      <a:pt x="84083" y="52552"/>
                      <a:pt x="136635" y="76200"/>
                      <a:pt x="155028" y="86710"/>
                    </a:cubicBezTo>
                    <a:cubicBezTo>
                      <a:pt x="173421" y="97220"/>
                      <a:pt x="152400" y="118242"/>
                      <a:pt x="170793" y="134007"/>
                    </a:cubicBezTo>
                    <a:cubicBezTo>
                      <a:pt x="189186" y="149772"/>
                      <a:pt x="246994" y="157655"/>
                      <a:pt x="265387" y="181303"/>
                    </a:cubicBezTo>
                    <a:cubicBezTo>
                      <a:pt x="283780" y="204951"/>
                      <a:pt x="278525" y="273268"/>
                      <a:pt x="281152" y="275896"/>
                    </a:cubicBezTo>
                    <a:cubicBezTo>
                      <a:pt x="283779" y="278524"/>
                      <a:pt x="289035" y="218090"/>
                      <a:pt x="281152" y="197069"/>
                    </a:cubicBezTo>
                    <a:cubicBezTo>
                      <a:pt x="273269" y="176048"/>
                      <a:pt x="265387" y="152400"/>
                      <a:pt x="233856" y="149772"/>
                    </a:cubicBezTo>
                    <a:cubicBezTo>
                      <a:pt x="202325" y="147144"/>
                      <a:pt x="91966" y="181303"/>
                      <a:pt x="91966" y="181303"/>
                    </a:cubicBezTo>
                    <a:lnTo>
                      <a:pt x="91966" y="181303"/>
                    </a:lnTo>
                    <a:cubicBezTo>
                      <a:pt x="112987" y="173420"/>
                      <a:pt x="189187" y="147145"/>
                      <a:pt x="218090" y="134007"/>
                    </a:cubicBezTo>
                    <a:cubicBezTo>
                      <a:pt x="246993" y="120869"/>
                      <a:pt x="254877" y="115614"/>
                      <a:pt x="265387" y="102476"/>
                    </a:cubicBezTo>
                    <a:cubicBezTo>
                      <a:pt x="275897" y="89338"/>
                      <a:pt x="299545" y="60434"/>
                      <a:pt x="281152" y="55179"/>
                    </a:cubicBezTo>
                    <a:cubicBezTo>
                      <a:pt x="262759" y="49924"/>
                      <a:pt x="170793" y="73572"/>
                      <a:pt x="155028" y="70945"/>
                    </a:cubicBezTo>
                    <a:cubicBezTo>
                      <a:pt x="139263" y="68318"/>
                      <a:pt x="168166" y="49924"/>
                      <a:pt x="186559" y="39414"/>
                    </a:cubicBezTo>
                    <a:cubicBezTo>
                      <a:pt x="204952" y="28904"/>
                      <a:pt x="241739" y="0"/>
                      <a:pt x="265387" y="7883"/>
                    </a:cubicBezTo>
                    <a:cubicBezTo>
                      <a:pt x="289035" y="15766"/>
                      <a:pt x="357352" y="57807"/>
                      <a:pt x="375745" y="867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6"/>
              <p:cNvSpPr/>
              <p:nvPr/>
            </p:nvSpPr>
            <p:spPr>
              <a:xfrm>
                <a:off x="2233447" y="4198389"/>
                <a:ext cx="415160" cy="391511"/>
              </a:xfrm>
              <a:custGeom>
                <a:avLst/>
                <a:gdLst>
                  <a:gd name="connsiteX0" fmla="*/ 365235 w 415160"/>
                  <a:gd name="connsiteY0" fmla="*/ 81456 h 391511"/>
                  <a:gd name="connsiteX1" fmla="*/ 412532 w 415160"/>
                  <a:gd name="connsiteY1" fmla="*/ 207580 h 391511"/>
                  <a:gd name="connsiteX2" fmla="*/ 381001 w 415160"/>
                  <a:gd name="connsiteY2" fmla="*/ 286407 h 391511"/>
                  <a:gd name="connsiteX3" fmla="*/ 286408 w 415160"/>
                  <a:gd name="connsiteY3" fmla="*/ 381001 h 391511"/>
                  <a:gd name="connsiteX4" fmla="*/ 81456 w 415160"/>
                  <a:gd name="connsiteY4" fmla="*/ 349470 h 391511"/>
                  <a:gd name="connsiteX5" fmla="*/ 81456 w 415160"/>
                  <a:gd name="connsiteY5" fmla="*/ 176049 h 391511"/>
                  <a:gd name="connsiteX6" fmla="*/ 2628 w 415160"/>
                  <a:gd name="connsiteY6" fmla="*/ 176049 h 391511"/>
                  <a:gd name="connsiteX7" fmla="*/ 97222 w 415160"/>
                  <a:gd name="connsiteY7" fmla="*/ 49925 h 391511"/>
                  <a:gd name="connsiteX8" fmla="*/ 207580 w 415160"/>
                  <a:gd name="connsiteY8" fmla="*/ 112987 h 391511"/>
                  <a:gd name="connsiteX9" fmla="*/ 270642 w 415160"/>
                  <a:gd name="connsiteY9" fmla="*/ 176049 h 391511"/>
                  <a:gd name="connsiteX10" fmla="*/ 176049 w 415160"/>
                  <a:gd name="connsiteY10" fmla="*/ 144518 h 391511"/>
                  <a:gd name="connsiteX11" fmla="*/ 160284 w 415160"/>
                  <a:gd name="connsiteY11" fmla="*/ 81456 h 391511"/>
                  <a:gd name="connsiteX12" fmla="*/ 223346 w 415160"/>
                  <a:gd name="connsiteY12" fmla="*/ 2628 h 391511"/>
                  <a:gd name="connsiteX13" fmla="*/ 365235 w 415160"/>
                  <a:gd name="connsiteY13" fmla="*/ 81456 h 391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5160" h="391511">
                    <a:moveTo>
                      <a:pt x="365235" y="81456"/>
                    </a:moveTo>
                    <a:cubicBezTo>
                      <a:pt x="396766" y="115615"/>
                      <a:pt x="409904" y="173422"/>
                      <a:pt x="412532" y="207580"/>
                    </a:cubicBezTo>
                    <a:cubicBezTo>
                      <a:pt x="415160" y="241739"/>
                      <a:pt x="402022" y="257504"/>
                      <a:pt x="381001" y="286407"/>
                    </a:cubicBezTo>
                    <a:cubicBezTo>
                      <a:pt x="359980" y="315310"/>
                      <a:pt x="336332" y="370491"/>
                      <a:pt x="286408" y="381001"/>
                    </a:cubicBezTo>
                    <a:cubicBezTo>
                      <a:pt x="236484" y="391511"/>
                      <a:pt x="115615" y="383629"/>
                      <a:pt x="81456" y="349470"/>
                    </a:cubicBezTo>
                    <a:cubicBezTo>
                      <a:pt x="47297" y="315311"/>
                      <a:pt x="94594" y="204952"/>
                      <a:pt x="81456" y="176049"/>
                    </a:cubicBezTo>
                    <a:cubicBezTo>
                      <a:pt x="68318" y="147146"/>
                      <a:pt x="0" y="197070"/>
                      <a:pt x="2628" y="176049"/>
                    </a:cubicBezTo>
                    <a:cubicBezTo>
                      <a:pt x="5256" y="155028"/>
                      <a:pt x="63063" y="60435"/>
                      <a:pt x="97222" y="49925"/>
                    </a:cubicBezTo>
                    <a:cubicBezTo>
                      <a:pt x="131381" y="39415"/>
                      <a:pt x="178677" y="91966"/>
                      <a:pt x="207580" y="112987"/>
                    </a:cubicBezTo>
                    <a:cubicBezTo>
                      <a:pt x="236483" y="134008"/>
                      <a:pt x="275897" y="170794"/>
                      <a:pt x="270642" y="176049"/>
                    </a:cubicBezTo>
                    <a:cubicBezTo>
                      <a:pt x="265387" y="181304"/>
                      <a:pt x="194442" y="160283"/>
                      <a:pt x="176049" y="144518"/>
                    </a:cubicBezTo>
                    <a:cubicBezTo>
                      <a:pt x="157656" y="128753"/>
                      <a:pt x="152401" y="105104"/>
                      <a:pt x="160284" y="81456"/>
                    </a:cubicBezTo>
                    <a:cubicBezTo>
                      <a:pt x="168167" y="57808"/>
                      <a:pt x="191815" y="5256"/>
                      <a:pt x="223346" y="2628"/>
                    </a:cubicBezTo>
                    <a:cubicBezTo>
                      <a:pt x="254877" y="0"/>
                      <a:pt x="333704" y="47297"/>
                      <a:pt x="365235" y="814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7"/>
              <p:cNvSpPr/>
              <p:nvPr/>
            </p:nvSpPr>
            <p:spPr>
              <a:xfrm>
                <a:off x="2070537" y="4348162"/>
                <a:ext cx="228601" cy="131379"/>
              </a:xfrm>
              <a:custGeom>
                <a:avLst/>
                <a:gdLst>
                  <a:gd name="connsiteX0" fmla="*/ 228601 w 228601"/>
                  <a:gd name="connsiteY0" fmla="*/ 57807 h 131379"/>
                  <a:gd name="connsiteX1" fmla="*/ 165538 w 228601"/>
                  <a:gd name="connsiteY1" fmla="*/ 10510 h 131379"/>
                  <a:gd name="connsiteX2" fmla="*/ 39414 w 228601"/>
                  <a:gd name="connsiteY2" fmla="*/ 120869 h 131379"/>
                  <a:gd name="connsiteX3" fmla="*/ 7883 w 228601"/>
                  <a:gd name="connsiteY3" fmla="*/ 73572 h 131379"/>
                  <a:gd name="connsiteX4" fmla="*/ 86711 w 228601"/>
                  <a:gd name="connsiteY4" fmla="*/ 26276 h 131379"/>
                  <a:gd name="connsiteX5" fmla="*/ 165538 w 228601"/>
                  <a:gd name="connsiteY5" fmla="*/ 26276 h 131379"/>
                  <a:gd name="connsiteX6" fmla="*/ 228601 w 228601"/>
                  <a:gd name="connsiteY6" fmla="*/ 57807 h 131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1" h="131379">
                    <a:moveTo>
                      <a:pt x="228601" y="57807"/>
                    </a:moveTo>
                    <a:cubicBezTo>
                      <a:pt x="228601" y="55179"/>
                      <a:pt x="197069" y="0"/>
                      <a:pt x="165538" y="10510"/>
                    </a:cubicBezTo>
                    <a:cubicBezTo>
                      <a:pt x="134007" y="21020"/>
                      <a:pt x="65690" y="110359"/>
                      <a:pt x="39414" y="120869"/>
                    </a:cubicBezTo>
                    <a:cubicBezTo>
                      <a:pt x="13138" y="131379"/>
                      <a:pt x="0" y="89338"/>
                      <a:pt x="7883" y="73572"/>
                    </a:cubicBezTo>
                    <a:cubicBezTo>
                      <a:pt x="15766" y="57807"/>
                      <a:pt x="60435" y="34159"/>
                      <a:pt x="86711" y="26276"/>
                    </a:cubicBezTo>
                    <a:cubicBezTo>
                      <a:pt x="112987" y="18393"/>
                      <a:pt x="139262" y="18393"/>
                      <a:pt x="165538" y="26276"/>
                    </a:cubicBezTo>
                    <a:cubicBezTo>
                      <a:pt x="191814" y="34159"/>
                      <a:pt x="228601" y="60435"/>
                      <a:pt x="228601" y="578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8"/>
              <p:cNvSpPr/>
              <p:nvPr/>
            </p:nvSpPr>
            <p:spPr>
              <a:xfrm>
                <a:off x="1912883" y="4400714"/>
                <a:ext cx="417786" cy="344214"/>
              </a:xfrm>
              <a:custGeom>
                <a:avLst/>
                <a:gdLst>
                  <a:gd name="connsiteX0" fmla="*/ 417786 w 417786"/>
                  <a:gd name="connsiteY0" fmla="*/ 21020 h 344214"/>
                  <a:gd name="connsiteX1" fmla="*/ 354723 w 417786"/>
                  <a:gd name="connsiteY1" fmla="*/ 210207 h 344214"/>
                  <a:gd name="connsiteX2" fmla="*/ 307427 w 417786"/>
                  <a:gd name="connsiteY2" fmla="*/ 304800 h 344214"/>
                  <a:gd name="connsiteX3" fmla="*/ 181303 w 417786"/>
                  <a:gd name="connsiteY3" fmla="*/ 241738 h 344214"/>
                  <a:gd name="connsiteX4" fmla="*/ 165537 w 417786"/>
                  <a:gd name="connsiteY4" fmla="*/ 225972 h 344214"/>
                  <a:gd name="connsiteX5" fmla="*/ 197068 w 417786"/>
                  <a:gd name="connsiteY5" fmla="*/ 68317 h 344214"/>
                  <a:gd name="connsiteX6" fmla="*/ 149772 w 417786"/>
                  <a:gd name="connsiteY6" fmla="*/ 5255 h 344214"/>
                  <a:gd name="connsiteX7" fmla="*/ 23648 w 417786"/>
                  <a:gd name="connsiteY7" fmla="*/ 36786 h 344214"/>
                  <a:gd name="connsiteX8" fmla="*/ 7882 w 417786"/>
                  <a:gd name="connsiteY8" fmla="*/ 99848 h 344214"/>
                  <a:gd name="connsiteX9" fmla="*/ 23648 w 417786"/>
                  <a:gd name="connsiteY9" fmla="*/ 178676 h 344214"/>
                  <a:gd name="connsiteX10" fmla="*/ 39413 w 417786"/>
                  <a:gd name="connsiteY10" fmla="*/ 304800 h 344214"/>
                  <a:gd name="connsiteX11" fmla="*/ 70944 w 417786"/>
                  <a:gd name="connsiteY11" fmla="*/ 336331 h 344214"/>
                  <a:gd name="connsiteX12" fmla="*/ 181303 w 417786"/>
                  <a:gd name="connsiteY12" fmla="*/ 257503 h 34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7786" h="344214">
                    <a:moveTo>
                      <a:pt x="417786" y="21020"/>
                    </a:moveTo>
                    <a:cubicBezTo>
                      <a:pt x="395451" y="91965"/>
                      <a:pt x="373116" y="162910"/>
                      <a:pt x="354723" y="210207"/>
                    </a:cubicBezTo>
                    <a:cubicBezTo>
                      <a:pt x="336330" y="257504"/>
                      <a:pt x="336330" y="299545"/>
                      <a:pt x="307427" y="304800"/>
                    </a:cubicBezTo>
                    <a:cubicBezTo>
                      <a:pt x="278524" y="310055"/>
                      <a:pt x="204951" y="254876"/>
                      <a:pt x="181303" y="241738"/>
                    </a:cubicBezTo>
                    <a:cubicBezTo>
                      <a:pt x="157655" y="228600"/>
                      <a:pt x="162910" y="254875"/>
                      <a:pt x="165537" y="225972"/>
                    </a:cubicBezTo>
                    <a:cubicBezTo>
                      <a:pt x="168164" y="197069"/>
                      <a:pt x="199695" y="105103"/>
                      <a:pt x="197068" y="68317"/>
                    </a:cubicBezTo>
                    <a:cubicBezTo>
                      <a:pt x="194441" y="31531"/>
                      <a:pt x="178675" y="10510"/>
                      <a:pt x="149772" y="5255"/>
                    </a:cubicBezTo>
                    <a:cubicBezTo>
                      <a:pt x="120869" y="0"/>
                      <a:pt x="47296" y="21021"/>
                      <a:pt x="23648" y="36786"/>
                    </a:cubicBezTo>
                    <a:cubicBezTo>
                      <a:pt x="0" y="52551"/>
                      <a:pt x="7882" y="76200"/>
                      <a:pt x="7882" y="99848"/>
                    </a:cubicBezTo>
                    <a:cubicBezTo>
                      <a:pt x="7882" y="123496"/>
                      <a:pt x="18393" y="144517"/>
                      <a:pt x="23648" y="178676"/>
                    </a:cubicBezTo>
                    <a:cubicBezTo>
                      <a:pt x="28903" y="212835"/>
                      <a:pt x="31530" y="278524"/>
                      <a:pt x="39413" y="304800"/>
                    </a:cubicBezTo>
                    <a:cubicBezTo>
                      <a:pt x="47296" y="331076"/>
                      <a:pt x="47296" y="344214"/>
                      <a:pt x="70944" y="336331"/>
                    </a:cubicBezTo>
                    <a:cubicBezTo>
                      <a:pt x="94592" y="328448"/>
                      <a:pt x="137947" y="292975"/>
                      <a:pt x="181303" y="257503"/>
                    </a:cubicBezTo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9"/>
              <p:cNvSpPr/>
              <p:nvPr/>
            </p:nvSpPr>
            <p:spPr>
              <a:xfrm>
                <a:off x="1723696" y="4387576"/>
                <a:ext cx="225973" cy="425669"/>
              </a:xfrm>
              <a:custGeom>
                <a:avLst/>
                <a:gdLst>
                  <a:gd name="connsiteX0" fmla="*/ 212835 w 225973"/>
                  <a:gd name="connsiteY0" fmla="*/ 81455 h 425669"/>
                  <a:gd name="connsiteX1" fmla="*/ 134007 w 225973"/>
                  <a:gd name="connsiteY1" fmla="*/ 2627 h 425669"/>
                  <a:gd name="connsiteX2" fmla="*/ 23648 w 225973"/>
                  <a:gd name="connsiteY2" fmla="*/ 97220 h 425669"/>
                  <a:gd name="connsiteX3" fmla="*/ 7883 w 225973"/>
                  <a:gd name="connsiteY3" fmla="*/ 191814 h 425669"/>
                  <a:gd name="connsiteX4" fmla="*/ 70945 w 225973"/>
                  <a:gd name="connsiteY4" fmla="*/ 381000 h 425669"/>
                  <a:gd name="connsiteX5" fmla="*/ 134007 w 225973"/>
                  <a:gd name="connsiteY5" fmla="*/ 412531 h 425669"/>
                  <a:gd name="connsiteX6" fmla="*/ 212835 w 225973"/>
                  <a:gd name="connsiteY6" fmla="*/ 302172 h 425669"/>
                  <a:gd name="connsiteX7" fmla="*/ 212835 w 225973"/>
                  <a:gd name="connsiteY7" fmla="*/ 81455 h 425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973" h="425669">
                    <a:moveTo>
                      <a:pt x="212835" y="81455"/>
                    </a:moveTo>
                    <a:cubicBezTo>
                      <a:pt x="199697" y="31531"/>
                      <a:pt x="165538" y="0"/>
                      <a:pt x="134007" y="2627"/>
                    </a:cubicBezTo>
                    <a:cubicBezTo>
                      <a:pt x="102476" y="5254"/>
                      <a:pt x="44669" y="65689"/>
                      <a:pt x="23648" y="97220"/>
                    </a:cubicBezTo>
                    <a:cubicBezTo>
                      <a:pt x="2627" y="128751"/>
                      <a:pt x="0" y="144517"/>
                      <a:pt x="7883" y="191814"/>
                    </a:cubicBezTo>
                    <a:cubicBezTo>
                      <a:pt x="15766" y="239111"/>
                      <a:pt x="49924" y="344214"/>
                      <a:pt x="70945" y="381000"/>
                    </a:cubicBezTo>
                    <a:cubicBezTo>
                      <a:pt x="91966" y="417786"/>
                      <a:pt x="110359" y="425669"/>
                      <a:pt x="134007" y="412531"/>
                    </a:cubicBezTo>
                    <a:cubicBezTo>
                      <a:pt x="157655" y="399393"/>
                      <a:pt x="199697" y="359979"/>
                      <a:pt x="212835" y="302172"/>
                    </a:cubicBezTo>
                    <a:cubicBezTo>
                      <a:pt x="225973" y="244365"/>
                      <a:pt x="225973" y="131379"/>
                      <a:pt x="212835" y="8145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20"/>
              <p:cNvSpPr/>
              <p:nvPr/>
            </p:nvSpPr>
            <p:spPr>
              <a:xfrm>
                <a:off x="1542393" y="4371811"/>
                <a:ext cx="228599" cy="359978"/>
              </a:xfrm>
              <a:custGeom>
                <a:avLst/>
                <a:gdLst>
                  <a:gd name="connsiteX0" fmla="*/ 31531 w 228599"/>
                  <a:gd name="connsiteY0" fmla="*/ 2627 h 359978"/>
                  <a:gd name="connsiteX1" fmla="*/ 204951 w 228599"/>
                  <a:gd name="connsiteY1" fmla="*/ 81454 h 359978"/>
                  <a:gd name="connsiteX2" fmla="*/ 173420 w 228599"/>
                  <a:gd name="connsiteY2" fmla="*/ 128751 h 359978"/>
                  <a:gd name="connsiteX3" fmla="*/ 189186 w 228599"/>
                  <a:gd name="connsiteY3" fmla="*/ 223344 h 359978"/>
                  <a:gd name="connsiteX4" fmla="*/ 204951 w 228599"/>
                  <a:gd name="connsiteY4" fmla="*/ 317937 h 359978"/>
                  <a:gd name="connsiteX5" fmla="*/ 94593 w 228599"/>
                  <a:gd name="connsiteY5" fmla="*/ 349468 h 359978"/>
                  <a:gd name="connsiteX6" fmla="*/ 31531 w 228599"/>
                  <a:gd name="connsiteY6" fmla="*/ 254875 h 359978"/>
                  <a:gd name="connsiteX7" fmla="*/ 15765 w 228599"/>
                  <a:gd name="connsiteY7" fmla="*/ 65689 h 359978"/>
                  <a:gd name="connsiteX8" fmla="*/ 31531 w 228599"/>
                  <a:gd name="connsiteY8" fmla="*/ 2627 h 359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599" h="359978">
                    <a:moveTo>
                      <a:pt x="31531" y="2627"/>
                    </a:moveTo>
                    <a:cubicBezTo>
                      <a:pt x="63062" y="5254"/>
                      <a:pt x="181303" y="60433"/>
                      <a:pt x="204951" y="81454"/>
                    </a:cubicBezTo>
                    <a:cubicBezTo>
                      <a:pt x="228599" y="102475"/>
                      <a:pt x="176047" y="105103"/>
                      <a:pt x="173420" y="128751"/>
                    </a:cubicBezTo>
                    <a:cubicBezTo>
                      <a:pt x="170793" y="152399"/>
                      <a:pt x="189186" y="223344"/>
                      <a:pt x="189186" y="223344"/>
                    </a:cubicBezTo>
                    <a:cubicBezTo>
                      <a:pt x="194441" y="254875"/>
                      <a:pt x="220717" y="296916"/>
                      <a:pt x="204951" y="317937"/>
                    </a:cubicBezTo>
                    <a:cubicBezTo>
                      <a:pt x="189185" y="338958"/>
                      <a:pt x="123496" y="359978"/>
                      <a:pt x="94593" y="349468"/>
                    </a:cubicBezTo>
                    <a:cubicBezTo>
                      <a:pt x="65690" y="338958"/>
                      <a:pt x="44669" y="302171"/>
                      <a:pt x="31531" y="254875"/>
                    </a:cubicBezTo>
                    <a:cubicBezTo>
                      <a:pt x="18393" y="207579"/>
                      <a:pt x="15765" y="110358"/>
                      <a:pt x="15765" y="65689"/>
                    </a:cubicBezTo>
                    <a:cubicBezTo>
                      <a:pt x="15765" y="21020"/>
                      <a:pt x="0" y="0"/>
                      <a:pt x="31531" y="26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21"/>
              <p:cNvSpPr/>
              <p:nvPr/>
            </p:nvSpPr>
            <p:spPr>
              <a:xfrm>
                <a:off x="1413641" y="4337651"/>
                <a:ext cx="160282" cy="359980"/>
              </a:xfrm>
              <a:custGeom>
                <a:avLst/>
                <a:gdLst>
                  <a:gd name="connsiteX0" fmla="*/ 144517 w 160282"/>
                  <a:gd name="connsiteY0" fmla="*/ 52552 h 359980"/>
                  <a:gd name="connsiteX1" fmla="*/ 34159 w 160282"/>
                  <a:gd name="connsiteY1" fmla="*/ 5256 h 359980"/>
                  <a:gd name="connsiteX2" fmla="*/ 2628 w 160282"/>
                  <a:gd name="connsiteY2" fmla="*/ 84083 h 359980"/>
                  <a:gd name="connsiteX3" fmla="*/ 49924 w 160282"/>
                  <a:gd name="connsiteY3" fmla="*/ 273270 h 359980"/>
                  <a:gd name="connsiteX4" fmla="*/ 97221 w 160282"/>
                  <a:gd name="connsiteY4" fmla="*/ 320566 h 359980"/>
                  <a:gd name="connsiteX5" fmla="*/ 128752 w 160282"/>
                  <a:gd name="connsiteY5" fmla="*/ 320566 h 359980"/>
                  <a:gd name="connsiteX6" fmla="*/ 144517 w 160282"/>
                  <a:gd name="connsiteY6" fmla="*/ 52552 h 359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282" h="359980">
                    <a:moveTo>
                      <a:pt x="144517" y="52552"/>
                    </a:moveTo>
                    <a:cubicBezTo>
                      <a:pt x="128752" y="0"/>
                      <a:pt x="57807" y="1"/>
                      <a:pt x="34159" y="5256"/>
                    </a:cubicBezTo>
                    <a:cubicBezTo>
                      <a:pt x="10511" y="10511"/>
                      <a:pt x="0" y="39414"/>
                      <a:pt x="2628" y="84083"/>
                    </a:cubicBezTo>
                    <a:cubicBezTo>
                      <a:pt x="5256" y="128752"/>
                      <a:pt x="34159" y="233856"/>
                      <a:pt x="49924" y="273270"/>
                    </a:cubicBezTo>
                    <a:cubicBezTo>
                      <a:pt x="65689" y="312684"/>
                      <a:pt x="84083" y="312683"/>
                      <a:pt x="97221" y="320566"/>
                    </a:cubicBezTo>
                    <a:cubicBezTo>
                      <a:pt x="110359" y="328449"/>
                      <a:pt x="123497" y="359980"/>
                      <a:pt x="128752" y="320566"/>
                    </a:cubicBezTo>
                    <a:cubicBezTo>
                      <a:pt x="134007" y="281152"/>
                      <a:pt x="160282" y="105104"/>
                      <a:pt x="144517" y="525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22"/>
              <p:cNvSpPr/>
              <p:nvPr/>
            </p:nvSpPr>
            <p:spPr>
              <a:xfrm>
                <a:off x="1308537" y="4250942"/>
                <a:ext cx="141891" cy="396765"/>
              </a:xfrm>
              <a:custGeom>
                <a:avLst/>
                <a:gdLst>
                  <a:gd name="connsiteX0" fmla="*/ 107732 w 141891"/>
                  <a:gd name="connsiteY0" fmla="*/ 76199 h 396765"/>
                  <a:gd name="connsiteX1" fmla="*/ 13138 w 141891"/>
                  <a:gd name="connsiteY1" fmla="*/ 28903 h 396765"/>
                  <a:gd name="connsiteX2" fmla="*/ 28904 w 141891"/>
                  <a:gd name="connsiteY2" fmla="*/ 249620 h 396765"/>
                  <a:gd name="connsiteX3" fmla="*/ 91966 w 141891"/>
                  <a:gd name="connsiteY3" fmla="*/ 359979 h 396765"/>
                  <a:gd name="connsiteX4" fmla="*/ 139263 w 141891"/>
                  <a:gd name="connsiteY4" fmla="*/ 359979 h 396765"/>
                  <a:gd name="connsiteX5" fmla="*/ 76201 w 141891"/>
                  <a:gd name="connsiteY5" fmla="*/ 139261 h 396765"/>
                  <a:gd name="connsiteX6" fmla="*/ 76201 w 141891"/>
                  <a:gd name="connsiteY6" fmla="*/ 139261 h 396765"/>
                  <a:gd name="connsiteX7" fmla="*/ 139263 w 141891"/>
                  <a:gd name="connsiteY7" fmla="*/ 123496 h 396765"/>
                  <a:gd name="connsiteX8" fmla="*/ 107732 w 141891"/>
                  <a:gd name="connsiteY8" fmla="*/ 76199 h 39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891" h="396765">
                    <a:moveTo>
                      <a:pt x="107732" y="76199"/>
                    </a:moveTo>
                    <a:cubicBezTo>
                      <a:pt x="86711" y="60433"/>
                      <a:pt x="26276" y="0"/>
                      <a:pt x="13138" y="28903"/>
                    </a:cubicBezTo>
                    <a:cubicBezTo>
                      <a:pt x="0" y="57806"/>
                      <a:pt x="15766" y="194441"/>
                      <a:pt x="28904" y="249620"/>
                    </a:cubicBezTo>
                    <a:cubicBezTo>
                      <a:pt x="42042" y="304799"/>
                      <a:pt x="73573" y="341586"/>
                      <a:pt x="91966" y="359979"/>
                    </a:cubicBezTo>
                    <a:cubicBezTo>
                      <a:pt x="110359" y="378372"/>
                      <a:pt x="141890" y="396765"/>
                      <a:pt x="139263" y="359979"/>
                    </a:cubicBezTo>
                    <a:cubicBezTo>
                      <a:pt x="136636" y="323193"/>
                      <a:pt x="76201" y="139261"/>
                      <a:pt x="76201" y="139261"/>
                    </a:cubicBezTo>
                    <a:lnTo>
                      <a:pt x="76201" y="139261"/>
                    </a:lnTo>
                    <a:cubicBezTo>
                      <a:pt x="86711" y="136633"/>
                      <a:pt x="141891" y="136634"/>
                      <a:pt x="139263" y="123496"/>
                    </a:cubicBezTo>
                    <a:cubicBezTo>
                      <a:pt x="136635" y="110358"/>
                      <a:pt x="128753" y="91965"/>
                      <a:pt x="107732" y="7619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23"/>
              <p:cNvSpPr/>
              <p:nvPr/>
            </p:nvSpPr>
            <p:spPr>
              <a:xfrm>
                <a:off x="1224454" y="4214155"/>
                <a:ext cx="118242" cy="359980"/>
              </a:xfrm>
              <a:custGeom>
                <a:avLst/>
                <a:gdLst>
                  <a:gd name="connsiteX0" fmla="*/ 112987 w 118242"/>
                  <a:gd name="connsiteY0" fmla="*/ 49924 h 359980"/>
                  <a:gd name="connsiteX1" fmla="*/ 49925 w 118242"/>
                  <a:gd name="connsiteY1" fmla="*/ 2628 h 359980"/>
                  <a:gd name="connsiteX2" fmla="*/ 2628 w 118242"/>
                  <a:gd name="connsiteY2" fmla="*/ 65690 h 359980"/>
                  <a:gd name="connsiteX3" fmla="*/ 34159 w 118242"/>
                  <a:gd name="connsiteY3" fmla="*/ 239110 h 359980"/>
                  <a:gd name="connsiteX4" fmla="*/ 81456 w 118242"/>
                  <a:gd name="connsiteY4" fmla="*/ 349469 h 359980"/>
                  <a:gd name="connsiteX5" fmla="*/ 97221 w 118242"/>
                  <a:gd name="connsiteY5" fmla="*/ 302173 h 359980"/>
                  <a:gd name="connsiteX6" fmla="*/ 112987 w 118242"/>
                  <a:gd name="connsiteY6" fmla="*/ 254876 h 359980"/>
                  <a:gd name="connsiteX7" fmla="*/ 81456 w 118242"/>
                  <a:gd name="connsiteY7" fmla="*/ 128752 h 359980"/>
                  <a:gd name="connsiteX8" fmla="*/ 112987 w 118242"/>
                  <a:gd name="connsiteY8" fmla="*/ 49924 h 359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242" h="359980">
                    <a:moveTo>
                      <a:pt x="112987" y="49924"/>
                    </a:moveTo>
                    <a:cubicBezTo>
                      <a:pt x="107732" y="28903"/>
                      <a:pt x="68318" y="0"/>
                      <a:pt x="49925" y="2628"/>
                    </a:cubicBezTo>
                    <a:cubicBezTo>
                      <a:pt x="31532" y="5256"/>
                      <a:pt x="5256" y="26276"/>
                      <a:pt x="2628" y="65690"/>
                    </a:cubicBezTo>
                    <a:cubicBezTo>
                      <a:pt x="0" y="105104"/>
                      <a:pt x="21021" y="191814"/>
                      <a:pt x="34159" y="239110"/>
                    </a:cubicBezTo>
                    <a:cubicBezTo>
                      <a:pt x="47297" y="286406"/>
                      <a:pt x="70946" y="338959"/>
                      <a:pt x="81456" y="349469"/>
                    </a:cubicBezTo>
                    <a:cubicBezTo>
                      <a:pt x="91966" y="359980"/>
                      <a:pt x="97221" y="302173"/>
                      <a:pt x="97221" y="302173"/>
                    </a:cubicBezTo>
                    <a:cubicBezTo>
                      <a:pt x="102476" y="286408"/>
                      <a:pt x="115614" y="283779"/>
                      <a:pt x="112987" y="254876"/>
                    </a:cubicBezTo>
                    <a:cubicBezTo>
                      <a:pt x="110360" y="225973"/>
                      <a:pt x="84084" y="160283"/>
                      <a:pt x="81456" y="128752"/>
                    </a:cubicBezTo>
                    <a:cubicBezTo>
                      <a:pt x="78828" y="97221"/>
                      <a:pt x="118242" y="70945"/>
                      <a:pt x="112987" y="499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24"/>
              <p:cNvSpPr/>
              <p:nvPr/>
            </p:nvSpPr>
            <p:spPr>
              <a:xfrm>
                <a:off x="1132490" y="4140583"/>
                <a:ext cx="160282" cy="415159"/>
              </a:xfrm>
              <a:custGeom>
                <a:avLst/>
                <a:gdLst>
                  <a:gd name="connsiteX0" fmla="*/ 157654 w 160282"/>
                  <a:gd name="connsiteY0" fmla="*/ 60434 h 415159"/>
                  <a:gd name="connsiteX1" fmla="*/ 110358 w 160282"/>
                  <a:gd name="connsiteY1" fmla="*/ 13138 h 415159"/>
                  <a:gd name="connsiteX2" fmla="*/ 15765 w 160282"/>
                  <a:gd name="connsiteY2" fmla="*/ 139262 h 415159"/>
                  <a:gd name="connsiteX3" fmla="*/ 15765 w 160282"/>
                  <a:gd name="connsiteY3" fmla="*/ 218089 h 415159"/>
                  <a:gd name="connsiteX4" fmla="*/ 31530 w 160282"/>
                  <a:gd name="connsiteY4" fmla="*/ 312682 h 415159"/>
                  <a:gd name="connsiteX5" fmla="*/ 94592 w 160282"/>
                  <a:gd name="connsiteY5" fmla="*/ 407276 h 415159"/>
                  <a:gd name="connsiteX6" fmla="*/ 126123 w 160282"/>
                  <a:gd name="connsiteY6" fmla="*/ 359979 h 415159"/>
                  <a:gd name="connsiteX7" fmla="*/ 94592 w 160282"/>
                  <a:gd name="connsiteY7" fmla="*/ 233855 h 415159"/>
                  <a:gd name="connsiteX8" fmla="*/ 94592 w 160282"/>
                  <a:gd name="connsiteY8" fmla="*/ 139262 h 415159"/>
                  <a:gd name="connsiteX9" fmla="*/ 157654 w 160282"/>
                  <a:gd name="connsiteY9" fmla="*/ 60434 h 41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282" h="415159">
                    <a:moveTo>
                      <a:pt x="157654" y="60434"/>
                    </a:moveTo>
                    <a:cubicBezTo>
                      <a:pt x="160282" y="39413"/>
                      <a:pt x="134006" y="0"/>
                      <a:pt x="110358" y="13138"/>
                    </a:cubicBezTo>
                    <a:cubicBezTo>
                      <a:pt x="86710" y="26276"/>
                      <a:pt x="31530" y="105104"/>
                      <a:pt x="15765" y="139262"/>
                    </a:cubicBezTo>
                    <a:cubicBezTo>
                      <a:pt x="0" y="173420"/>
                      <a:pt x="13138" y="189186"/>
                      <a:pt x="15765" y="218089"/>
                    </a:cubicBezTo>
                    <a:cubicBezTo>
                      <a:pt x="18392" y="246992"/>
                      <a:pt x="18392" y="281151"/>
                      <a:pt x="31530" y="312682"/>
                    </a:cubicBezTo>
                    <a:cubicBezTo>
                      <a:pt x="44668" y="344213"/>
                      <a:pt x="78827" y="399393"/>
                      <a:pt x="94592" y="407276"/>
                    </a:cubicBezTo>
                    <a:cubicBezTo>
                      <a:pt x="110358" y="415159"/>
                      <a:pt x="126123" y="388882"/>
                      <a:pt x="126123" y="359979"/>
                    </a:cubicBezTo>
                    <a:cubicBezTo>
                      <a:pt x="126123" y="331076"/>
                      <a:pt x="99847" y="270641"/>
                      <a:pt x="94592" y="233855"/>
                    </a:cubicBezTo>
                    <a:cubicBezTo>
                      <a:pt x="89337" y="197069"/>
                      <a:pt x="84082" y="165538"/>
                      <a:pt x="94592" y="139262"/>
                    </a:cubicBezTo>
                    <a:cubicBezTo>
                      <a:pt x="105102" y="112986"/>
                      <a:pt x="155026" y="81455"/>
                      <a:pt x="157654" y="6043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25"/>
              <p:cNvSpPr/>
              <p:nvPr/>
            </p:nvSpPr>
            <p:spPr>
              <a:xfrm>
                <a:off x="1124606" y="4024969"/>
                <a:ext cx="262760" cy="254875"/>
              </a:xfrm>
              <a:custGeom>
                <a:avLst/>
                <a:gdLst>
                  <a:gd name="connsiteX0" fmla="*/ 228600 w 262760"/>
                  <a:gd name="connsiteY0" fmla="*/ 223345 h 254875"/>
                  <a:gd name="connsiteX1" fmla="*/ 260132 w 262760"/>
                  <a:gd name="connsiteY1" fmla="*/ 128752 h 254875"/>
                  <a:gd name="connsiteX2" fmla="*/ 244366 w 262760"/>
                  <a:gd name="connsiteY2" fmla="*/ 144517 h 254875"/>
                  <a:gd name="connsiteX3" fmla="*/ 197069 w 262760"/>
                  <a:gd name="connsiteY3" fmla="*/ 65690 h 254875"/>
                  <a:gd name="connsiteX4" fmla="*/ 197069 w 262760"/>
                  <a:gd name="connsiteY4" fmla="*/ 65690 h 254875"/>
                  <a:gd name="connsiteX5" fmla="*/ 165538 w 262760"/>
                  <a:gd name="connsiteY5" fmla="*/ 49924 h 254875"/>
                  <a:gd name="connsiteX6" fmla="*/ 134007 w 262760"/>
                  <a:gd name="connsiteY6" fmla="*/ 81455 h 254875"/>
                  <a:gd name="connsiteX7" fmla="*/ 86711 w 262760"/>
                  <a:gd name="connsiteY7" fmla="*/ 18393 h 254875"/>
                  <a:gd name="connsiteX8" fmla="*/ 7883 w 262760"/>
                  <a:gd name="connsiteY8" fmla="*/ 191814 h 254875"/>
                  <a:gd name="connsiteX9" fmla="*/ 39414 w 262760"/>
                  <a:gd name="connsiteY9" fmla="*/ 239110 h 254875"/>
                  <a:gd name="connsiteX10" fmla="*/ 118242 w 262760"/>
                  <a:gd name="connsiteY10" fmla="*/ 97221 h 254875"/>
                  <a:gd name="connsiteX11" fmla="*/ 118242 w 262760"/>
                  <a:gd name="connsiteY11" fmla="*/ 97221 h 254875"/>
                  <a:gd name="connsiteX12" fmla="*/ 181304 w 262760"/>
                  <a:gd name="connsiteY12" fmla="*/ 176048 h 254875"/>
                  <a:gd name="connsiteX13" fmla="*/ 228600 w 262760"/>
                  <a:gd name="connsiteY13" fmla="*/ 223345 h 25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2760" h="254875">
                    <a:moveTo>
                      <a:pt x="228600" y="223345"/>
                    </a:moveTo>
                    <a:cubicBezTo>
                      <a:pt x="241738" y="215462"/>
                      <a:pt x="257504" y="141890"/>
                      <a:pt x="260132" y="128752"/>
                    </a:cubicBezTo>
                    <a:cubicBezTo>
                      <a:pt x="262760" y="115614"/>
                      <a:pt x="254877" y="155027"/>
                      <a:pt x="244366" y="144517"/>
                    </a:cubicBezTo>
                    <a:cubicBezTo>
                      <a:pt x="233856" y="134007"/>
                      <a:pt x="197069" y="65690"/>
                      <a:pt x="197069" y="65690"/>
                    </a:cubicBezTo>
                    <a:lnTo>
                      <a:pt x="197069" y="65690"/>
                    </a:lnTo>
                    <a:cubicBezTo>
                      <a:pt x="191814" y="63062"/>
                      <a:pt x="176048" y="47296"/>
                      <a:pt x="165538" y="49924"/>
                    </a:cubicBezTo>
                    <a:cubicBezTo>
                      <a:pt x="155028" y="52552"/>
                      <a:pt x="147145" y="86710"/>
                      <a:pt x="134007" y="81455"/>
                    </a:cubicBezTo>
                    <a:cubicBezTo>
                      <a:pt x="120869" y="76200"/>
                      <a:pt x="107732" y="0"/>
                      <a:pt x="86711" y="18393"/>
                    </a:cubicBezTo>
                    <a:cubicBezTo>
                      <a:pt x="65690" y="36786"/>
                      <a:pt x="15766" y="155028"/>
                      <a:pt x="7883" y="191814"/>
                    </a:cubicBezTo>
                    <a:cubicBezTo>
                      <a:pt x="0" y="228600"/>
                      <a:pt x="21021" y="254875"/>
                      <a:pt x="39414" y="239110"/>
                    </a:cubicBezTo>
                    <a:cubicBezTo>
                      <a:pt x="57807" y="223345"/>
                      <a:pt x="118242" y="97221"/>
                      <a:pt x="118242" y="97221"/>
                    </a:cubicBezTo>
                    <a:lnTo>
                      <a:pt x="118242" y="97221"/>
                    </a:lnTo>
                    <a:cubicBezTo>
                      <a:pt x="128752" y="110359"/>
                      <a:pt x="160283" y="152400"/>
                      <a:pt x="181304" y="176048"/>
                    </a:cubicBezTo>
                    <a:cubicBezTo>
                      <a:pt x="202325" y="199696"/>
                      <a:pt x="215462" y="231228"/>
                      <a:pt x="228600" y="2233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26"/>
              <p:cNvSpPr/>
              <p:nvPr/>
            </p:nvSpPr>
            <p:spPr>
              <a:xfrm>
                <a:off x="1382110" y="3504707"/>
                <a:ext cx="331076" cy="320565"/>
              </a:xfrm>
              <a:custGeom>
                <a:avLst/>
                <a:gdLst>
                  <a:gd name="connsiteX0" fmla="*/ 2628 w 331076"/>
                  <a:gd name="connsiteY0" fmla="*/ 176048 h 320565"/>
                  <a:gd name="connsiteX1" fmla="*/ 49924 w 331076"/>
                  <a:gd name="connsiteY1" fmla="*/ 65689 h 320565"/>
                  <a:gd name="connsiteX2" fmla="*/ 128752 w 331076"/>
                  <a:gd name="connsiteY2" fmla="*/ 2627 h 320565"/>
                  <a:gd name="connsiteX3" fmla="*/ 223345 w 331076"/>
                  <a:gd name="connsiteY3" fmla="*/ 49924 h 320565"/>
                  <a:gd name="connsiteX4" fmla="*/ 270641 w 331076"/>
                  <a:gd name="connsiteY4" fmla="*/ 34158 h 320565"/>
                  <a:gd name="connsiteX5" fmla="*/ 317938 w 331076"/>
                  <a:gd name="connsiteY5" fmla="*/ 112986 h 320565"/>
                  <a:gd name="connsiteX6" fmla="*/ 317938 w 331076"/>
                  <a:gd name="connsiteY6" fmla="*/ 239110 h 320565"/>
                  <a:gd name="connsiteX7" fmla="*/ 239110 w 331076"/>
                  <a:gd name="connsiteY7" fmla="*/ 317938 h 320565"/>
                  <a:gd name="connsiteX8" fmla="*/ 176048 w 331076"/>
                  <a:gd name="connsiteY8" fmla="*/ 223345 h 320565"/>
                  <a:gd name="connsiteX9" fmla="*/ 65690 w 331076"/>
                  <a:gd name="connsiteY9" fmla="*/ 239110 h 320565"/>
                  <a:gd name="connsiteX10" fmla="*/ 2628 w 331076"/>
                  <a:gd name="connsiteY10" fmla="*/ 176048 h 320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1076" h="320565">
                    <a:moveTo>
                      <a:pt x="2628" y="176048"/>
                    </a:moveTo>
                    <a:cubicBezTo>
                      <a:pt x="0" y="147145"/>
                      <a:pt x="28903" y="94592"/>
                      <a:pt x="49924" y="65689"/>
                    </a:cubicBezTo>
                    <a:cubicBezTo>
                      <a:pt x="70945" y="36786"/>
                      <a:pt x="99849" y="5254"/>
                      <a:pt x="128752" y="2627"/>
                    </a:cubicBezTo>
                    <a:cubicBezTo>
                      <a:pt x="157655" y="0"/>
                      <a:pt x="199697" y="44669"/>
                      <a:pt x="223345" y="49924"/>
                    </a:cubicBezTo>
                    <a:cubicBezTo>
                      <a:pt x="246993" y="55179"/>
                      <a:pt x="254876" y="23648"/>
                      <a:pt x="270641" y="34158"/>
                    </a:cubicBezTo>
                    <a:cubicBezTo>
                      <a:pt x="286407" y="44668"/>
                      <a:pt x="310055" y="78827"/>
                      <a:pt x="317938" y="112986"/>
                    </a:cubicBezTo>
                    <a:cubicBezTo>
                      <a:pt x="325821" y="147145"/>
                      <a:pt x="331076" y="204951"/>
                      <a:pt x="317938" y="239110"/>
                    </a:cubicBezTo>
                    <a:cubicBezTo>
                      <a:pt x="304800" y="273269"/>
                      <a:pt x="262758" y="320565"/>
                      <a:pt x="239110" y="317938"/>
                    </a:cubicBezTo>
                    <a:cubicBezTo>
                      <a:pt x="215462" y="315311"/>
                      <a:pt x="204951" y="236483"/>
                      <a:pt x="176048" y="223345"/>
                    </a:cubicBezTo>
                    <a:cubicBezTo>
                      <a:pt x="147145" y="210207"/>
                      <a:pt x="97221" y="244365"/>
                      <a:pt x="65690" y="239110"/>
                    </a:cubicBezTo>
                    <a:cubicBezTo>
                      <a:pt x="34159" y="233855"/>
                      <a:pt x="5256" y="204951"/>
                      <a:pt x="2628" y="1760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27"/>
              <p:cNvSpPr/>
              <p:nvPr/>
            </p:nvSpPr>
            <p:spPr>
              <a:xfrm>
                <a:off x="1424151" y="3557258"/>
                <a:ext cx="120869" cy="162911"/>
              </a:xfrm>
              <a:custGeom>
                <a:avLst/>
                <a:gdLst>
                  <a:gd name="connsiteX0" fmla="*/ 118242 w 120869"/>
                  <a:gd name="connsiteY0" fmla="*/ 13138 h 162911"/>
                  <a:gd name="connsiteX1" fmla="*/ 55180 w 120869"/>
                  <a:gd name="connsiteY1" fmla="*/ 76201 h 162911"/>
                  <a:gd name="connsiteX2" fmla="*/ 7883 w 120869"/>
                  <a:gd name="connsiteY2" fmla="*/ 28904 h 162911"/>
                  <a:gd name="connsiteX3" fmla="*/ 102476 w 120869"/>
                  <a:gd name="connsiteY3" fmla="*/ 91966 h 162911"/>
                  <a:gd name="connsiteX4" fmla="*/ 70945 w 120869"/>
                  <a:gd name="connsiteY4" fmla="*/ 155028 h 162911"/>
                  <a:gd name="connsiteX5" fmla="*/ 118242 w 120869"/>
                  <a:gd name="connsiteY5" fmla="*/ 13138 h 16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869" h="162911">
                    <a:moveTo>
                      <a:pt x="118242" y="13138"/>
                    </a:moveTo>
                    <a:cubicBezTo>
                      <a:pt x="115615" y="0"/>
                      <a:pt x="73573" y="73573"/>
                      <a:pt x="55180" y="76201"/>
                    </a:cubicBezTo>
                    <a:cubicBezTo>
                      <a:pt x="36787" y="78829"/>
                      <a:pt x="0" y="26277"/>
                      <a:pt x="7883" y="28904"/>
                    </a:cubicBezTo>
                    <a:cubicBezTo>
                      <a:pt x="15766" y="31531"/>
                      <a:pt x="91966" y="70945"/>
                      <a:pt x="102476" y="91966"/>
                    </a:cubicBezTo>
                    <a:cubicBezTo>
                      <a:pt x="112986" y="112987"/>
                      <a:pt x="70945" y="162911"/>
                      <a:pt x="70945" y="155028"/>
                    </a:cubicBezTo>
                    <a:cubicBezTo>
                      <a:pt x="70945" y="147145"/>
                      <a:pt x="120869" y="26276"/>
                      <a:pt x="118242" y="131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28"/>
              <p:cNvSpPr/>
              <p:nvPr/>
            </p:nvSpPr>
            <p:spPr>
              <a:xfrm>
                <a:off x="2314903" y="4303493"/>
                <a:ext cx="289035" cy="134007"/>
              </a:xfrm>
              <a:custGeom>
                <a:avLst/>
                <a:gdLst>
                  <a:gd name="connsiteX0" fmla="*/ 15766 w 289035"/>
                  <a:gd name="connsiteY0" fmla="*/ 134007 h 134007"/>
                  <a:gd name="connsiteX1" fmla="*/ 78828 w 289035"/>
                  <a:gd name="connsiteY1" fmla="*/ 70945 h 134007"/>
                  <a:gd name="connsiteX2" fmla="*/ 173421 w 289035"/>
                  <a:gd name="connsiteY2" fmla="*/ 86710 h 134007"/>
                  <a:gd name="connsiteX3" fmla="*/ 236483 w 289035"/>
                  <a:gd name="connsiteY3" fmla="*/ 7883 h 134007"/>
                  <a:gd name="connsiteX4" fmla="*/ 236483 w 289035"/>
                  <a:gd name="connsiteY4" fmla="*/ 7883 h 134007"/>
                  <a:gd name="connsiteX5" fmla="*/ 268014 w 289035"/>
                  <a:gd name="connsiteY5" fmla="*/ 7883 h 134007"/>
                  <a:gd name="connsiteX6" fmla="*/ 110359 w 289035"/>
                  <a:gd name="connsiteY6" fmla="*/ 55179 h 134007"/>
                  <a:gd name="connsiteX7" fmla="*/ 0 w 289035"/>
                  <a:gd name="connsiteY7" fmla="*/ 23648 h 134007"/>
                  <a:gd name="connsiteX8" fmla="*/ 0 w 289035"/>
                  <a:gd name="connsiteY8" fmla="*/ 23648 h 134007"/>
                  <a:gd name="connsiteX9" fmla="*/ 0 w 289035"/>
                  <a:gd name="connsiteY9" fmla="*/ 23648 h 13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9035" h="134007">
                    <a:moveTo>
                      <a:pt x="15766" y="134007"/>
                    </a:moveTo>
                    <a:cubicBezTo>
                      <a:pt x="34159" y="106417"/>
                      <a:pt x="52552" y="78828"/>
                      <a:pt x="78828" y="70945"/>
                    </a:cubicBezTo>
                    <a:cubicBezTo>
                      <a:pt x="105104" y="63062"/>
                      <a:pt x="147145" y="97220"/>
                      <a:pt x="173421" y="86710"/>
                    </a:cubicBezTo>
                    <a:cubicBezTo>
                      <a:pt x="199697" y="76200"/>
                      <a:pt x="236483" y="7883"/>
                      <a:pt x="236483" y="7883"/>
                    </a:cubicBezTo>
                    <a:lnTo>
                      <a:pt x="236483" y="7883"/>
                    </a:lnTo>
                    <a:cubicBezTo>
                      <a:pt x="241738" y="7883"/>
                      <a:pt x="289035" y="0"/>
                      <a:pt x="268014" y="7883"/>
                    </a:cubicBezTo>
                    <a:cubicBezTo>
                      <a:pt x="246993" y="15766"/>
                      <a:pt x="155028" y="52551"/>
                      <a:pt x="110359" y="55179"/>
                    </a:cubicBezTo>
                    <a:cubicBezTo>
                      <a:pt x="65690" y="57807"/>
                      <a:pt x="0" y="23648"/>
                      <a:pt x="0" y="23648"/>
                    </a:cubicBezTo>
                    <a:lnTo>
                      <a:pt x="0" y="23648"/>
                    </a:lnTo>
                    <a:lnTo>
                      <a:pt x="0" y="23648"/>
                    </a:lnTo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29"/>
              <p:cNvSpPr/>
              <p:nvPr/>
            </p:nvSpPr>
            <p:spPr>
              <a:xfrm>
                <a:off x="1311165" y="3759583"/>
                <a:ext cx="218090" cy="157655"/>
              </a:xfrm>
              <a:custGeom>
                <a:avLst/>
                <a:gdLst>
                  <a:gd name="connsiteX0" fmla="*/ 199697 w 218090"/>
                  <a:gd name="connsiteY0" fmla="*/ 0 h 157655"/>
                  <a:gd name="connsiteX1" fmla="*/ 105104 w 218090"/>
                  <a:gd name="connsiteY1" fmla="*/ 47296 h 157655"/>
                  <a:gd name="connsiteX2" fmla="*/ 89338 w 218090"/>
                  <a:gd name="connsiteY2" fmla="*/ 15765 h 157655"/>
                  <a:gd name="connsiteX3" fmla="*/ 89338 w 218090"/>
                  <a:gd name="connsiteY3" fmla="*/ 63062 h 157655"/>
                  <a:gd name="connsiteX4" fmla="*/ 10510 w 218090"/>
                  <a:gd name="connsiteY4" fmla="*/ 47296 h 157655"/>
                  <a:gd name="connsiteX5" fmla="*/ 152400 w 218090"/>
                  <a:gd name="connsiteY5" fmla="*/ 78827 h 157655"/>
                  <a:gd name="connsiteX6" fmla="*/ 152400 w 218090"/>
                  <a:gd name="connsiteY6" fmla="*/ 78827 h 157655"/>
                  <a:gd name="connsiteX7" fmla="*/ 183931 w 218090"/>
                  <a:gd name="connsiteY7" fmla="*/ 78827 h 157655"/>
                  <a:gd name="connsiteX8" fmla="*/ 199697 w 218090"/>
                  <a:gd name="connsiteY8" fmla="*/ 110358 h 157655"/>
                  <a:gd name="connsiteX9" fmla="*/ 199697 w 218090"/>
                  <a:gd name="connsiteY9" fmla="*/ 94593 h 157655"/>
                  <a:gd name="connsiteX10" fmla="*/ 89338 w 218090"/>
                  <a:gd name="connsiteY10" fmla="*/ 78827 h 157655"/>
                  <a:gd name="connsiteX11" fmla="*/ 89338 w 218090"/>
                  <a:gd name="connsiteY11" fmla="*/ 78827 h 157655"/>
                  <a:gd name="connsiteX12" fmla="*/ 57807 w 218090"/>
                  <a:gd name="connsiteY12" fmla="*/ 157655 h 157655"/>
                  <a:gd name="connsiteX13" fmla="*/ 57807 w 218090"/>
                  <a:gd name="connsiteY13" fmla="*/ 157655 h 157655"/>
                  <a:gd name="connsiteX14" fmla="*/ 26276 w 218090"/>
                  <a:gd name="connsiteY14" fmla="*/ 94593 h 157655"/>
                  <a:gd name="connsiteX15" fmla="*/ 57807 w 218090"/>
                  <a:gd name="connsiteY15" fmla="*/ 141889 h 15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8090" h="157655">
                    <a:moveTo>
                      <a:pt x="199697" y="0"/>
                    </a:moveTo>
                    <a:cubicBezTo>
                      <a:pt x="161597" y="22334"/>
                      <a:pt x="123497" y="44669"/>
                      <a:pt x="105104" y="47296"/>
                    </a:cubicBezTo>
                    <a:cubicBezTo>
                      <a:pt x="86711" y="49923"/>
                      <a:pt x="91966" y="13137"/>
                      <a:pt x="89338" y="15765"/>
                    </a:cubicBezTo>
                    <a:cubicBezTo>
                      <a:pt x="86710" y="18393"/>
                      <a:pt x="102476" y="57807"/>
                      <a:pt x="89338" y="63062"/>
                    </a:cubicBezTo>
                    <a:cubicBezTo>
                      <a:pt x="76200" y="68317"/>
                      <a:pt x="0" y="44668"/>
                      <a:pt x="10510" y="47296"/>
                    </a:cubicBezTo>
                    <a:cubicBezTo>
                      <a:pt x="21020" y="49924"/>
                      <a:pt x="152400" y="78827"/>
                      <a:pt x="152400" y="78827"/>
                    </a:cubicBezTo>
                    <a:lnTo>
                      <a:pt x="152400" y="78827"/>
                    </a:lnTo>
                    <a:cubicBezTo>
                      <a:pt x="157655" y="78827"/>
                      <a:pt x="176048" y="73572"/>
                      <a:pt x="183931" y="78827"/>
                    </a:cubicBezTo>
                    <a:cubicBezTo>
                      <a:pt x="191814" y="84082"/>
                      <a:pt x="197069" y="107730"/>
                      <a:pt x="199697" y="110358"/>
                    </a:cubicBezTo>
                    <a:cubicBezTo>
                      <a:pt x="202325" y="112986"/>
                      <a:pt x="218090" y="99848"/>
                      <a:pt x="199697" y="94593"/>
                    </a:cubicBezTo>
                    <a:cubicBezTo>
                      <a:pt x="181304" y="89338"/>
                      <a:pt x="89338" y="78827"/>
                      <a:pt x="89338" y="78827"/>
                    </a:cubicBezTo>
                    <a:lnTo>
                      <a:pt x="89338" y="78827"/>
                    </a:lnTo>
                    <a:lnTo>
                      <a:pt x="57807" y="157655"/>
                    </a:lnTo>
                    <a:lnTo>
                      <a:pt x="57807" y="157655"/>
                    </a:lnTo>
                    <a:cubicBezTo>
                      <a:pt x="52552" y="147145"/>
                      <a:pt x="26276" y="97221"/>
                      <a:pt x="26276" y="94593"/>
                    </a:cubicBezTo>
                    <a:cubicBezTo>
                      <a:pt x="26276" y="91965"/>
                      <a:pt x="42041" y="116927"/>
                      <a:pt x="57807" y="141889"/>
                    </a:cubicBezTo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30"/>
              <p:cNvSpPr/>
              <p:nvPr/>
            </p:nvSpPr>
            <p:spPr>
              <a:xfrm>
                <a:off x="1542393" y="3570396"/>
                <a:ext cx="102476" cy="120869"/>
              </a:xfrm>
              <a:custGeom>
                <a:avLst/>
                <a:gdLst>
                  <a:gd name="connsiteX0" fmla="*/ 0 w 102476"/>
                  <a:gd name="connsiteY0" fmla="*/ 31532 h 120869"/>
                  <a:gd name="connsiteX1" fmla="*/ 47296 w 102476"/>
                  <a:gd name="connsiteY1" fmla="*/ 63063 h 120869"/>
                  <a:gd name="connsiteX2" fmla="*/ 94593 w 102476"/>
                  <a:gd name="connsiteY2" fmla="*/ 110359 h 120869"/>
                  <a:gd name="connsiteX3" fmla="*/ 94593 w 102476"/>
                  <a:gd name="connsiteY3" fmla="*/ 0 h 120869"/>
                  <a:gd name="connsiteX4" fmla="*/ 94593 w 102476"/>
                  <a:gd name="connsiteY4" fmla="*/ 0 h 120869"/>
                  <a:gd name="connsiteX5" fmla="*/ 0 w 102476"/>
                  <a:gd name="connsiteY5" fmla="*/ 31532 h 12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476" h="120869">
                    <a:moveTo>
                      <a:pt x="0" y="31532"/>
                    </a:moveTo>
                    <a:cubicBezTo>
                      <a:pt x="15765" y="42042"/>
                      <a:pt x="31531" y="49925"/>
                      <a:pt x="47296" y="63063"/>
                    </a:cubicBezTo>
                    <a:cubicBezTo>
                      <a:pt x="63061" y="76201"/>
                      <a:pt x="86710" y="120869"/>
                      <a:pt x="94593" y="110359"/>
                    </a:cubicBezTo>
                    <a:cubicBezTo>
                      <a:pt x="102476" y="99849"/>
                      <a:pt x="94593" y="0"/>
                      <a:pt x="94593" y="0"/>
                    </a:cubicBezTo>
                    <a:lnTo>
                      <a:pt x="94593" y="0"/>
                    </a:lnTo>
                    <a:lnTo>
                      <a:pt x="0" y="31532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31"/>
              <p:cNvSpPr/>
              <p:nvPr/>
            </p:nvSpPr>
            <p:spPr>
              <a:xfrm>
                <a:off x="1221827" y="3933003"/>
                <a:ext cx="178676" cy="147145"/>
              </a:xfrm>
              <a:custGeom>
                <a:avLst/>
                <a:gdLst>
                  <a:gd name="connsiteX0" fmla="*/ 178676 w 178676"/>
                  <a:gd name="connsiteY0" fmla="*/ 78828 h 147145"/>
                  <a:gd name="connsiteX1" fmla="*/ 68317 w 178676"/>
                  <a:gd name="connsiteY1" fmla="*/ 47297 h 147145"/>
                  <a:gd name="connsiteX2" fmla="*/ 68317 w 178676"/>
                  <a:gd name="connsiteY2" fmla="*/ 141890 h 147145"/>
                  <a:gd name="connsiteX3" fmla="*/ 68317 w 178676"/>
                  <a:gd name="connsiteY3" fmla="*/ 78828 h 147145"/>
                  <a:gd name="connsiteX4" fmla="*/ 5255 w 178676"/>
                  <a:gd name="connsiteY4" fmla="*/ 94593 h 147145"/>
                  <a:gd name="connsiteX5" fmla="*/ 99848 w 178676"/>
                  <a:gd name="connsiteY5" fmla="*/ 31531 h 147145"/>
                  <a:gd name="connsiteX6" fmla="*/ 99848 w 178676"/>
                  <a:gd name="connsiteY6" fmla="*/ 0 h 14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76" h="147145">
                    <a:moveTo>
                      <a:pt x="178676" y="78828"/>
                    </a:moveTo>
                    <a:cubicBezTo>
                      <a:pt x="132693" y="57807"/>
                      <a:pt x="86710" y="36787"/>
                      <a:pt x="68317" y="47297"/>
                    </a:cubicBezTo>
                    <a:cubicBezTo>
                      <a:pt x="49924" y="57807"/>
                      <a:pt x="68317" y="141890"/>
                      <a:pt x="68317" y="141890"/>
                    </a:cubicBezTo>
                    <a:cubicBezTo>
                      <a:pt x="68317" y="147145"/>
                      <a:pt x="78827" y="86711"/>
                      <a:pt x="68317" y="78828"/>
                    </a:cubicBezTo>
                    <a:cubicBezTo>
                      <a:pt x="57807" y="70945"/>
                      <a:pt x="0" y="102476"/>
                      <a:pt x="5255" y="94593"/>
                    </a:cubicBezTo>
                    <a:cubicBezTo>
                      <a:pt x="10510" y="86710"/>
                      <a:pt x="84083" y="47296"/>
                      <a:pt x="99848" y="31531"/>
                    </a:cubicBezTo>
                    <a:cubicBezTo>
                      <a:pt x="115613" y="15766"/>
                      <a:pt x="107730" y="7883"/>
                      <a:pt x="99848" y="0"/>
                    </a:cubicBezTo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32"/>
              <p:cNvSpPr/>
              <p:nvPr/>
            </p:nvSpPr>
            <p:spPr>
              <a:xfrm>
                <a:off x="1195551" y="4090659"/>
                <a:ext cx="63062" cy="86710"/>
              </a:xfrm>
              <a:custGeom>
                <a:avLst/>
                <a:gdLst>
                  <a:gd name="connsiteX0" fmla="*/ 63062 w 63062"/>
                  <a:gd name="connsiteY0" fmla="*/ 0 h 86710"/>
                  <a:gd name="connsiteX1" fmla="*/ 31531 w 63062"/>
                  <a:gd name="connsiteY1" fmla="*/ 78827 h 86710"/>
                  <a:gd name="connsiteX2" fmla="*/ 0 w 63062"/>
                  <a:gd name="connsiteY2" fmla="*/ 47296 h 86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062" h="86710">
                    <a:moveTo>
                      <a:pt x="63062" y="0"/>
                    </a:moveTo>
                    <a:cubicBezTo>
                      <a:pt x="52551" y="35472"/>
                      <a:pt x="42041" y="70944"/>
                      <a:pt x="31531" y="78827"/>
                    </a:cubicBezTo>
                    <a:cubicBezTo>
                      <a:pt x="21021" y="86710"/>
                      <a:pt x="10510" y="67003"/>
                      <a:pt x="0" y="47296"/>
                    </a:cubicBezTo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33"/>
              <p:cNvSpPr/>
              <p:nvPr/>
            </p:nvSpPr>
            <p:spPr>
              <a:xfrm>
                <a:off x="2073165" y="4379693"/>
                <a:ext cx="273269" cy="386255"/>
              </a:xfrm>
              <a:custGeom>
                <a:avLst/>
                <a:gdLst>
                  <a:gd name="connsiteX0" fmla="*/ 52552 w 273269"/>
                  <a:gd name="connsiteY0" fmla="*/ 73572 h 386255"/>
                  <a:gd name="connsiteX1" fmla="*/ 115614 w 273269"/>
                  <a:gd name="connsiteY1" fmla="*/ 10510 h 386255"/>
                  <a:gd name="connsiteX2" fmla="*/ 194441 w 273269"/>
                  <a:gd name="connsiteY2" fmla="*/ 10510 h 386255"/>
                  <a:gd name="connsiteX3" fmla="*/ 273269 w 273269"/>
                  <a:gd name="connsiteY3" fmla="*/ 57807 h 386255"/>
                  <a:gd name="connsiteX4" fmla="*/ 194441 w 273269"/>
                  <a:gd name="connsiteY4" fmla="*/ 262759 h 386255"/>
                  <a:gd name="connsiteX5" fmla="*/ 131379 w 273269"/>
                  <a:gd name="connsiteY5" fmla="*/ 373117 h 386255"/>
                  <a:gd name="connsiteX6" fmla="*/ 36786 w 273269"/>
                  <a:gd name="connsiteY6" fmla="*/ 341586 h 386255"/>
                  <a:gd name="connsiteX7" fmla="*/ 5255 w 273269"/>
                  <a:gd name="connsiteY7" fmla="*/ 294290 h 386255"/>
                  <a:gd name="connsiteX8" fmla="*/ 52552 w 273269"/>
                  <a:gd name="connsiteY8" fmla="*/ 73572 h 38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269" h="386255">
                    <a:moveTo>
                      <a:pt x="52552" y="73572"/>
                    </a:moveTo>
                    <a:cubicBezTo>
                      <a:pt x="70945" y="26275"/>
                      <a:pt x="91966" y="21020"/>
                      <a:pt x="115614" y="10510"/>
                    </a:cubicBezTo>
                    <a:cubicBezTo>
                      <a:pt x="139262" y="0"/>
                      <a:pt x="168165" y="2627"/>
                      <a:pt x="194441" y="10510"/>
                    </a:cubicBezTo>
                    <a:cubicBezTo>
                      <a:pt x="220717" y="18393"/>
                      <a:pt x="273269" y="15766"/>
                      <a:pt x="273269" y="57807"/>
                    </a:cubicBezTo>
                    <a:cubicBezTo>
                      <a:pt x="273269" y="99848"/>
                      <a:pt x="218089" y="210207"/>
                      <a:pt x="194441" y="262759"/>
                    </a:cubicBezTo>
                    <a:cubicBezTo>
                      <a:pt x="170793" y="315311"/>
                      <a:pt x="157655" y="359979"/>
                      <a:pt x="131379" y="373117"/>
                    </a:cubicBezTo>
                    <a:cubicBezTo>
                      <a:pt x="105103" y="386255"/>
                      <a:pt x="57807" y="354724"/>
                      <a:pt x="36786" y="341586"/>
                    </a:cubicBezTo>
                    <a:cubicBezTo>
                      <a:pt x="15765" y="328448"/>
                      <a:pt x="0" y="336331"/>
                      <a:pt x="5255" y="294290"/>
                    </a:cubicBezTo>
                    <a:cubicBezTo>
                      <a:pt x="10510" y="252249"/>
                      <a:pt x="34159" y="120869"/>
                      <a:pt x="52552" y="7357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34"/>
              <p:cNvSpPr/>
              <p:nvPr/>
            </p:nvSpPr>
            <p:spPr>
              <a:xfrm>
                <a:off x="3061137" y="3948769"/>
                <a:ext cx="191814" cy="491358"/>
              </a:xfrm>
              <a:custGeom>
                <a:avLst/>
                <a:gdLst>
                  <a:gd name="connsiteX0" fmla="*/ 168166 w 191814"/>
                  <a:gd name="connsiteY0" fmla="*/ 0 h 491358"/>
                  <a:gd name="connsiteX1" fmla="*/ 168166 w 191814"/>
                  <a:gd name="connsiteY1" fmla="*/ 157655 h 491358"/>
                  <a:gd name="connsiteX2" fmla="*/ 26276 w 191814"/>
                  <a:gd name="connsiteY2" fmla="*/ 441434 h 491358"/>
                  <a:gd name="connsiteX3" fmla="*/ 10511 w 191814"/>
                  <a:gd name="connsiteY3" fmla="*/ 457200 h 491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814" h="491358">
                    <a:moveTo>
                      <a:pt x="168166" y="0"/>
                    </a:moveTo>
                    <a:cubicBezTo>
                      <a:pt x="179990" y="42041"/>
                      <a:pt x="191814" y="84083"/>
                      <a:pt x="168166" y="157655"/>
                    </a:cubicBezTo>
                    <a:cubicBezTo>
                      <a:pt x="144518" y="231227"/>
                      <a:pt x="52552" y="391510"/>
                      <a:pt x="26276" y="441434"/>
                    </a:cubicBezTo>
                    <a:cubicBezTo>
                      <a:pt x="0" y="491358"/>
                      <a:pt x="5255" y="474279"/>
                      <a:pt x="10511" y="457200"/>
                    </a:cubicBezTo>
                  </a:path>
                </a:pathLst>
              </a:custGeom>
              <a:gradFill rotWithShape="1">
                <a:gsLst>
                  <a:gs pos="0">
                    <a:sysClr val="windowText" lastClr="000000">
                      <a:shade val="60000"/>
                    </a:sysClr>
                  </a:gs>
                  <a:gs pos="33000">
                    <a:sysClr val="windowText" lastClr="000000">
                      <a:tint val="86500"/>
                    </a:sysClr>
                  </a:gs>
                  <a:gs pos="46750">
                    <a:sysClr val="windowText" lastClr="000000">
                      <a:tint val="71000"/>
                      <a:satMod val="112000"/>
                    </a:sysClr>
                  </a:gs>
                  <a:gs pos="53000">
                    <a:sysClr val="windowText" lastClr="000000">
                      <a:tint val="71000"/>
                      <a:satMod val="112000"/>
                    </a:sysClr>
                  </a:gs>
                  <a:gs pos="68000">
                    <a:sysClr val="windowText" lastClr="000000">
                      <a:tint val="86000"/>
                    </a:sysClr>
                  </a:gs>
                  <a:gs pos="100000">
                    <a:sysClr val="windowText" lastClr="000000">
                      <a:shade val="60000"/>
                    </a:sysClr>
                  </a:gs>
                </a:gsLst>
                <a:lin ang="8350000" scaled="1"/>
              </a:gradFill>
              <a:ln w="9525" cap="flat" cmpd="sng" algn="ctr">
                <a:solidFill>
                  <a:sysClr val="windowText" lastClr="000000">
                    <a:shade val="48000"/>
                    <a:satMod val="110000"/>
                  </a:sys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4" name="Freeform 11"/>
            <p:cNvSpPr/>
            <p:nvPr/>
          </p:nvSpPr>
          <p:spPr>
            <a:xfrm>
              <a:off x="1106707" y="3356992"/>
              <a:ext cx="1881117" cy="1099266"/>
            </a:xfrm>
            <a:custGeom>
              <a:avLst/>
              <a:gdLst>
                <a:gd name="connsiteX0" fmla="*/ 370764 w 1881117"/>
                <a:gd name="connsiteY0" fmla="*/ 18197 h 1141863"/>
                <a:gd name="connsiteX1" fmla="*/ 493594 w 1881117"/>
                <a:gd name="connsiteY1" fmla="*/ 168323 h 1141863"/>
                <a:gd name="connsiteX2" fmla="*/ 766549 w 1881117"/>
                <a:gd name="connsiteY2" fmla="*/ 386687 h 1141863"/>
                <a:gd name="connsiteX3" fmla="*/ 984913 w 1881117"/>
                <a:gd name="connsiteY3" fmla="*/ 509517 h 1141863"/>
                <a:gd name="connsiteX4" fmla="*/ 1257869 w 1881117"/>
                <a:gd name="connsiteY4" fmla="*/ 618699 h 1141863"/>
                <a:gd name="connsiteX5" fmla="*/ 1694597 w 1881117"/>
                <a:gd name="connsiteY5" fmla="*/ 741529 h 1141863"/>
                <a:gd name="connsiteX6" fmla="*/ 1872018 w 1881117"/>
                <a:gd name="connsiteY6" fmla="*/ 768824 h 1141863"/>
                <a:gd name="connsiteX7" fmla="*/ 1749188 w 1881117"/>
                <a:gd name="connsiteY7" fmla="*/ 837063 h 1141863"/>
                <a:gd name="connsiteX8" fmla="*/ 1476233 w 1881117"/>
                <a:gd name="connsiteY8" fmla="*/ 959893 h 1141863"/>
                <a:gd name="connsiteX9" fmla="*/ 1394346 w 1881117"/>
                <a:gd name="connsiteY9" fmla="*/ 987188 h 1141863"/>
                <a:gd name="connsiteX10" fmla="*/ 1230573 w 1881117"/>
                <a:gd name="connsiteY10" fmla="*/ 1041779 h 1141863"/>
                <a:gd name="connsiteX11" fmla="*/ 1080448 w 1881117"/>
                <a:gd name="connsiteY11" fmla="*/ 1069075 h 1141863"/>
                <a:gd name="connsiteX12" fmla="*/ 889379 w 1881117"/>
                <a:gd name="connsiteY12" fmla="*/ 1082723 h 1141863"/>
                <a:gd name="connsiteX13" fmla="*/ 657367 w 1881117"/>
                <a:gd name="connsiteY13" fmla="*/ 1096370 h 1141863"/>
                <a:gd name="connsiteX14" fmla="*/ 548185 w 1881117"/>
                <a:gd name="connsiteY14" fmla="*/ 1096370 h 1141863"/>
                <a:gd name="connsiteX15" fmla="*/ 97809 w 1881117"/>
                <a:gd name="connsiteY15" fmla="*/ 823415 h 1141863"/>
                <a:gd name="connsiteX16" fmla="*/ 2275 w 1881117"/>
                <a:gd name="connsiteY16" fmla="*/ 768824 h 1141863"/>
                <a:gd name="connsiteX17" fmla="*/ 111457 w 1881117"/>
                <a:gd name="connsiteY17" fmla="*/ 605051 h 1141863"/>
                <a:gd name="connsiteX18" fmla="*/ 179696 w 1881117"/>
                <a:gd name="connsiteY18" fmla="*/ 468573 h 1141863"/>
                <a:gd name="connsiteX19" fmla="*/ 275230 w 1881117"/>
                <a:gd name="connsiteY19" fmla="*/ 277505 h 1141863"/>
                <a:gd name="connsiteX20" fmla="*/ 370764 w 1881117"/>
                <a:gd name="connsiteY20" fmla="*/ 18197 h 1141863"/>
                <a:gd name="connsiteX0" fmla="*/ 372462 w 1881117"/>
                <a:gd name="connsiteY0" fmla="*/ 18197 h 1087629"/>
                <a:gd name="connsiteX1" fmla="*/ 493594 w 1881117"/>
                <a:gd name="connsiteY1" fmla="*/ 114089 h 1087629"/>
                <a:gd name="connsiteX2" fmla="*/ 766549 w 1881117"/>
                <a:gd name="connsiteY2" fmla="*/ 332453 h 1087629"/>
                <a:gd name="connsiteX3" fmla="*/ 984913 w 1881117"/>
                <a:gd name="connsiteY3" fmla="*/ 455283 h 1087629"/>
                <a:gd name="connsiteX4" fmla="*/ 1257869 w 1881117"/>
                <a:gd name="connsiteY4" fmla="*/ 564465 h 1087629"/>
                <a:gd name="connsiteX5" fmla="*/ 1694597 w 1881117"/>
                <a:gd name="connsiteY5" fmla="*/ 687295 h 1087629"/>
                <a:gd name="connsiteX6" fmla="*/ 1872018 w 1881117"/>
                <a:gd name="connsiteY6" fmla="*/ 714590 h 1087629"/>
                <a:gd name="connsiteX7" fmla="*/ 1749188 w 1881117"/>
                <a:gd name="connsiteY7" fmla="*/ 782829 h 1087629"/>
                <a:gd name="connsiteX8" fmla="*/ 1476233 w 1881117"/>
                <a:gd name="connsiteY8" fmla="*/ 905659 h 1087629"/>
                <a:gd name="connsiteX9" fmla="*/ 1394346 w 1881117"/>
                <a:gd name="connsiteY9" fmla="*/ 932954 h 1087629"/>
                <a:gd name="connsiteX10" fmla="*/ 1230573 w 1881117"/>
                <a:gd name="connsiteY10" fmla="*/ 987545 h 1087629"/>
                <a:gd name="connsiteX11" fmla="*/ 1080448 w 1881117"/>
                <a:gd name="connsiteY11" fmla="*/ 1014841 h 1087629"/>
                <a:gd name="connsiteX12" fmla="*/ 889379 w 1881117"/>
                <a:gd name="connsiteY12" fmla="*/ 1028489 h 1087629"/>
                <a:gd name="connsiteX13" fmla="*/ 657367 w 1881117"/>
                <a:gd name="connsiteY13" fmla="*/ 1042136 h 1087629"/>
                <a:gd name="connsiteX14" fmla="*/ 548185 w 1881117"/>
                <a:gd name="connsiteY14" fmla="*/ 1042136 h 1087629"/>
                <a:gd name="connsiteX15" fmla="*/ 97809 w 1881117"/>
                <a:gd name="connsiteY15" fmla="*/ 769181 h 1087629"/>
                <a:gd name="connsiteX16" fmla="*/ 2275 w 1881117"/>
                <a:gd name="connsiteY16" fmla="*/ 714590 h 1087629"/>
                <a:gd name="connsiteX17" fmla="*/ 111457 w 1881117"/>
                <a:gd name="connsiteY17" fmla="*/ 550817 h 1087629"/>
                <a:gd name="connsiteX18" fmla="*/ 179696 w 1881117"/>
                <a:gd name="connsiteY18" fmla="*/ 414339 h 1087629"/>
                <a:gd name="connsiteX19" fmla="*/ 275230 w 1881117"/>
                <a:gd name="connsiteY19" fmla="*/ 223271 h 1087629"/>
                <a:gd name="connsiteX20" fmla="*/ 372462 w 1881117"/>
                <a:gd name="connsiteY20" fmla="*/ 18197 h 1087629"/>
                <a:gd name="connsiteX0" fmla="*/ 432048 w 1881117"/>
                <a:gd name="connsiteY0" fmla="*/ 18197 h 1037842"/>
                <a:gd name="connsiteX1" fmla="*/ 493594 w 1881117"/>
                <a:gd name="connsiteY1" fmla="*/ 64302 h 1037842"/>
                <a:gd name="connsiteX2" fmla="*/ 766549 w 1881117"/>
                <a:gd name="connsiteY2" fmla="*/ 282666 h 1037842"/>
                <a:gd name="connsiteX3" fmla="*/ 984913 w 1881117"/>
                <a:gd name="connsiteY3" fmla="*/ 405496 h 1037842"/>
                <a:gd name="connsiteX4" fmla="*/ 1257869 w 1881117"/>
                <a:gd name="connsiteY4" fmla="*/ 514678 h 1037842"/>
                <a:gd name="connsiteX5" fmla="*/ 1694597 w 1881117"/>
                <a:gd name="connsiteY5" fmla="*/ 637508 h 1037842"/>
                <a:gd name="connsiteX6" fmla="*/ 1872018 w 1881117"/>
                <a:gd name="connsiteY6" fmla="*/ 664803 h 1037842"/>
                <a:gd name="connsiteX7" fmla="*/ 1749188 w 1881117"/>
                <a:gd name="connsiteY7" fmla="*/ 733042 h 1037842"/>
                <a:gd name="connsiteX8" fmla="*/ 1476233 w 1881117"/>
                <a:gd name="connsiteY8" fmla="*/ 855872 h 1037842"/>
                <a:gd name="connsiteX9" fmla="*/ 1394346 w 1881117"/>
                <a:gd name="connsiteY9" fmla="*/ 883167 h 1037842"/>
                <a:gd name="connsiteX10" fmla="*/ 1230573 w 1881117"/>
                <a:gd name="connsiteY10" fmla="*/ 937758 h 1037842"/>
                <a:gd name="connsiteX11" fmla="*/ 1080448 w 1881117"/>
                <a:gd name="connsiteY11" fmla="*/ 965054 h 1037842"/>
                <a:gd name="connsiteX12" fmla="*/ 889379 w 1881117"/>
                <a:gd name="connsiteY12" fmla="*/ 978702 h 1037842"/>
                <a:gd name="connsiteX13" fmla="*/ 657367 w 1881117"/>
                <a:gd name="connsiteY13" fmla="*/ 992349 h 1037842"/>
                <a:gd name="connsiteX14" fmla="*/ 548185 w 1881117"/>
                <a:gd name="connsiteY14" fmla="*/ 992349 h 1037842"/>
                <a:gd name="connsiteX15" fmla="*/ 97809 w 1881117"/>
                <a:gd name="connsiteY15" fmla="*/ 719394 h 1037842"/>
                <a:gd name="connsiteX16" fmla="*/ 2275 w 1881117"/>
                <a:gd name="connsiteY16" fmla="*/ 664803 h 1037842"/>
                <a:gd name="connsiteX17" fmla="*/ 111457 w 1881117"/>
                <a:gd name="connsiteY17" fmla="*/ 501030 h 1037842"/>
                <a:gd name="connsiteX18" fmla="*/ 179696 w 1881117"/>
                <a:gd name="connsiteY18" fmla="*/ 364552 h 1037842"/>
                <a:gd name="connsiteX19" fmla="*/ 275230 w 1881117"/>
                <a:gd name="connsiteY19" fmla="*/ 173484 h 1037842"/>
                <a:gd name="connsiteX20" fmla="*/ 432048 w 1881117"/>
                <a:gd name="connsiteY20" fmla="*/ 18197 h 1037842"/>
                <a:gd name="connsiteX0" fmla="*/ 432048 w 1881117"/>
                <a:gd name="connsiteY0" fmla="*/ 18197 h 1037842"/>
                <a:gd name="connsiteX1" fmla="*/ 493594 w 1881117"/>
                <a:gd name="connsiteY1" fmla="*/ 64302 h 1037842"/>
                <a:gd name="connsiteX2" fmla="*/ 766549 w 1881117"/>
                <a:gd name="connsiteY2" fmla="*/ 282666 h 1037842"/>
                <a:gd name="connsiteX3" fmla="*/ 984913 w 1881117"/>
                <a:gd name="connsiteY3" fmla="*/ 405496 h 1037842"/>
                <a:gd name="connsiteX4" fmla="*/ 1257869 w 1881117"/>
                <a:gd name="connsiteY4" fmla="*/ 514678 h 1037842"/>
                <a:gd name="connsiteX5" fmla="*/ 1694597 w 1881117"/>
                <a:gd name="connsiteY5" fmla="*/ 637508 h 1037842"/>
                <a:gd name="connsiteX6" fmla="*/ 1872018 w 1881117"/>
                <a:gd name="connsiteY6" fmla="*/ 664803 h 1037842"/>
                <a:gd name="connsiteX7" fmla="*/ 1749188 w 1881117"/>
                <a:gd name="connsiteY7" fmla="*/ 733042 h 1037842"/>
                <a:gd name="connsiteX8" fmla="*/ 1476233 w 1881117"/>
                <a:gd name="connsiteY8" fmla="*/ 855872 h 1037842"/>
                <a:gd name="connsiteX9" fmla="*/ 1394346 w 1881117"/>
                <a:gd name="connsiteY9" fmla="*/ 883167 h 1037842"/>
                <a:gd name="connsiteX10" fmla="*/ 1230573 w 1881117"/>
                <a:gd name="connsiteY10" fmla="*/ 937758 h 1037842"/>
                <a:gd name="connsiteX11" fmla="*/ 1080448 w 1881117"/>
                <a:gd name="connsiteY11" fmla="*/ 965054 h 1037842"/>
                <a:gd name="connsiteX12" fmla="*/ 889379 w 1881117"/>
                <a:gd name="connsiteY12" fmla="*/ 978702 h 1037842"/>
                <a:gd name="connsiteX13" fmla="*/ 657367 w 1881117"/>
                <a:gd name="connsiteY13" fmla="*/ 992349 h 1037842"/>
                <a:gd name="connsiteX14" fmla="*/ 548185 w 1881117"/>
                <a:gd name="connsiteY14" fmla="*/ 992349 h 1037842"/>
                <a:gd name="connsiteX15" fmla="*/ 97809 w 1881117"/>
                <a:gd name="connsiteY15" fmla="*/ 719394 h 1037842"/>
                <a:gd name="connsiteX16" fmla="*/ 2275 w 1881117"/>
                <a:gd name="connsiteY16" fmla="*/ 664803 h 1037842"/>
                <a:gd name="connsiteX17" fmla="*/ 111457 w 1881117"/>
                <a:gd name="connsiteY17" fmla="*/ 501030 h 1037842"/>
                <a:gd name="connsiteX18" fmla="*/ 179696 w 1881117"/>
                <a:gd name="connsiteY18" fmla="*/ 364552 h 1037842"/>
                <a:gd name="connsiteX19" fmla="*/ 275230 w 1881117"/>
                <a:gd name="connsiteY19" fmla="*/ 173484 h 1037842"/>
                <a:gd name="connsiteX20" fmla="*/ 432048 w 1881117"/>
                <a:gd name="connsiteY20" fmla="*/ 18197 h 1037842"/>
                <a:gd name="connsiteX0" fmla="*/ 432048 w 1881117"/>
                <a:gd name="connsiteY0" fmla="*/ 18197 h 1037842"/>
                <a:gd name="connsiteX1" fmla="*/ 493594 w 1881117"/>
                <a:gd name="connsiteY1" fmla="*/ 64302 h 1037842"/>
                <a:gd name="connsiteX2" fmla="*/ 766549 w 1881117"/>
                <a:gd name="connsiteY2" fmla="*/ 282666 h 1037842"/>
                <a:gd name="connsiteX3" fmla="*/ 984913 w 1881117"/>
                <a:gd name="connsiteY3" fmla="*/ 405496 h 1037842"/>
                <a:gd name="connsiteX4" fmla="*/ 1257869 w 1881117"/>
                <a:gd name="connsiteY4" fmla="*/ 514678 h 1037842"/>
                <a:gd name="connsiteX5" fmla="*/ 1694597 w 1881117"/>
                <a:gd name="connsiteY5" fmla="*/ 637508 h 1037842"/>
                <a:gd name="connsiteX6" fmla="*/ 1872018 w 1881117"/>
                <a:gd name="connsiteY6" fmla="*/ 664803 h 1037842"/>
                <a:gd name="connsiteX7" fmla="*/ 1749188 w 1881117"/>
                <a:gd name="connsiteY7" fmla="*/ 733042 h 1037842"/>
                <a:gd name="connsiteX8" fmla="*/ 1476233 w 1881117"/>
                <a:gd name="connsiteY8" fmla="*/ 855872 h 1037842"/>
                <a:gd name="connsiteX9" fmla="*/ 1394346 w 1881117"/>
                <a:gd name="connsiteY9" fmla="*/ 883167 h 1037842"/>
                <a:gd name="connsiteX10" fmla="*/ 1230573 w 1881117"/>
                <a:gd name="connsiteY10" fmla="*/ 937758 h 1037842"/>
                <a:gd name="connsiteX11" fmla="*/ 1080448 w 1881117"/>
                <a:gd name="connsiteY11" fmla="*/ 965054 h 1037842"/>
                <a:gd name="connsiteX12" fmla="*/ 889379 w 1881117"/>
                <a:gd name="connsiteY12" fmla="*/ 978702 h 1037842"/>
                <a:gd name="connsiteX13" fmla="*/ 657367 w 1881117"/>
                <a:gd name="connsiteY13" fmla="*/ 992349 h 1037842"/>
                <a:gd name="connsiteX14" fmla="*/ 548185 w 1881117"/>
                <a:gd name="connsiteY14" fmla="*/ 992349 h 1037842"/>
                <a:gd name="connsiteX15" fmla="*/ 97809 w 1881117"/>
                <a:gd name="connsiteY15" fmla="*/ 719394 h 1037842"/>
                <a:gd name="connsiteX16" fmla="*/ 2275 w 1881117"/>
                <a:gd name="connsiteY16" fmla="*/ 664803 h 1037842"/>
                <a:gd name="connsiteX17" fmla="*/ 111457 w 1881117"/>
                <a:gd name="connsiteY17" fmla="*/ 501030 h 1037842"/>
                <a:gd name="connsiteX18" fmla="*/ 179696 w 1881117"/>
                <a:gd name="connsiteY18" fmla="*/ 364552 h 1037842"/>
                <a:gd name="connsiteX19" fmla="*/ 275230 w 1881117"/>
                <a:gd name="connsiteY19" fmla="*/ 173484 h 1037842"/>
                <a:gd name="connsiteX20" fmla="*/ 432048 w 1881117"/>
                <a:gd name="connsiteY20" fmla="*/ 18197 h 103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1117" h="1037842">
                  <a:moveTo>
                    <a:pt x="432048" y="18197"/>
                  </a:moveTo>
                  <a:cubicBezTo>
                    <a:pt x="468442" y="0"/>
                    <a:pt x="437844" y="20224"/>
                    <a:pt x="493594" y="64302"/>
                  </a:cubicBezTo>
                  <a:cubicBezTo>
                    <a:pt x="549344" y="108380"/>
                    <a:pt x="684662" y="225800"/>
                    <a:pt x="766549" y="282666"/>
                  </a:cubicBezTo>
                  <a:cubicBezTo>
                    <a:pt x="848436" y="339532"/>
                    <a:pt x="903026" y="366827"/>
                    <a:pt x="984913" y="405496"/>
                  </a:cubicBezTo>
                  <a:cubicBezTo>
                    <a:pt x="1066800" y="444165"/>
                    <a:pt x="1139588" y="476009"/>
                    <a:pt x="1257869" y="514678"/>
                  </a:cubicBezTo>
                  <a:cubicBezTo>
                    <a:pt x="1376150" y="553347"/>
                    <a:pt x="1592239" y="612487"/>
                    <a:pt x="1694597" y="637508"/>
                  </a:cubicBezTo>
                  <a:cubicBezTo>
                    <a:pt x="1796955" y="662529"/>
                    <a:pt x="1862920" y="648881"/>
                    <a:pt x="1872018" y="664803"/>
                  </a:cubicBezTo>
                  <a:cubicBezTo>
                    <a:pt x="1881117" y="680725"/>
                    <a:pt x="1815152" y="701197"/>
                    <a:pt x="1749188" y="733042"/>
                  </a:cubicBezTo>
                  <a:cubicBezTo>
                    <a:pt x="1683224" y="764887"/>
                    <a:pt x="1535373" y="830851"/>
                    <a:pt x="1476233" y="855872"/>
                  </a:cubicBezTo>
                  <a:cubicBezTo>
                    <a:pt x="1417093" y="880893"/>
                    <a:pt x="1394346" y="883167"/>
                    <a:pt x="1394346" y="883167"/>
                  </a:cubicBezTo>
                  <a:cubicBezTo>
                    <a:pt x="1353403" y="896815"/>
                    <a:pt x="1282889" y="924110"/>
                    <a:pt x="1230573" y="937758"/>
                  </a:cubicBezTo>
                  <a:cubicBezTo>
                    <a:pt x="1178257" y="951406"/>
                    <a:pt x="1137314" y="958230"/>
                    <a:pt x="1080448" y="965054"/>
                  </a:cubicBezTo>
                  <a:cubicBezTo>
                    <a:pt x="1023582" y="971878"/>
                    <a:pt x="889379" y="978702"/>
                    <a:pt x="889379" y="978702"/>
                  </a:cubicBezTo>
                  <a:lnTo>
                    <a:pt x="657367" y="992349"/>
                  </a:lnTo>
                  <a:cubicBezTo>
                    <a:pt x="600502" y="994623"/>
                    <a:pt x="641445" y="1037842"/>
                    <a:pt x="548185" y="992349"/>
                  </a:cubicBezTo>
                  <a:cubicBezTo>
                    <a:pt x="454925" y="946856"/>
                    <a:pt x="188794" y="773985"/>
                    <a:pt x="97809" y="719394"/>
                  </a:cubicBezTo>
                  <a:cubicBezTo>
                    <a:pt x="6824" y="664803"/>
                    <a:pt x="0" y="701197"/>
                    <a:pt x="2275" y="664803"/>
                  </a:cubicBezTo>
                  <a:cubicBezTo>
                    <a:pt x="4550" y="628409"/>
                    <a:pt x="81887" y="551072"/>
                    <a:pt x="111457" y="501030"/>
                  </a:cubicBezTo>
                  <a:cubicBezTo>
                    <a:pt x="141027" y="450988"/>
                    <a:pt x="179696" y="364552"/>
                    <a:pt x="179696" y="364552"/>
                  </a:cubicBezTo>
                  <a:cubicBezTo>
                    <a:pt x="206991" y="309961"/>
                    <a:pt x="233171" y="231210"/>
                    <a:pt x="275230" y="173484"/>
                  </a:cubicBezTo>
                  <a:cubicBezTo>
                    <a:pt x="317289" y="115758"/>
                    <a:pt x="395654" y="36394"/>
                    <a:pt x="432048" y="18197"/>
                  </a:cubicBezTo>
                  <a:close/>
                </a:path>
              </a:pathLst>
            </a:custGeom>
            <a:solidFill>
              <a:srgbClr val="CEB966">
                <a:lumMod val="75000"/>
                <a:alpha val="72000"/>
              </a:srgbClr>
            </a:solidFill>
            <a:ln w="12700" cap="rnd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1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2132856"/>
            <a:ext cx="4143549" cy="187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3154"/>
            <a:ext cx="3916362" cy="187166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161764" y="4149080"/>
            <a:ext cx="8820472" cy="2484438"/>
          </a:xfrm>
        </p:spPr>
        <p:txBody>
          <a:bodyPr anchor="t">
            <a:normAutofit/>
          </a:bodyPr>
          <a:lstStyle/>
          <a:p>
            <a:pPr marL="457200" indent="-457200">
              <a:spcBef>
                <a:spcPts val="800"/>
              </a:spcBef>
              <a:buClrTx/>
              <a:buSzPct val="95000"/>
              <a:buFont typeface="+mj-lt"/>
              <a:buAutoNum type="alphaUcPeriod"/>
            </a:pPr>
            <a:r>
              <a:rPr lang="el-GR" sz="2200" b="1" dirty="0" smtClean="0"/>
              <a:t>Αύξηση της οριζόντιας πρόταξης </a:t>
            </a:r>
            <a:r>
              <a:rPr lang="el-GR" sz="2200" dirty="0" smtClean="0"/>
              <a:t>οδηγεί σε ελάττωση της κλίσης της τομικής τροχιάς σε οβελιαίο επίπεδο και σε μικρές γωνίες φυμάτων και ρηχά βοθρία των οπισθίων δοντιών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marL="457200" indent="-457200">
              <a:spcBef>
                <a:spcPts val="800"/>
              </a:spcBef>
              <a:buClrTx/>
              <a:buSzPct val="95000"/>
              <a:buFont typeface="+mj-lt"/>
              <a:buAutoNum type="alphaUcPeriod"/>
            </a:pPr>
            <a:r>
              <a:rPr lang="el-GR" sz="2200" b="1" dirty="0" smtClean="0"/>
              <a:t>Μείωση της οριζόντιας πρόταξης </a:t>
            </a:r>
            <a:r>
              <a:rPr lang="el-GR" sz="2200" dirty="0" smtClean="0"/>
              <a:t>οδηγεί σε αύξηση της κλίσης της τομικής τροχιάς και σε υπερανατομικά  οπίσθια δόντια, μεγάλες γωνίες φυμάτων και βαθιά </a:t>
            </a:r>
            <a:r>
              <a:rPr lang="el-GR" sz="2200" dirty="0" err="1" smtClean="0"/>
              <a:t>βοθρία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9" name="Rectangle 8"/>
          <p:cNvSpPr/>
          <p:nvPr/>
        </p:nvSpPr>
        <p:spPr>
          <a:xfrm>
            <a:off x="2339752" y="1701969"/>
            <a:ext cx="4788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200" b="1" dirty="0" smtClean="0">
                <a:latin typeface="+mn-lt"/>
              </a:rPr>
              <a:t>Η κλίση της τομικής τροχιάς </a:t>
            </a:r>
            <a:endParaRPr lang="el-GR" sz="22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645024"/>
            <a:ext cx="340158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Α</a:t>
            </a:r>
            <a:endParaRPr lang="el-GR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1136" y="3604954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Β</a:t>
            </a:r>
            <a:endParaRPr lang="el-GR" sz="20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  <p:sp>
        <p:nvSpPr>
          <p:cNvPr id="1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Autofit/>
          </a:bodyPr>
          <a:lstStyle/>
          <a:p>
            <a:r>
              <a:rPr lang="el-GR" sz="3400" dirty="0"/>
              <a:t>Καθοριστικοί παράγοντες της </a:t>
            </a:r>
            <a:r>
              <a:rPr lang="el-GR" sz="3400" dirty="0" err="1"/>
              <a:t>συγκλεισιακής</a:t>
            </a:r>
            <a:r>
              <a:rPr lang="el-GR" sz="3400" dirty="0"/>
              <a:t> μορφολογίας των οπισθίων δοντιών </a:t>
            </a:r>
            <a:r>
              <a:rPr lang="el-GR" sz="3400" dirty="0" smtClean="0"/>
              <a:t/>
            </a:r>
            <a:br>
              <a:rPr lang="el-GR" sz="3400" dirty="0" smtClean="0"/>
            </a:br>
            <a:r>
              <a:rPr lang="el-GR" sz="2800" b="0" dirty="0" smtClean="0"/>
              <a:t>σε </a:t>
            </a:r>
            <a:r>
              <a:rPr lang="el-GR" sz="2800" b="0" dirty="0"/>
              <a:t>Οβελιαίο </a:t>
            </a:r>
            <a:r>
              <a:rPr lang="el-GR" sz="2800" b="0" dirty="0" smtClean="0"/>
              <a:t>επίπεδο 3/5</a:t>
            </a:r>
            <a:endParaRPr lang="el-GR" sz="2800" b="0" dirty="0"/>
          </a:p>
        </p:txBody>
      </p:sp>
    </p:spTree>
    <p:extLst>
      <p:ext uri="{BB962C8B-B14F-4D97-AF65-F5344CB8AC3E}">
        <p14:creationId xmlns:p14="http://schemas.microsoft.com/office/powerpoint/2010/main" val="41379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1700808"/>
            <a:ext cx="4464496" cy="48965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  <a:defRPr/>
            </a:pPr>
            <a:r>
              <a:rPr lang="el-GR" dirty="0" smtClean="0"/>
              <a:t>Η κλίση του μασητικού επιπέδου διαφέρει από την κλίση της κονδυλικής τροχιάς.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/>
            </a:pPr>
            <a:r>
              <a:rPr lang="el-GR" dirty="0" smtClean="0"/>
              <a:t>Αν το μασητικό επίπεδο είχε την ίδια κλίση τότε τα φύματα θα ήταν μηδενικού ύψους.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/>
            </a:pPr>
            <a:r>
              <a:rPr lang="el-GR" dirty="0" smtClean="0"/>
              <a:t>Όσο απομακρύνεται η κλίση του μασητικού επιπέδου από τη κλίση της κονδυλικής τροχιάς τόσο αυξάνεται η γωνία του φύματος και βαθαίνουν τα βοθρία.</a:t>
            </a:r>
            <a:endParaRPr lang="en-US" dirty="0" smtClean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671" y="2276872"/>
            <a:ext cx="4283075" cy="3097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716016" y="1844824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latin typeface="+mn-lt"/>
              </a:rPr>
              <a:t>Η κλίση του μασητικού επιπέδου</a:t>
            </a:r>
            <a:endParaRPr lang="el-GR" sz="2000" b="1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  <p:sp>
        <p:nvSpPr>
          <p:cNvPr id="9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Autofit/>
          </a:bodyPr>
          <a:lstStyle/>
          <a:p>
            <a:r>
              <a:rPr lang="el-GR" sz="3400" dirty="0"/>
              <a:t>Καθοριστικοί παράγοντες της </a:t>
            </a:r>
            <a:r>
              <a:rPr lang="el-GR" sz="3400" dirty="0" err="1"/>
              <a:t>συγκλεισιακής</a:t>
            </a:r>
            <a:r>
              <a:rPr lang="el-GR" sz="3400" dirty="0"/>
              <a:t> μορφολογίας των οπισθίων δοντιών </a:t>
            </a:r>
            <a:r>
              <a:rPr lang="el-GR" sz="3400" dirty="0" smtClean="0"/>
              <a:t/>
            </a:r>
            <a:br>
              <a:rPr lang="el-GR" sz="3400" dirty="0" smtClean="0"/>
            </a:br>
            <a:r>
              <a:rPr lang="el-GR" sz="2800" b="0" dirty="0" smtClean="0"/>
              <a:t>σε </a:t>
            </a:r>
            <a:r>
              <a:rPr lang="el-GR" sz="2800" b="0" dirty="0"/>
              <a:t>Οβελιαίο </a:t>
            </a:r>
            <a:r>
              <a:rPr lang="el-GR" sz="2800" b="0" dirty="0" smtClean="0"/>
              <a:t>επίπεδο 4/5</a:t>
            </a:r>
            <a:endParaRPr lang="el-GR" sz="2800" b="0" dirty="0"/>
          </a:p>
        </p:txBody>
      </p:sp>
    </p:spTree>
    <p:extLst>
      <p:ext uri="{BB962C8B-B14F-4D97-AF65-F5344CB8AC3E}">
        <p14:creationId xmlns:p14="http://schemas.microsoft.com/office/powerpoint/2010/main" val="19433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>
            <a:normAutofit/>
          </a:bodyPr>
          <a:lstStyle/>
          <a:p>
            <a:pPr marL="0" indent="0">
              <a:buSzPct val="95000"/>
              <a:buNone/>
            </a:pPr>
            <a:r>
              <a:rPr lang="el-GR" sz="2400" b="1" dirty="0" smtClean="0"/>
              <a:t>Η Κίνηση  </a:t>
            </a:r>
            <a:r>
              <a:rPr lang="en-GB" sz="2400" b="1" dirty="0" smtClean="0"/>
              <a:t>Bennet</a:t>
            </a:r>
            <a:endParaRPr lang="en-US" sz="2400" b="1" dirty="0" smtClean="0">
              <a:effectLst/>
            </a:endParaRPr>
          </a:p>
          <a:p>
            <a:pPr>
              <a:buSzPct val="95000"/>
            </a:pPr>
            <a:r>
              <a:rPr lang="el-GR" sz="2400" dirty="0" smtClean="0">
                <a:effectLst/>
              </a:rPr>
              <a:t>Επίδραση του μεγέθους της κίνησης στο ύψος των φυμάτων.</a:t>
            </a:r>
            <a:endParaRPr lang="en-US" sz="2400" dirty="0" smtClean="0">
              <a:effectLst/>
            </a:endParaRPr>
          </a:p>
          <a:p>
            <a:pPr>
              <a:buSzPct val="95000"/>
            </a:pPr>
            <a:r>
              <a:rPr lang="el-GR" sz="2400" dirty="0" smtClean="0">
                <a:effectLst/>
              </a:rPr>
              <a:t>Επίδραση της κατεύθυνσης της κίνησης στο ύψος των φυμάτων.</a:t>
            </a:r>
            <a:endParaRPr lang="en-US" sz="2400" dirty="0" smtClean="0">
              <a:effectLst/>
            </a:endParaRPr>
          </a:p>
          <a:p>
            <a:pPr>
              <a:buSzPct val="95000"/>
            </a:pPr>
            <a:r>
              <a:rPr lang="el-GR" sz="2400" dirty="0" smtClean="0">
                <a:effectLst/>
              </a:rPr>
              <a:t>Επίδραση της μορφής της κίνησης στο ύψος των φυμάτων.</a:t>
            </a:r>
            <a:endParaRPr lang="en-US" sz="2400" dirty="0" smtClean="0">
              <a:effectLst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  <p:sp>
        <p:nvSpPr>
          <p:cNvPr id="6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Autofit/>
          </a:bodyPr>
          <a:lstStyle/>
          <a:p>
            <a:r>
              <a:rPr lang="el-GR" sz="3400" dirty="0"/>
              <a:t>Καθοριστικοί παράγοντες της </a:t>
            </a:r>
            <a:r>
              <a:rPr lang="el-GR" sz="3400" dirty="0" err="1"/>
              <a:t>συγκλεισιακής</a:t>
            </a:r>
            <a:r>
              <a:rPr lang="el-GR" sz="3400" dirty="0"/>
              <a:t> μορφολογίας των οπισθίων δοντιών </a:t>
            </a:r>
            <a:r>
              <a:rPr lang="el-GR" sz="3400" dirty="0" smtClean="0"/>
              <a:t/>
            </a:r>
            <a:br>
              <a:rPr lang="el-GR" sz="3400" dirty="0" smtClean="0"/>
            </a:br>
            <a:r>
              <a:rPr lang="el-GR" sz="2800" b="0" dirty="0" smtClean="0"/>
              <a:t>σε </a:t>
            </a:r>
            <a:r>
              <a:rPr lang="el-GR" sz="2800" b="0" dirty="0"/>
              <a:t>Οβελιαίο </a:t>
            </a:r>
            <a:r>
              <a:rPr lang="el-GR" sz="2800" b="0" dirty="0" smtClean="0"/>
              <a:t>επίπεδο 5/5</a:t>
            </a:r>
            <a:endParaRPr lang="el-GR" sz="2800" b="0" dirty="0"/>
          </a:p>
        </p:txBody>
      </p:sp>
    </p:spTree>
    <p:extLst>
      <p:ext uri="{BB962C8B-B14F-4D97-AF65-F5344CB8AC3E}">
        <p14:creationId xmlns:p14="http://schemas.microsoft.com/office/powerpoint/2010/main" val="41466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28800"/>
            <a:ext cx="4402832" cy="4608512"/>
          </a:xfrm>
        </p:spPr>
        <p:txBody>
          <a:bodyPr>
            <a:normAutofit/>
          </a:bodyPr>
          <a:lstStyle/>
          <a:p>
            <a:pPr marL="324000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l-GR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SzPct val="95000"/>
              <a:defRPr/>
            </a:pPr>
            <a:r>
              <a:rPr lang="el-GR" sz="2400" dirty="0" smtClean="0"/>
              <a:t>Όσο μεγαλύτερη είναι η κίνηση </a:t>
            </a:r>
            <a:r>
              <a:rPr lang="en-GB" sz="2400" dirty="0" smtClean="0"/>
              <a:t>Bennet</a:t>
            </a:r>
            <a:r>
              <a:rPr lang="el-GR" sz="2400" dirty="0" smtClean="0"/>
              <a:t> και η γωνία </a:t>
            </a:r>
            <a:r>
              <a:rPr lang="en-GB" sz="2400" dirty="0" smtClean="0"/>
              <a:t>Bennet</a:t>
            </a:r>
            <a:r>
              <a:rPr lang="el-GR" sz="2400" dirty="0" smtClean="0"/>
              <a:t> τόσο χαμηλότερα τα φύματα και πιο ρηχά τα βοθρία των οπίσθιων δοντιών.</a:t>
            </a:r>
            <a:endParaRPr lang="en-US" sz="2400" dirty="0" smtClean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860032" y="1916832"/>
            <a:ext cx="4038600" cy="3376613"/>
          </a:xfrm>
          <a:solidFill>
            <a:srgbClr val="FFCC66"/>
          </a:solidFill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Οβελιαίο επίπεδο </a:t>
            </a:r>
            <a:br>
              <a:rPr lang="el-GR" dirty="0"/>
            </a:br>
            <a:r>
              <a:rPr lang="el-GR" sz="3000" b="0" dirty="0"/>
              <a:t>Επίδραση του μεγέθους της κίνησης </a:t>
            </a:r>
            <a:r>
              <a:rPr lang="el-GR" sz="3000" b="0" dirty="0" err="1" smtClean="0"/>
              <a:t>Bennet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5152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3826768" cy="417646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95000"/>
              <a:defRPr/>
            </a:pPr>
            <a:r>
              <a:rPr lang="el-GR" sz="2400" dirty="0" smtClean="0"/>
              <a:t>Όσο πιο προ τα άνω η κίνηση του εργαζόμενου κονδύλου τόσο πιο χαμηλά τα φύματα των πίσω δοντιών.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1772816"/>
            <a:ext cx="4356100" cy="316865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Οβελιαίο επίπεδο </a:t>
            </a:r>
            <a:br>
              <a:rPr lang="el-GR" dirty="0"/>
            </a:br>
            <a:r>
              <a:rPr lang="el-GR" sz="3000" b="0" dirty="0"/>
              <a:t>Επίδραση της κατεύθυνσης της κίνησης </a:t>
            </a:r>
            <a:r>
              <a:rPr lang="el-GR" sz="3000" b="0" dirty="0" err="1"/>
              <a:t>Bennet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6908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4330824" cy="4464496"/>
          </a:xfrm>
        </p:spPr>
        <p:txBody>
          <a:bodyPr/>
          <a:lstStyle/>
          <a:p>
            <a:pPr marL="650875" indent="-514350">
              <a:buClrTx/>
              <a:buSzPct val="95000"/>
              <a:buFont typeface="+mj-lt"/>
              <a:buAutoNum type="arabicPeriod"/>
            </a:pPr>
            <a:r>
              <a:rPr lang="el-GR" sz="2400" b="1" dirty="0" smtClean="0"/>
              <a:t>Άμεση πλάγια μετατόπιση</a:t>
            </a:r>
            <a:r>
              <a:rPr lang="en-US" sz="2400" dirty="0" smtClean="0"/>
              <a:t>, </a:t>
            </a:r>
            <a:r>
              <a:rPr lang="el-GR" sz="2400" dirty="0" smtClean="0"/>
              <a:t>(</a:t>
            </a:r>
            <a:r>
              <a:rPr lang="en-GB" sz="2400" dirty="0" smtClean="0"/>
              <a:t>immediate side shift)</a:t>
            </a:r>
            <a:r>
              <a:rPr lang="el-GR" sz="2400" dirty="0" smtClean="0"/>
              <a:t> χαμηλότερα τα φύματα των οπίσθιων δοντιών.</a:t>
            </a:r>
          </a:p>
          <a:p>
            <a:pPr marL="650875" indent="-514350">
              <a:buClrTx/>
              <a:buSzPct val="95000"/>
              <a:buFont typeface="+mj-lt"/>
              <a:buAutoNum type="arabicPeriod"/>
            </a:pPr>
            <a:r>
              <a:rPr lang="el-GR" sz="2400" b="1" dirty="0" smtClean="0"/>
              <a:t>Προοδευτική πλάγια μετατόπιση</a:t>
            </a:r>
            <a:r>
              <a:rPr lang="el-GR" sz="2400" dirty="0" smtClean="0"/>
              <a:t>, </a:t>
            </a:r>
            <a:r>
              <a:rPr lang="en-GB" sz="2400" dirty="0" smtClean="0"/>
              <a:t>(progressive side shift) </a:t>
            </a:r>
            <a:r>
              <a:rPr lang="el-GR" sz="2400" dirty="0" smtClean="0"/>
              <a:t>υψηλότερα τα φύματα των οπισθίων δοντιών.</a:t>
            </a:r>
            <a:endParaRPr lang="el-GR" sz="24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788024" y="1988840"/>
            <a:ext cx="4038600" cy="3214687"/>
          </a:xfr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Οβελιαίο επίπεδο </a:t>
            </a:r>
            <a:br>
              <a:rPr lang="el-GR" dirty="0"/>
            </a:br>
            <a:r>
              <a:rPr lang="el-GR" sz="3000" b="0" dirty="0"/>
              <a:t>Επίδραση της μορφής  της κίνησης  </a:t>
            </a:r>
            <a:r>
              <a:rPr lang="el-GR" sz="3000" b="0" dirty="0" err="1"/>
              <a:t>Bennet</a:t>
            </a:r>
            <a:r>
              <a:rPr lang="el-GR" sz="30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457200" y="2636912"/>
            <a:ext cx="8229600" cy="3600400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  <a:buClr>
                <a:srgbClr val="004A82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l-GR" sz="2600" b="1" dirty="0" smtClean="0"/>
              <a:t>Η θέση των δοντιών σε σχέση με τους κονδύλους.</a:t>
            </a:r>
          </a:p>
          <a:p>
            <a:pPr>
              <a:spcBef>
                <a:spcPts val="3600"/>
              </a:spcBef>
              <a:buClr>
                <a:srgbClr val="004A82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l-GR" sz="2600" b="1" dirty="0" smtClean="0"/>
              <a:t>Οι πλάγιες κινήσεις της κάτω γνάθου.</a:t>
            </a:r>
            <a:endParaRPr lang="en-US" sz="2600" b="1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12168"/>
          </a:xfrm>
        </p:spPr>
        <p:txBody>
          <a:bodyPr>
            <a:noAutofit/>
          </a:bodyPr>
          <a:lstStyle/>
          <a:p>
            <a:r>
              <a:rPr lang="el-GR" dirty="0"/>
              <a:t>Παράγοντες που επηρεάζουν την </a:t>
            </a:r>
            <a:r>
              <a:rPr lang="el-GR" dirty="0" err="1"/>
              <a:t>Συγκλεισιακή</a:t>
            </a:r>
            <a:r>
              <a:rPr lang="el-GR" dirty="0"/>
              <a:t> μορφολογία των </a:t>
            </a:r>
            <a:r>
              <a:rPr lang="el-GR" dirty="0" smtClean="0"/>
              <a:t>δοντιών</a:t>
            </a:r>
            <a:br>
              <a:rPr lang="el-GR" dirty="0" smtClean="0"/>
            </a:br>
            <a:r>
              <a:rPr lang="el-GR" sz="3000" b="0" dirty="0" smtClean="0"/>
              <a:t>στο </a:t>
            </a:r>
            <a:r>
              <a:rPr lang="el-GR" sz="3000" b="0" dirty="0"/>
              <a:t>Οριζόντιο </a:t>
            </a:r>
            <a:r>
              <a:rPr lang="el-GR" sz="3000" b="0" dirty="0" smtClean="0"/>
              <a:t>Επίπεδο 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42003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 lnSpcReduction="10000"/>
          </a:bodyPr>
          <a:lstStyle/>
          <a:p>
            <a:pPr marL="0" eaLnBrk="1" hangingPunct="1">
              <a:spcBef>
                <a:spcPts val="600"/>
              </a:spcBef>
              <a:spcAft>
                <a:spcPts val="600"/>
              </a:spcAft>
              <a:buClrTx/>
              <a:buSzPct val="90000"/>
              <a:buNone/>
              <a:defRPr/>
            </a:pPr>
            <a:r>
              <a:rPr lang="el-GR" sz="2800" b="1" dirty="0" smtClean="0"/>
              <a:t>Η θέση των δοντιών σε σχέση με τους κονδύλους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  <a:buSzPct val="90000"/>
              <a:defRPr/>
            </a:pPr>
            <a:r>
              <a:rPr lang="el-GR" sz="2400" dirty="0" smtClean="0">
                <a:effectLst/>
              </a:rPr>
              <a:t>Η απόσταση των δοντιών από τα κέντρα περιστροφής των κονδύλων επιδρά στην κατεύθυνση των αυλακών διαφυγής και των ακρολοφιών των φυμάτων.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  <a:buSzPct val="90000"/>
              <a:defRPr/>
            </a:pPr>
            <a:r>
              <a:rPr lang="el-GR" sz="2400" dirty="0" smtClean="0">
                <a:effectLst/>
              </a:rPr>
              <a:t>Η απόσταση των δοντιών από το μέσο οβελιαίο επίπεδο επιδρά στην κατεύθυνση των αυλακών διαφυγής και των ακρολοφιών των φυμάτων.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  <a:buSzPct val="90000"/>
              <a:defRPr/>
            </a:pPr>
            <a:r>
              <a:rPr lang="el-GR" sz="2400" dirty="0" smtClean="0"/>
              <a:t>Η Διακονδυλική απόσταση, η απόσταση των κέντρων περιστροφής των κονδύλων</a:t>
            </a:r>
            <a:r>
              <a:rPr lang="en-GB" sz="2400" dirty="0" smtClean="0"/>
              <a:t>,</a:t>
            </a:r>
            <a:r>
              <a:rPr lang="el-GR" sz="2400" dirty="0" smtClean="0"/>
              <a:t> επιδρά στην κατεύθυνση των αυλακών διαφυγής και των ακρολοφιών των φυμάτων.</a:t>
            </a:r>
            <a:endParaRPr lang="en-US" sz="2400" dirty="0" smtClean="0">
              <a:effectLst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  <p:sp>
        <p:nvSpPr>
          <p:cNvPr id="6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12168"/>
          </a:xfrm>
        </p:spPr>
        <p:txBody>
          <a:bodyPr>
            <a:noAutofit/>
          </a:bodyPr>
          <a:lstStyle/>
          <a:p>
            <a:r>
              <a:rPr lang="el-GR" dirty="0"/>
              <a:t>Παράγοντες που επηρεάζουν την </a:t>
            </a:r>
            <a:r>
              <a:rPr lang="el-GR" dirty="0" err="1"/>
              <a:t>Συγκλεισιακή</a:t>
            </a:r>
            <a:r>
              <a:rPr lang="el-GR" dirty="0"/>
              <a:t> μορφολογία των </a:t>
            </a:r>
            <a:r>
              <a:rPr lang="el-GR" dirty="0" smtClean="0"/>
              <a:t>δοντιών</a:t>
            </a:r>
            <a:br>
              <a:rPr lang="el-GR" dirty="0" smtClean="0"/>
            </a:br>
            <a:r>
              <a:rPr lang="el-GR" sz="3000" b="0" dirty="0" smtClean="0"/>
              <a:t>στο </a:t>
            </a:r>
            <a:r>
              <a:rPr lang="el-GR" sz="3000" b="0" dirty="0"/>
              <a:t>Οριζόντιο </a:t>
            </a:r>
            <a:r>
              <a:rPr lang="el-GR" sz="3000" b="0" dirty="0" smtClean="0"/>
              <a:t>Επίπεδο 2/2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9914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Οριζόντιο </a:t>
            </a:r>
            <a:r>
              <a:rPr lang="el-GR" dirty="0" smtClean="0"/>
              <a:t>επίπεδο </a:t>
            </a:r>
            <a:r>
              <a:rPr lang="el-GR" sz="3000" b="0" dirty="0" smtClean="0"/>
              <a:t>1/6</a:t>
            </a:r>
            <a:endParaRPr lang="el-GR" sz="3000" b="0" dirty="0"/>
          </a:p>
        </p:txBody>
      </p:sp>
      <p:sp>
        <p:nvSpPr>
          <p:cNvPr id="2048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400" b="1" dirty="0">
                <a:solidFill>
                  <a:srgbClr val="004A82"/>
                </a:solidFill>
              </a:rPr>
              <a:t>Επίδραση της απόστασης των δοντιών από τα κέντρα περιστροφής των κονδύλων στην </a:t>
            </a:r>
            <a:r>
              <a:rPr lang="el-GR" sz="2400" b="1" dirty="0" err="1">
                <a:solidFill>
                  <a:srgbClr val="004A82"/>
                </a:solidFill>
              </a:rPr>
              <a:t>συγκλεισιακή</a:t>
            </a:r>
            <a:r>
              <a:rPr lang="el-GR" sz="2400" b="1" dirty="0">
                <a:solidFill>
                  <a:srgbClr val="004A82"/>
                </a:solidFill>
              </a:rPr>
              <a:t> μορφολογία </a:t>
            </a:r>
          </a:p>
          <a:p>
            <a:pPr>
              <a:defRPr/>
            </a:pPr>
            <a:r>
              <a:rPr lang="el-GR" sz="2400" dirty="0" smtClean="0"/>
              <a:t>Όσο μεγαλύτερη η απόσταση των πίσω δοντιών  από τα κέντρα περιστροφής των κονδύλων τόσο μεγαλύτερες οι γωνίες μεταξύ των αυλακών (τροχιών) διαφυγής εργαζόμενης και μη εργαζόμενης διαδρομής. 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36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6"/>
          <p:cNvSpPr/>
          <p:nvPr/>
        </p:nvSpPr>
        <p:spPr>
          <a:xfrm>
            <a:off x="395536" y="5733256"/>
            <a:ext cx="4788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Α= ΜΗ ΕΡΓΑΖΟΜΕΝΗΣ ΠΛΕΥΡΑΣ </a:t>
            </a: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ΑΥΛΑΚΕΣ ΔΙΑΦΥΓΗΣ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Β= ΕΡΓΑΖΟΜΕΝΗΣ ΠΛΕΥΡΑΣ </a:t>
            </a: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ΑΥΛΑΚΕΣ ΔΙΑΦΥΓΗΣ</a:t>
            </a:r>
          </a:p>
        </p:txBody>
      </p:sp>
      <p:grpSp>
        <p:nvGrpSpPr>
          <p:cNvPr id="38" name="Group 66"/>
          <p:cNvGrpSpPr/>
          <p:nvPr/>
        </p:nvGrpSpPr>
        <p:grpSpPr>
          <a:xfrm>
            <a:off x="395535" y="1989224"/>
            <a:ext cx="4788000" cy="3456000"/>
            <a:chOff x="395536" y="1772816"/>
            <a:chExt cx="4333875" cy="3276600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CEB966">
                  <a:lumMod val="40000"/>
                  <a:lumOff val="60000"/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395536" y="1772816"/>
              <a:ext cx="4333875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1373211" y="1959223"/>
              <a:ext cx="2378743" cy="443706"/>
            </a:xfrm>
            <a:prstGeom prst="rect">
              <a:avLst/>
            </a:prstGeom>
            <a:solidFill>
              <a:srgbClr val="C9C2D1">
                <a:lumMod val="20000"/>
                <a:lumOff val="8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Άνω δόντια</a:t>
              </a:r>
            </a:p>
          </p:txBody>
        </p:sp>
        <p:cxnSp>
          <p:nvCxnSpPr>
            <p:cNvPr id="42" name="Straight Arrow Connector 4"/>
            <p:cNvCxnSpPr/>
            <p:nvPr/>
          </p:nvCxnSpPr>
          <p:spPr>
            <a:xfrm flipH="1">
              <a:off x="3491880" y="3501008"/>
              <a:ext cx="222721" cy="288032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cxnSp>
          <p:nvCxnSpPr>
            <p:cNvPr id="43" name="Straight Arrow Connector 17"/>
            <p:cNvCxnSpPr/>
            <p:nvPr/>
          </p:nvCxnSpPr>
          <p:spPr>
            <a:xfrm flipH="1">
              <a:off x="3347864" y="3889189"/>
              <a:ext cx="241409" cy="259891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cxnSp>
          <p:nvCxnSpPr>
            <p:cNvPr id="44" name="Straight Arrow Connector 19"/>
            <p:cNvCxnSpPr/>
            <p:nvPr/>
          </p:nvCxnSpPr>
          <p:spPr>
            <a:xfrm flipH="1">
              <a:off x="3198204" y="4162292"/>
              <a:ext cx="260684" cy="2047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cxnSp>
          <p:nvCxnSpPr>
            <p:cNvPr id="45" name="Straight Arrow Connector 21"/>
            <p:cNvCxnSpPr/>
            <p:nvPr/>
          </p:nvCxnSpPr>
          <p:spPr>
            <a:xfrm rot="21180000" flipH="1">
              <a:off x="3070601" y="4364508"/>
              <a:ext cx="293270" cy="170656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3338339" y="3717032"/>
              <a:ext cx="2932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Α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07755" y="3501008"/>
              <a:ext cx="298480" cy="307777"/>
            </a:xfrm>
            <a:prstGeom prst="rect">
              <a:avLst/>
            </a:prstGeom>
            <a:solidFill>
              <a:srgbClr val="CEB966">
                <a:lumMod val="20000"/>
                <a:lumOff val="8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Β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42576" y="3854492"/>
              <a:ext cx="298480" cy="307777"/>
            </a:xfrm>
            <a:prstGeom prst="rect">
              <a:avLst/>
            </a:prstGeom>
            <a:solidFill>
              <a:srgbClr val="CEB966">
                <a:lumMod val="20000"/>
                <a:lumOff val="8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Β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7398" y="4077072"/>
              <a:ext cx="298480" cy="307777"/>
            </a:xfrm>
            <a:prstGeom prst="rect">
              <a:avLst/>
            </a:prstGeom>
            <a:solidFill>
              <a:srgbClr val="CEB966">
                <a:lumMod val="20000"/>
                <a:lumOff val="8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Β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54452" y="4293096"/>
              <a:ext cx="298480" cy="307777"/>
            </a:xfrm>
            <a:prstGeom prst="rect">
              <a:avLst/>
            </a:prstGeom>
            <a:solidFill>
              <a:srgbClr val="CEB966">
                <a:lumMod val="20000"/>
                <a:lumOff val="8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Β</a:t>
              </a:r>
            </a:p>
          </p:txBody>
        </p:sp>
        <p:cxnSp>
          <p:nvCxnSpPr>
            <p:cNvPr id="51" name="Straight Arrow Connector 38"/>
            <p:cNvCxnSpPr/>
            <p:nvPr/>
          </p:nvCxnSpPr>
          <p:spPr>
            <a:xfrm rot="21240000">
              <a:off x="3709233" y="3500934"/>
              <a:ext cx="360040" cy="170656"/>
            </a:xfrm>
            <a:prstGeom prst="straightConnector1">
              <a:avLst/>
            </a:prstGeom>
            <a:noFill/>
            <a:ln w="28575" cap="flat" cmpd="sng" algn="ctr">
              <a:solidFill>
                <a:srgbClr val="01FF74"/>
              </a:solidFill>
              <a:prstDash val="solid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3142804" y="4041096"/>
              <a:ext cx="2932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Α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04934" y="4435349"/>
              <a:ext cx="2932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Α</a:t>
              </a:r>
            </a:p>
          </p:txBody>
        </p:sp>
        <p:cxnSp>
          <p:nvCxnSpPr>
            <p:cNvPr id="55" name="Straight Arrow Connector 56"/>
            <p:cNvCxnSpPr/>
            <p:nvPr/>
          </p:nvCxnSpPr>
          <p:spPr>
            <a:xfrm>
              <a:off x="3589273" y="3889189"/>
              <a:ext cx="391070" cy="68270"/>
            </a:xfrm>
            <a:prstGeom prst="straightConnector1">
              <a:avLst/>
            </a:prstGeom>
            <a:noFill/>
            <a:ln w="28575" cap="flat" cmpd="sng" algn="ctr">
              <a:solidFill>
                <a:srgbClr val="01FF74"/>
              </a:solidFill>
              <a:prstDash val="solid"/>
              <a:tailEnd type="arrow"/>
            </a:ln>
            <a:effectLst/>
          </p:spPr>
        </p:cxnSp>
        <p:cxnSp>
          <p:nvCxnSpPr>
            <p:cNvPr id="58" name="Straight Arrow Connector 62"/>
            <p:cNvCxnSpPr/>
            <p:nvPr/>
          </p:nvCxnSpPr>
          <p:spPr>
            <a:xfrm rot="600000">
              <a:off x="3331401" y="4373343"/>
              <a:ext cx="423612" cy="34131"/>
            </a:xfrm>
            <a:prstGeom prst="straightConnector1">
              <a:avLst/>
            </a:prstGeom>
            <a:noFill/>
            <a:ln w="28575" cap="flat" cmpd="sng" algn="ctr">
              <a:solidFill>
                <a:srgbClr val="01FF74"/>
              </a:solidFill>
              <a:prstDash val="solid"/>
              <a:tailEnd type="arrow"/>
            </a:ln>
            <a:effectLst/>
          </p:spPr>
        </p:cxnSp>
        <p:cxnSp>
          <p:nvCxnSpPr>
            <p:cNvPr id="59" name="Straight Arrow Connector 87"/>
            <p:cNvCxnSpPr/>
            <p:nvPr/>
          </p:nvCxnSpPr>
          <p:spPr>
            <a:xfrm rot="360000">
              <a:off x="3458917" y="4162269"/>
              <a:ext cx="456205" cy="34131"/>
            </a:xfrm>
            <a:prstGeom prst="straightConnector1">
              <a:avLst/>
            </a:prstGeom>
            <a:noFill/>
            <a:ln w="28575" cap="flat" cmpd="sng" algn="ctr">
              <a:solidFill>
                <a:srgbClr val="01FF74"/>
              </a:solidFill>
              <a:prstDash val="solid"/>
              <a:tailEnd type="arrow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3035290" y="4230539"/>
              <a:ext cx="2932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Α</a:t>
              </a: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513" y="2709160"/>
            <a:ext cx="24096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41"/>
          <p:cNvGrpSpPr/>
          <p:nvPr/>
        </p:nvGrpSpPr>
        <p:grpSpPr>
          <a:xfrm>
            <a:off x="5746422" y="4951208"/>
            <a:ext cx="2998634" cy="1070080"/>
            <a:chOff x="755576" y="5006974"/>
            <a:chExt cx="4931656" cy="1393727"/>
          </a:xfrm>
        </p:grpSpPr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250950" y="5006974"/>
              <a:ext cx="2580462" cy="48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 smtClean="0">
                  <a:latin typeface="+mn-lt"/>
                </a:rPr>
                <a:t>Προολίσθησης</a:t>
              </a:r>
              <a:endParaRPr lang="en-US" dirty="0">
                <a:latin typeface="+mn-lt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55576" y="5208875"/>
              <a:ext cx="43204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259635" y="5481280"/>
              <a:ext cx="3813328" cy="48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 smtClean="0">
                  <a:latin typeface="+mn-lt"/>
                </a:rPr>
                <a:t>Εργαζόμενης πλευράς </a:t>
              </a:r>
              <a:endParaRPr lang="en-US" dirty="0">
                <a:latin typeface="+mn-lt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259635" y="5919664"/>
              <a:ext cx="4427597" cy="48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 smtClean="0">
                  <a:latin typeface="+mn-lt"/>
                </a:rPr>
                <a:t>Μη Εργαζόμενης πλευράς </a:t>
              </a:r>
              <a:endParaRPr lang="en-US" dirty="0">
                <a:latin typeface="+mn-l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55576" y="5712931"/>
              <a:ext cx="432048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755576" y="6144979"/>
              <a:ext cx="43204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661900" y="201032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+mn-lt"/>
              </a:rPr>
              <a:t>Α</a:t>
            </a:r>
            <a:endParaRPr lang="el-GR" sz="1600" dirty="0">
              <a:latin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630354" y="2042864"/>
            <a:ext cx="324000" cy="32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>
                <a:latin typeface="+mn-lt"/>
              </a:rPr>
              <a:t>Β</a:t>
            </a:r>
            <a:endParaRPr lang="el-GR" sz="1800" dirty="0">
              <a:latin typeface="+mn-lt"/>
            </a:endParaRPr>
          </a:p>
        </p:txBody>
      </p:sp>
      <p:sp>
        <p:nvSpPr>
          <p:cNvPr id="99" name="Text Placeholder 2"/>
          <p:cNvSpPr txBox="1">
            <a:spLocks/>
          </p:cNvSpPr>
          <p:nvPr/>
        </p:nvSpPr>
        <p:spPr bwMode="auto">
          <a:xfrm>
            <a:off x="5617346" y="2005765"/>
            <a:ext cx="35632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lang="el-GR" sz="2000" b="1" noProof="0" dirty="0" smtClean="0">
                <a:latin typeface="+mn-lt"/>
              </a:rPr>
              <a:t>Ίχνη </a:t>
            </a:r>
            <a:r>
              <a:rPr kumimoji="0" lang="el-GR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ολισθήσεων</a:t>
            </a:r>
            <a:r>
              <a:rPr kumimoji="0" lang="el-GR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επί</a:t>
            </a:r>
            <a:r>
              <a:rPr kumimoji="0" lang="el-GR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του</a:t>
            </a:r>
            <a:r>
              <a:rPr lang="el-GR" sz="2000" b="1" dirty="0" smtClean="0">
                <a:latin typeface="+mn-lt"/>
              </a:rPr>
              <a:t> πρώτου</a:t>
            </a:r>
            <a:r>
              <a:rPr kumimoji="0" lang="el-GR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άνω δεξιού γομφίου</a:t>
            </a:r>
          </a:p>
          <a:p>
            <a:pPr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en-US" sz="20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Οριζόντιο επίπεδο </a:t>
            </a:r>
            <a:r>
              <a:rPr lang="el-GR" sz="3000" b="0" dirty="0" smtClean="0"/>
              <a:t>2/6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918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Επίδραση </a:t>
            </a:r>
            <a:r>
              <a:rPr lang="el-GR" sz="2400" b="1" dirty="0">
                <a:solidFill>
                  <a:srgbClr val="004A82"/>
                </a:solidFill>
              </a:rPr>
              <a:t>της απόστασης των δοντιών από τα κέντρα περιστροφής των κονδύλων στην </a:t>
            </a:r>
            <a:r>
              <a:rPr lang="el-GR" sz="2400" b="1" dirty="0" err="1">
                <a:solidFill>
                  <a:srgbClr val="004A82"/>
                </a:solidFill>
              </a:rPr>
              <a:t>συγκλεισιακή</a:t>
            </a:r>
            <a:r>
              <a:rPr lang="el-GR" sz="2400" b="1" dirty="0">
                <a:solidFill>
                  <a:srgbClr val="004A82"/>
                </a:solidFill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</a:rPr>
              <a:t>μορφολογία</a:t>
            </a:r>
            <a:endParaRPr lang="el-GR" sz="2400" b="1" dirty="0">
              <a:solidFill>
                <a:srgbClr val="004A82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83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3118580"/>
            <a:ext cx="8291264" cy="3334756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cs typeface="Arial" pitchFamily="34" charset="0"/>
              </a:rPr>
              <a:t>Το άνω οδοντικό τόξο είναι μακρύτερο από το κάτω οδοντικό τόξο.</a:t>
            </a:r>
          </a:p>
          <a:p>
            <a:pPr eaLnBrk="1" hangingPunct="1"/>
            <a:r>
              <a:rPr lang="el-GR" dirty="0" smtClean="0">
                <a:cs typeface="Arial" pitchFamily="34" charset="0"/>
              </a:rPr>
              <a:t>Κάθε δόντι της άνω γνάθου ευρίσκεται πιο άπω από τον αντίστοιχο ανταγωνιστή του για τον λόγο αυτό:</a:t>
            </a:r>
          </a:p>
          <a:p>
            <a:pPr marL="514350" indent="-514350" eaLnBrk="1" hangingPunct="1">
              <a:buFont typeface="+mj-lt"/>
              <a:buAutoNum type="romanLcPeriod"/>
            </a:pPr>
            <a:r>
              <a:rPr lang="el-GR" dirty="0" smtClean="0">
                <a:cs typeface="Arial" pitchFamily="34" charset="0"/>
              </a:rPr>
              <a:t>Ο τρίτος γομφίος της άνω γνάθου συγκλίνει μόνο με έναν ανταγωνιστή.</a:t>
            </a:r>
          </a:p>
          <a:p>
            <a:pPr marL="514350" indent="-514350" eaLnBrk="1" hangingPunct="1">
              <a:buFont typeface="+mj-lt"/>
              <a:buAutoNum type="romanLcPeriod"/>
            </a:pPr>
            <a:r>
              <a:rPr lang="el-GR" dirty="0" smtClean="0">
                <a:cs typeface="Arial" pitchFamily="34" charset="0"/>
              </a:rPr>
              <a:t>Ο κεντρικός της κάτω γνάθου συγκλίνει μόνο με έναν ανταγωνιστή.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 err="1"/>
              <a:t>Συγκλεισιακές</a:t>
            </a:r>
            <a:r>
              <a:rPr lang="el-GR" dirty="0"/>
              <a:t> σχέσεις οδοντικών </a:t>
            </a:r>
            <a:r>
              <a:rPr lang="el-GR" dirty="0" smtClean="0"/>
              <a:t>τόξων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grpSp>
        <p:nvGrpSpPr>
          <p:cNvPr id="26" name="Group 22"/>
          <p:cNvGrpSpPr/>
          <p:nvPr/>
        </p:nvGrpSpPr>
        <p:grpSpPr>
          <a:xfrm>
            <a:off x="1650126" y="1219957"/>
            <a:ext cx="5688724" cy="1849821"/>
            <a:chOff x="743607" y="1700808"/>
            <a:chExt cx="5688724" cy="1849821"/>
          </a:xfrm>
        </p:grpSpPr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2714625" y="1995919"/>
              <a:ext cx="0" cy="43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47" name="Freeform 27"/>
            <p:cNvSpPr/>
            <p:nvPr/>
          </p:nvSpPr>
          <p:spPr>
            <a:xfrm>
              <a:off x="890751" y="2581049"/>
              <a:ext cx="378373" cy="740979"/>
            </a:xfrm>
            <a:custGeom>
              <a:avLst/>
              <a:gdLst>
                <a:gd name="connsiteX0" fmla="*/ 7883 w 378373"/>
                <a:gd name="connsiteY0" fmla="*/ 81455 h 740979"/>
                <a:gd name="connsiteX1" fmla="*/ 212835 w 378373"/>
                <a:gd name="connsiteY1" fmla="*/ 144517 h 740979"/>
                <a:gd name="connsiteX2" fmla="*/ 291663 w 378373"/>
                <a:gd name="connsiteY2" fmla="*/ 317938 h 740979"/>
                <a:gd name="connsiteX3" fmla="*/ 338959 w 378373"/>
                <a:gd name="connsiteY3" fmla="*/ 522890 h 740979"/>
                <a:gd name="connsiteX4" fmla="*/ 370490 w 378373"/>
                <a:gd name="connsiteY4" fmla="*/ 633248 h 740979"/>
                <a:gd name="connsiteX5" fmla="*/ 291663 w 378373"/>
                <a:gd name="connsiteY5" fmla="*/ 727841 h 740979"/>
                <a:gd name="connsiteX6" fmla="*/ 291663 w 378373"/>
                <a:gd name="connsiteY6" fmla="*/ 727841 h 740979"/>
                <a:gd name="connsiteX7" fmla="*/ 165539 w 378373"/>
                <a:gd name="connsiteY7" fmla="*/ 633248 h 740979"/>
                <a:gd name="connsiteX8" fmla="*/ 7883 w 378373"/>
                <a:gd name="connsiteY8" fmla="*/ 81455 h 74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373" h="740979">
                  <a:moveTo>
                    <a:pt x="7883" y="81455"/>
                  </a:moveTo>
                  <a:cubicBezTo>
                    <a:pt x="15766" y="0"/>
                    <a:pt x="165538" y="105103"/>
                    <a:pt x="212835" y="144517"/>
                  </a:cubicBezTo>
                  <a:cubicBezTo>
                    <a:pt x="260132" y="183931"/>
                    <a:pt x="270642" y="254876"/>
                    <a:pt x="291663" y="317938"/>
                  </a:cubicBezTo>
                  <a:cubicBezTo>
                    <a:pt x="312684" y="381000"/>
                    <a:pt x="325821" y="470338"/>
                    <a:pt x="338959" y="522890"/>
                  </a:cubicBezTo>
                  <a:cubicBezTo>
                    <a:pt x="352097" y="575442"/>
                    <a:pt x="378373" y="599090"/>
                    <a:pt x="370490" y="633248"/>
                  </a:cubicBezTo>
                  <a:cubicBezTo>
                    <a:pt x="362607" y="667406"/>
                    <a:pt x="291663" y="727841"/>
                    <a:pt x="291663" y="727841"/>
                  </a:cubicBezTo>
                  <a:lnTo>
                    <a:pt x="291663" y="727841"/>
                  </a:lnTo>
                  <a:cubicBezTo>
                    <a:pt x="270642" y="712075"/>
                    <a:pt x="210208" y="740979"/>
                    <a:pt x="165539" y="633248"/>
                  </a:cubicBezTo>
                  <a:cubicBezTo>
                    <a:pt x="120870" y="525517"/>
                    <a:pt x="0" y="162910"/>
                    <a:pt x="7883" y="81455"/>
                  </a:cubicBezTo>
                  <a:close/>
                </a:path>
              </a:pathLst>
            </a:custGeom>
            <a:solidFill>
              <a:srgbClr val="C9C2D1">
                <a:lumMod val="40000"/>
                <a:lumOff val="60000"/>
              </a:srgbClr>
            </a:solidFill>
            <a:ln w="6350" cap="flat" cmpd="sng" algn="ctr">
              <a:solidFill>
                <a:srgbClr val="C9C2D1">
                  <a:lumMod val="75000"/>
                </a:srgbClr>
              </a:solidFill>
              <a:prstDash val="soli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28"/>
            <p:cNvSpPr/>
            <p:nvPr/>
          </p:nvSpPr>
          <p:spPr>
            <a:xfrm>
              <a:off x="743607" y="1700808"/>
              <a:ext cx="617482" cy="1053662"/>
            </a:xfrm>
            <a:custGeom>
              <a:avLst/>
              <a:gdLst>
                <a:gd name="connsiteX0" fmla="*/ 612227 w 617482"/>
                <a:gd name="connsiteY0" fmla="*/ 236482 h 1053662"/>
                <a:gd name="connsiteX1" fmla="*/ 564931 w 617482"/>
                <a:gd name="connsiteY1" fmla="*/ 63062 h 1053662"/>
                <a:gd name="connsiteX2" fmla="*/ 564931 w 617482"/>
                <a:gd name="connsiteY2" fmla="*/ 78827 h 1053662"/>
                <a:gd name="connsiteX3" fmla="*/ 470338 w 617482"/>
                <a:gd name="connsiteY3" fmla="*/ 0 h 1053662"/>
                <a:gd name="connsiteX4" fmla="*/ 281152 w 617482"/>
                <a:gd name="connsiteY4" fmla="*/ 78827 h 1053662"/>
                <a:gd name="connsiteX5" fmla="*/ 186559 w 617482"/>
                <a:gd name="connsiteY5" fmla="*/ 236482 h 1053662"/>
                <a:gd name="connsiteX6" fmla="*/ 107731 w 617482"/>
                <a:gd name="connsiteY6" fmla="*/ 425669 h 1053662"/>
                <a:gd name="connsiteX7" fmla="*/ 13138 w 617482"/>
                <a:gd name="connsiteY7" fmla="*/ 756745 h 1053662"/>
                <a:gd name="connsiteX8" fmla="*/ 28903 w 617482"/>
                <a:gd name="connsiteY8" fmla="*/ 851338 h 1053662"/>
                <a:gd name="connsiteX9" fmla="*/ 155027 w 617482"/>
                <a:gd name="connsiteY9" fmla="*/ 945931 h 1053662"/>
                <a:gd name="connsiteX10" fmla="*/ 391510 w 617482"/>
                <a:gd name="connsiteY10" fmla="*/ 1040524 h 1053662"/>
                <a:gd name="connsiteX11" fmla="*/ 391510 w 617482"/>
                <a:gd name="connsiteY11" fmla="*/ 867103 h 1053662"/>
                <a:gd name="connsiteX12" fmla="*/ 407276 w 617482"/>
                <a:gd name="connsiteY12" fmla="*/ 819807 h 1053662"/>
                <a:gd name="connsiteX13" fmla="*/ 438807 w 617482"/>
                <a:gd name="connsiteY13" fmla="*/ 646386 h 1053662"/>
                <a:gd name="connsiteX14" fmla="*/ 517634 w 617482"/>
                <a:gd name="connsiteY14" fmla="*/ 472965 h 1053662"/>
                <a:gd name="connsiteX15" fmla="*/ 596462 w 617482"/>
                <a:gd name="connsiteY15" fmla="*/ 331076 h 1053662"/>
                <a:gd name="connsiteX16" fmla="*/ 612227 w 617482"/>
                <a:gd name="connsiteY16" fmla="*/ 236482 h 105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7482" h="1053662">
                  <a:moveTo>
                    <a:pt x="612227" y="236482"/>
                  </a:moveTo>
                  <a:cubicBezTo>
                    <a:pt x="606972" y="191813"/>
                    <a:pt x="572814" y="89338"/>
                    <a:pt x="564931" y="63062"/>
                  </a:cubicBezTo>
                  <a:cubicBezTo>
                    <a:pt x="557048" y="36786"/>
                    <a:pt x="580697" y="89337"/>
                    <a:pt x="564931" y="78827"/>
                  </a:cubicBezTo>
                  <a:cubicBezTo>
                    <a:pt x="549166" y="68317"/>
                    <a:pt x="517634" y="0"/>
                    <a:pt x="470338" y="0"/>
                  </a:cubicBezTo>
                  <a:cubicBezTo>
                    <a:pt x="423042" y="0"/>
                    <a:pt x="328449" y="39413"/>
                    <a:pt x="281152" y="78827"/>
                  </a:cubicBezTo>
                  <a:cubicBezTo>
                    <a:pt x="233856" y="118241"/>
                    <a:pt x="215462" y="178675"/>
                    <a:pt x="186559" y="236482"/>
                  </a:cubicBezTo>
                  <a:cubicBezTo>
                    <a:pt x="157656" y="294289"/>
                    <a:pt x="136635" y="338959"/>
                    <a:pt x="107731" y="425669"/>
                  </a:cubicBezTo>
                  <a:cubicBezTo>
                    <a:pt x="78828" y="512380"/>
                    <a:pt x="26276" y="685800"/>
                    <a:pt x="13138" y="756745"/>
                  </a:cubicBezTo>
                  <a:cubicBezTo>
                    <a:pt x="0" y="827690"/>
                    <a:pt x="5255" y="819807"/>
                    <a:pt x="28903" y="851338"/>
                  </a:cubicBezTo>
                  <a:cubicBezTo>
                    <a:pt x="52551" y="882869"/>
                    <a:pt x="94593" y="914400"/>
                    <a:pt x="155027" y="945931"/>
                  </a:cubicBezTo>
                  <a:cubicBezTo>
                    <a:pt x="215461" y="977462"/>
                    <a:pt x="352096" y="1053662"/>
                    <a:pt x="391510" y="1040524"/>
                  </a:cubicBezTo>
                  <a:cubicBezTo>
                    <a:pt x="430924" y="1027386"/>
                    <a:pt x="388882" y="903889"/>
                    <a:pt x="391510" y="867103"/>
                  </a:cubicBezTo>
                  <a:cubicBezTo>
                    <a:pt x="394138" y="830317"/>
                    <a:pt x="399393" y="856593"/>
                    <a:pt x="407276" y="819807"/>
                  </a:cubicBezTo>
                  <a:cubicBezTo>
                    <a:pt x="415159" y="783021"/>
                    <a:pt x="420414" y="704193"/>
                    <a:pt x="438807" y="646386"/>
                  </a:cubicBezTo>
                  <a:cubicBezTo>
                    <a:pt x="457200" y="588579"/>
                    <a:pt x="491358" y="525517"/>
                    <a:pt x="517634" y="472965"/>
                  </a:cubicBezTo>
                  <a:cubicBezTo>
                    <a:pt x="543910" y="420413"/>
                    <a:pt x="580697" y="373117"/>
                    <a:pt x="596462" y="331076"/>
                  </a:cubicBezTo>
                  <a:cubicBezTo>
                    <a:pt x="612227" y="289035"/>
                    <a:pt x="617482" y="281151"/>
                    <a:pt x="612227" y="236482"/>
                  </a:cubicBezTo>
                  <a:close/>
                </a:path>
              </a:pathLst>
            </a:custGeom>
            <a:solidFill>
              <a:srgbClr val="C9C2D1">
                <a:lumMod val="40000"/>
                <a:lumOff val="60000"/>
              </a:srgbClr>
            </a:solidFill>
            <a:ln w="6350" cap="flat" cmpd="sng" algn="ctr">
              <a:solidFill>
                <a:srgbClr val="C9C2D1">
                  <a:lumMod val="75000"/>
                </a:srgbClr>
              </a:solidFill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29"/>
            <p:cNvSpPr/>
            <p:nvPr/>
          </p:nvSpPr>
          <p:spPr>
            <a:xfrm>
              <a:off x="1085193" y="1903131"/>
              <a:ext cx="727841" cy="987974"/>
            </a:xfrm>
            <a:custGeom>
              <a:avLst/>
              <a:gdLst>
                <a:gd name="connsiteX0" fmla="*/ 302173 w 727841"/>
                <a:gd name="connsiteY0" fmla="*/ 34159 h 987974"/>
                <a:gd name="connsiteX1" fmla="*/ 160283 w 727841"/>
                <a:gd name="connsiteY1" fmla="*/ 239111 h 987974"/>
                <a:gd name="connsiteX2" fmla="*/ 18393 w 727841"/>
                <a:gd name="connsiteY2" fmla="*/ 696311 h 987974"/>
                <a:gd name="connsiteX3" fmla="*/ 49924 w 727841"/>
                <a:gd name="connsiteY3" fmla="*/ 838201 h 987974"/>
                <a:gd name="connsiteX4" fmla="*/ 223345 w 727841"/>
                <a:gd name="connsiteY4" fmla="*/ 917028 h 987974"/>
                <a:gd name="connsiteX5" fmla="*/ 475593 w 727841"/>
                <a:gd name="connsiteY5" fmla="*/ 980091 h 987974"/>
                <a:gd name="connsiteX6" fmla="*/ 491359 w 727841"/>
                <a:gd name="connsiteY6" fmla="*/ 869732 h 987974"/>
                <a:gd name="connsiteX7" fmla="*/ 475593 w 727841"/>
                <a:gd name="connsiteY7" fmla="*/ 759373 h 987974"/>
                <a:gd name="connsiteX8" fmla="*/ 475593 w 727841"/>
                <a:gd name="connsiteY8" fmla="*/ 633249 h 987974"/>
                <a:gd name="connsiteX9" fmla="*/ 554421 w 727841"/>
                <a:gd name="connsiteY9" fmla="*/ 459828 h 987974"/>
                <a:gd name="connsiteX10" fmla="*/ 712076 w 727841"/>
                <a:gd name="connsiteY10" fmla="*/ 65691 h 987974"/>
                <a:gd name="connsiteX11" fmla="*/ 649014 w 727841"/>
                <a:gd name="connsiteY11" fmla="*/ 160284 h 987974"/>
                <a:gd name="connsiteX12" fmla="*/ 538655 w 727841"/>
                <a:gd name="connsiteY12" fmla="*/ 34159 h 987974"/>
                <a:gd name="connsiteX13" fmla="*/ 302173 w 727841"/>
                <a:gd name="connsiteY13" fmla="*/ 34159 h 98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7841" h="987974">
                  <a:moveTo>
                    <a:pt x="302173" y="34159"/>
                  </a:moveTo>
                  <a:cubicBezTo>
                    <a:pt x="239111" y="68318"/>
                    <a:pt x="207580" y="128752"/>
                    <a:pt x="160283" y="239111"/>
                  </a:cubicBezTo>
                  <a:cubicBezTo>
                    <a:pt x="112986" y="349470"/>
                    <a:pt x="36786" y="596463"/>
                    <a:pt x="18393" y="696311"/>
                  </a:cubicBezTo>
                  <a:cubicBezTo>
                    <a:pt x="0" y="796159"/>
                    <a:pt x="15765" y="801415"/>
                    <a:pt x="49924" y="838201"/>
                  </a:cubicBezTo>
                  <a:cubicBezTo>
                    <a:pt x="84083" y="874987"/>
                    <a:pt x="152400" y="893380"/>
                    <a:pt x="223345" y="917028"/>
                  </a:cubicBezTo>
                  <a:cubicBezTo>
                    <a:pt x="294290" y="940676"/>
                    <a:pt x="430924" y="987974"/>
                    <a:pt x="475593" y="980091"/>
                  </a:cubicBezTo>
                  <a:cubicBezTo>
                    <a:pt x="520262" y="972208"/>
                    <a:pt x="491359" y="906518"/>
                    <a:pt x="491359" y="869732"/>
                  </a:cubicBezTo>
                  <a:cubicBezTo>
                    <a:pt x="491359" y="832946"/>
                    <a:pt x="478221" y="798787"/>
                    <a:pt x="475593" y="759373"/>
                  </a:cubicBezTo>
                  <a:cubicBezTo>
                    <a:pt x="472965" y="719959"/>
                    <a:pt x="462455" y="683173"/>
                    <a:pt x="475593" y="633249"/>
                  </a:cubicBezTo>
                  <a:cubicBezTo>
                    <a:pt x="488731" y="583325"/>
                    <a:pt x="515007" y="554421"/>
                    <a:pt x="554421" y="459828"/>
                  </a:cubicBezTo>
                  <a:cubicBezTo>
                    <a:pt x="593835" y="365235"/>
                    <a:pt x="696311" y="115615"/>
                    <a:pt x="712076" y="65691"/>
                  </a:cubicBezTo>
                  <a:cubicBezTo>
                    <a:pt x="727841" y="15767"/>
                    <a:pt x="677918" y="165539"/>
                    <a:pt x="649014" y="160284"/>
                  </a:cubicBezTo>
                  <a:cubicBezTo>
                    <a:pt x="620111" y="155029"/>
                    <a:pt x="599089" y="60435"/>
                    <a:pt x="538655" y="34159"/>
                  </a:cubicBezTo>
                  <a:cubicBezTo>
                    <a:pt x="478221" y="7883"/>
                    <a:pt x="365235" y="0"/>
                    <a:pt x="302173" y="34159"/>
                  </a:cubicBezTo>
                  <a:close/>
                </a:path>
              </a:pathLst>
            </a:custGeom>
            <a:solidFill>
              <a:srgbClr val="C9C2D1">
                <a:lumMod val="40000"/>
                <a:lumOff val="60000"/>
              </a:srgbClr>
            </a:solidFill>
            <a:ln w="6350" cap="flat" cmpd="sng" algn="ctr">
              <a:solidFill>
                <a:srgbClr val="C9C2D1">
                  <a:lumMod val="75000"/>
                </a:srgbClr>
              </a:solidFill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30"/>
            <p:cNvSpPr/>
            <p:nvPr/>
          </p:nvSpPr>
          <p:spPr>
            <a:xfrm>
              <a:off x="1534510" y="1916270"/>
              <a:ext cx="783021" cy="1127235"/>
            </a:xfrm>
            <a:custGeom>
              <a:avLst/>
              <a:gdLst>
                <a:gd name="connsiteX0" fmla="*/ 231228 w 783021"/>
                <a:gd name="connsiteY0" fmla="*/ 84083 h 1127235"/>
                <a:gd name="connsiteX1" fmla="*/ 57807 w 783021"/>
                <a:gd name="connsiteY1" fmla="*/ 541283 h 1127235"/>
                <a:gd name="connsiteX2" fmla="*/ 10511 w 783021"/>
                <a:gd name="connsiteY2" fmla="*/ 620110 h 1127235"/>
                <a:gd name="connsiteX3" fmla="*/ 26276 w 783021"/>
                <a:gd name="connsiteY3" fmla="*/ 825062 h 1127235"/>
                <a:gd name="connsiteX4" fmla="*/ 168166 w 783021"/>
                <a:gd name="connsiteY4" fmla="*/ 1030014 h 1127235"/>
                <a:gd name="connsiteX5" fmla="*/ 325821 w 783021"/>
                <a:gd name="connsiteY5" fmla="*/ 1124607 h 1127235"/>
                <a:gd name="connsiteX6" fmla="*/ 530773 w 783021"/>
                <a:gd name="connsiteY6" fmla="*/ 1014248 h 1127235"/>
                <a:gd name="connsiteX7" fmla="*/ 751490 w 783021"/>
                <a:gd name="connsiteY7" fmla="*/ 809296 h 1127235"/>
                <a:gd name="connsiteX8" fmla="*/ 688428 w 783021"/>
                <a:gd name="connsiteY8" fmla="*/ 730469 h 1127235"/>
                <a:gd name="connsiteX9" fmla="*/ 767256 w 783021"/>
                <a:gd name="connsiteY9" fmla="*/ 367862 h 1127235"/>
                <a:gd name="connsiteX10" fmla="*/ 767256 w 783021"/>
                <a:gd name="connsiteY10" fmla="*/ 367862 h 1127235"/>
                <a:gd name="connsiteX11" fmla="*/ 735724 w 783021"/>
                <a:gd name="connsiteY11" fmla="*/ 162910 h 1127235"/>
                <a:gd name="connsiteX12" fmla="*/ 483476 w 783021"/>
                <a:gd name="connsiteY12" fmla="*/ 36786 h 1127235"/>
                <a:gd name="connsiteX13" fmla="*/ 231228 w 783021"/>
                <a:gd name="connsiteY13" fmla="*/ 84083 h 112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3021" h="1127235">
                  <a:moveTo>
                    <a:pt x="231228" y="84083"/>
                  </a:moveTo>
                  <a:cubicBezTo>
                    <a:pt x="160283" y="168166"/>
                    <a:pt x="94593" y="451945"/>
                    <a:pt x="57807" y="541283"/>
                  </a:cubicBezTo>
                  <a:cubicBezTo>
                    <a:pt x="21021" y="630621"/>
                    <a:pt x="15766" y="572814"/>
                    <a:pt x="10511" y="620110"/>
                  </a:cubicBezTo>
                  <a:cubicBezTo>
                    <a:pt x="5256" y="667407"/>
                    <a:pt x="0" y="756745"/>
                    <a:pt x="26276" y="825062"/>
                  </a:cubicBezTo>
                  <a:cubicBezTo>
                    <a:pt x="52552" y="893379"/>
                    <a:pt x="118242" y="980090"/>
                    <a:pt x="168166" y="1030014"/>
                  </a:cubicBezTo>
                  <a:cubicBezTo>
                    <a:pt x="218090" y="1079938"/>
                    <a:pt x="265387" y="1127235"/>
                    <a:pt x="325821" y="1124607"/>
                  </a:cubicBezTo>
                  <a:cubicBezTo>
                    <a:pt x="386255" y="1121979"/>
                    <a:pt x="459828" y="1066800"/>
                    <a:pt x="530773" y="1014248"/>
                  </a:cubicBezTo>
                  <a:cubicBezTo>
                    <a:pt x="601718" y="961696"/>
                    <a:pt x="725214" y="856592"/>
                    <a:pt x="751490" y="809296"/>
                  </a:cubicBezTo>
                  <a:cubicBezTo>
                    <a:pt x="777766" y="762000"/>
                    <a:pt x="685800" y="804041"/>
                    <a:pt x="688428" y="730469"/>
                  </a:cubicBezTo>
                  <a:cubicBezTo>
                    <a:pt x="691056" y="656897"/>
                    <a:pt x="767256" y="367862"/>
                    <a:pt x="767256" y="367862"/>
                  </a:cubicBezTo>
                  <a:lnTo>
                    <a:pt x="767256" y="367862"/>
                  </a:lnTo>
                  <a:cubicBezTo>
                    <a:pt x="762001" y="333703"/>
                    <a:pt x="783021" y="218089"/>
                    <a:pt x="735724" y="162910"/>
                  </a:cubicBezTo>
                  <a:cubicBezTo>
                    <a:pt x="688427" y="107731"/>
                    <a:pt x="570186" y="49924"/>
                    <a:pt x="483476" y="36786"/>
                  </a:cubicBezTo>
                  <a:cubicBezTo>
                    <a:pt x="396766" y="23648"/>
                    <a:pt x="302173" y="0"/>
                    <a:pt x="231228" y="84083"/>
                  </a:cubicBezTo>
                  <a:close/>
                </a:path>
              </a:pathLst>
            </a:custGeom>
            <a:solidFill>
              <a:srgbClr val="C9C2D1">
                <a:lumMod val="40000"/>
                <a:lumOff val="60000"/>
              </a:srgbClr>
            </a:solidFill>
            <a:ln w="9525" cap="flat" cmpd="sng" algn="ctr">
              <a:solidFill>
                <a:srgbClr val="C9C2D1">
                  <a:lumMod val="75000"/>
                </a:srgbClr>
              </a:solidFill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31"/>
            <p:cNvSpPr/>
            <p:nvPr/>
          </p:nvSpPr>
          <p:spPr>
            <a:xfrm>
              <a:off x="1132490" y="2738704"/>
              <a:ext cx="480848" cy="601718"/>
            </a:xfrm>
            <a:custGeom>
              <a:avLst/>
              <a:gdLst>
                <a:gd name="connsiteX0" fmla="*/ 2627 w 480848"/>
                <a:gd name="connsiteY0" fmla="*/ 49924 h 601718"/>
                <a:gd name="connsiteX1" fmla="*/ 97220 w 480848"/>
                <a:gd name="connsiteY1" fmla="*/ 365235 h 601718"/>
                <a:gd name="connsiteX2" fmla="*/ 144517 w 480848"/>
                <a:gd name="connsiteY2" fmla="*/ 554421 h 601718"/>
                <a:gd name="connsiteX3" fmla="*/ 381000 w 480848"/>
                <a:gd name="connsiteY3" fmla="*/ 601718 h 601718"/>
                <a:gd name="connsiteX4" fmla="*/ 381000 w 480848"/>
                <a:gd name="connsiteY4" fmla="*/ 601718 h 601718"/>
                <a:gd name="connsiteX5" fmla="*/ 428296 w 480848"/>
                <a:gd name="connsiteY5" fmla="*/ 522890 h 601718"/>
                <a:gd name="connsiteX6" fmla="*/ 459827 w 480848"/>
                <a:gd name="connsiteY6" fmla="*/ 176049 h 601718"/>
                <a:gd name="connsiteX7" fmla="*/ 302172 w 480848"/>
                <a:gd name="connsiteY7" fmla="*/ 144518 h 601718"/>
                <a:gd name="connsiteX8" fmla="*/ 81455 w 480848"/>
                <a:gd name="connsiteY8" fmla="*/ 65690 h 601718"/>
                <a:gd name="connsiteX9" fmla="*/ 2627 w 480848"/>
                <a:gd name="connsiteY9" fmla="*/ 49924 h 60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848" h="601718">
                  <a:moveTo>
                    <a:pt x="2627" y="49924"/>
                  </a:moveTo>
                  <a:cubicBezTo>
                    <a:pt x="5255" y="99848"/>
                    <a:pt x="73572" y="281152"/>
                    <a:pt x="97220" y="365235"/>
                  </a:cubicBezTo>
                  <a:cubicBezTo>
                    <a:pt x="120868" y="449318"/>
                    <a:pt x="97220" y="515007"/>
                    <a:pt x="144517" y="554421"/>
                  </a:cubicBezTo>
                  <a:cubicBezTo>
                    <a:pt x="191814" y="593835"/>
                    <a:pt x="381000" y="601718"/>
                    <a:pt x="381000" y="601718"/>
                  </a:cubicBezTo>
                  <a:lnTo>
                    <a:pt x="381000" y="601718"/>
                  </a:lnTo>
                  <a:cubicBezTo>
                    <a:pt x="388883" y="588580"/>
                    <a:pt x="415158" y="593835"/>
                    <a:pt x="428296" y="522890"/>
                  </a:cubicBezTo>
                  <a:cubicBezTo>
                    <a:pt x="441434" y="451945"/>
                    <a:pt x="480848" y="239111"/>
                    <a:pt x="459827" y="176049"/>
                  </a:cubicBezTo>
                  <a:cubicBezTo>
                    <a:pt x="438806" y="112987"/>
                    <a:pt x="365234" y="162911"/>
                    <a:pt x="302172" y="144518"/>
                  </a:cubicBezTo>
                  <a:cubicBezTo>
                    <a:pt x="239110" y="126125"/>
                    <a:pt x="134007" y="84083"/>
                    <a:pt x="81455" y="65690"/>
                  </a:cubicBezTo>
                  <a:cubicBezTo>
                    <a:pt x="28903" y="47297"/>
                    <a:pt x="0" y="0"/>
                    <a:pt x="2627" y="49924"/>
                  </a:cubicBezTo>
                  <a:close/>
                </a:path>
              </a:pathLst>
            </a:custGeom>
            <a:solidFill>
              <a:srgbClr val="C9C2D1">
                <a:lumMod val="40000"/>
                <a:lumOff val="60000"/>
              </a:srgbClr>
            </a:solidFill>
            <a:ln w="6350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32"/>
            <p:cNvSpPr/>
            <p:nvPr/>
          </p:nvSpPr>
          <p:spPr>
            <a:xfrm>
              <a:off x="2677510" y="2633601"/>
              <a:ext cx="740980" cy="827689"/>
            </a:xfrm>
            <a:custGeom>
              <a:avLst/>
              <a:gdLst>
                <a:gd name="connsiteX0" fmla="*/ 128752 w 740980"/>
                <a:gd name="connsiteY0" fmla="*/ 754117 h 827689"/>
                <a:gd name="connsiteX1" fmla="*/ 18393 w 740980"/>
                <a:gd name="connsiteY1" fmla="*/ 344214 h 827689"/>
                <a:gd name="connsiteX2" fmla="*/ 18393 w 740980"/>
                <a:gd name="connsiteY2" fmla="*/ 249621 h 827689"/>
                <a:gd name="connsiteX3" fmla="*/ 18393 w 740980"/>
                <a:gd name="connsiteY3" fmla="*/ 249621 h 827689"/>
                <a:gd name="connsiteX4" fmla="*/ 160283 w 740980"/>
                <a:gd name="connsiteY4" fmla="*/ 155027 h 827689"/>
                <a:gd name="connsiteX5" fmla="*/ 333704 w 740980"/>
                <a:gd name="connsiteY5" fmla="*/ 28903 h 827689"/>
                <a:gd name="connsiteX6" fmla="*/ 317938 w 740980"/>
                <a:gd name="connsiteY6" fmla="*/ 13138 h 827689"/>
                <a:gd name="connsiteX7" fmla="*/ 381000 w 740980"/>
                <a:gd name="connsiteY7" fmla="*/ 107731 h 827689"/>
                <a:gd name="connsiteX8" fmla="*/ 649014 w 740980"/>
                <a:gd name="connsiteY8" fmla="*/ 249621 h 827689"/>
                <a:gd name="connsiteX9" fmla="*/ 649014 w 740980"/>
                <a:gd name="connsiteY9" fmla="*/ 249621 h 827689"/>
                <a:gd name="connsiteX10" fmla="*/ 727842 w 740980"/>
                <a:gd name="connsiteY10" fmla="*/ 218089 h 827689"/>
                <a:gd name="connsiteX11" fmla="*/ 727842 w 740980"/>
                <a:gd name="connsiteY11" fmla="*/ 312683 h 827689"/>
                <a:gd name="connsiteX12" fmla="*/ 696311 w 740980"/>
                <a:gd name="connsiteY12" fmla="*/ 438807 h 827689"/>
                <a:gd name="connsiteX13" fmla="*/ 633249 w 740980"/>
                <a:gd name="connsiteY13" fmla="*/ 564931 h 827689"/>
                <a:gd name="connsiteX14" fmla="*/ 633249 w 740980"/>
                <a:gd name="connsiteY14" fmla="*/ 738352 h 827689"/>
                <a:gd name="connsiteX15" fmla="*/ 459828 w 740980"/>
                <a:gd name="connsiteY15" fmla="*/ 785648 h 827689"/>
                <a:gd name="connsiteX16" fmla="*/ 128752 w 740980"/>
                <a:gd name="connsiteY16" fmla="*/ 754117 h 82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0980" h="827689">
                  <a:moveTo>
                    <a:pt x="128752" y="754117"/>
                  </a:moveTo>
                  <a:cubicBezTo>
                    <a:pt x="55180" y="680545"/>
                    <a:pt x="36786" y="428297"/>
                    <a:pt x="18393" y="344214"/>
                  </a:cubicBezTo>
                  <a:cubicBezTo>
                    <a:pt x="0" y="260131"/>
                    <a:pt x="18393" y="249621"/>
                    <a:pt x="18393" y="249621"/>
                  </a:cubicBezTo>
                  <a:lnTo>
                    <a:pt x="18393" y="249621"/>
                  </a:lnTo>
                  <a:cubicBezTo>
                    <a:pt x="42041" y="233855"/>
                    <a:pt x="107731" y="191813"/>
                    <a:pt x="160283" y="155027"/>
                  </a:cubicBezTo>
                  <a:cubicBezTo>
                    <a:pt x="212835" y="118241"/>
                    <a:pt x="307428" y="52551"/>
                    <a:pt x="333704" y="28903"/>
                  </a:cubicBezTo>
                  <a:cubicBezTo>
                    <a:pt x="359980" y="5255"/>
                    <a:pt x="310055" y="0"/>
                    <a:pt x="317938" y="13138"/>
                  </a:cubicBezTo>
                  <a:cubicBezTo>
                    <a:pt x="325821" y="26276"/>
                    <a:pt x="325821" y="68317"/>
                    <a:pt x="381000" y="107731"/>
                  </a:cubicBezTo>
                  <a:cubicBezTo>
                    <a:pt x="436179" y="147145"/>
                    <a:pt x="649014" y="249621"/>
                    <a:pt x="649014" y="249621"/>
                  </a:cubicBezTo>
                  <a:lnTo>
                    <a:pt x="649014" y="249621"/>
                  </a:lnTo>
                  <a:cubicBezTo>
                    <a:pt x="662152" y="244366"/>
                    <a:pt x="714704" y="207579"/>
                    <a:pt x="727842" y="218089"/>
                  </a:cubicBezTo>
                  <a:cubicBezTo>
                    <a:pt x="740980" y="228599"/>
                    <a:pt x="733097" y="275897"/>
                    <a:pt x="727842" y="312683"/>
                  </a:cubicBezTo>
                  <a:cubicBezTo>
                    <a:pt x="722587" y="349469"/>
                    <a:pt x="712076" y="396766"/>
                    <a:pt x="696311" y="438807"/>
                  </a:cubicBezTo>
                  <a:cubicBezTo>
                    <a:pt x="680546" y="480848"/>
                    <a:pt x="643759" y="515007"/>
                    <a:pt x="633249" y="564931"/>
                  </a:cubicBezTo>
                  <a:cubicBezTo>
                    <a:pt x="622739" y="614855"/>
                    <a:pt x="662152" y="701566"/>
                    <a:pt x="633249" y="738352"/>
                  </a:cubicBezTo>
                  <a:cubicBezTo>
                    <a:pt x="604346" y="775138"/>
                    <a:pt x="549166" y="788276"/>
                    <a:pt x="459828" y="785648"/>
                  </a:cubicBezTo>
                  <a:cubicBezTo>
                    <a:pt x="370490" y="783020"/>
                    <a:pt x="202325" y="827689"/>
                    <a:pt x="128752" y="754117"/>
                  </a:cubicBezTo>
                  <a:close/>
                </a:path>
              </a:pathLst>
            </a:custGeom>
            <a:solidFill>
              <a:srgbClr val="C9C2D1">
                <a:lumMod val="40000"/>
                <a:lumOff val="60000"/>
              </a:srgbClr>
            </a:solidFill>
            <a:ln w="25400" cap="flat" cmpd="sng" algn="ctr">
              <a:solidFill>
                <a:srgbClr val="69676D">
                  <a:lumMod val="60000"/>
                  <a:lumOff val="40000"/>
                </a:srgbClr>
              </a:solidFill>
              <a:prstDash val="soli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33"/>
            <p:cNvSpPr/>
            <p:nvPr/>
          </p:nvSpPr>
          <p:spPr>
            <a:xfrm>
              <a:off x="2220310" y="1984587"/>
              <a:ext cx="777766" cy="945931"/>
            </a:xfrm>
            <a:custGeom>
              <a:avLst/>
              <a:gdLst>
                <a:gd name="connsiteX0" fmla="*/ 176049 w 777766"/>
                <a:gd name="connsiteY0" fmla="*/ 0 h 945931"/>
                <a:gd name="connsiteX1" fmla="*/ 176049 w 777766"/>
                <a:gd name="connsiteY1" fmla="*/ 189186 h 945931"/>
                <a:gd name="connsiteX2" fmla="*/ 34159 w 777766"/>
                <a:gd name="connsiteY2" fmla="*/ 472966 h 945931"/>
                <a:gd name="connsiteX3" fmla="*/ 18393 w 777766"/>
                <a:gd name="connsiteY3" fmla="*/ 662152 h 945931"/>
                <a:gd name="connsiteX4" fmla="*/ 49924 w 777766"/>
                <a:gd name="connsiteY4" fmla="*/ 756745 h 945931"/>
                <a:gd name="connsiteX5" fmla="*/ 317938 w 777766"/>
                <a:gd name="connsiteY5" fmla="*/ 914400 h 945931"/>
                <a:gd name="connsiteX6" fmla="*/ 317938 w 777766"/>
                <a:gd name="connsiteY6" fmla="*/ 914400 h 945931"/>
                <a:gd name="connsiteX7" fmla="*/ 475593 w 777766"/>
                <a:gd name="connsiteY7" fmla="*/ 945931 h 945931"/>
                <a:gd name="connsiteX8" fmla="*/ 475593 w 777766"/>
                <a:gd name="connsiteY8" fmla="*/ 945931 h 945931"/>
                <a:gd name="connsiteX9" fmla="*/ 601718 w 777766"/>
                <a:gd name="connsiteY9" fmla="*/ 819807 h 945931"/>
                <a:gd name="connsiteX10" fmla="*/ 680545 w 777766"/>
                <a:gd name="connsiteY10" fmla="*/ 772510 h 945931"/>
                <a:gd name="connsiteX11" fmla="*/ 775138 w 777766"/>
                <a:gd name="connsiteY11" fmla="*/ 662152 h 945931"/>
                <a:gd name="connsiteX12" fmla="*/ 696311 w 777766"/>
                <a:gd name="connsiteY12" fmla="*/ 362607 h 945931"/>
                <a:gd name="connsiteX13" fmla="*/ 696311 w 777766"/>
                <a:gd name="connsiteY13" fmla="*/ 362607 h 945931"/>
                <a:gd name="connsiteX14" fmla="*/ 649014 w 777766"/>
                <a:gd name="connsiteY14" fmla="*/ 141890 h 945931"/>
                <a:gd name="connsiteX15" fmla="*/ 459828 w 777766"/>
                <a:gd name="connsiteY15" fmla="*/ 31531 h 945931"/>
                <a:gd name="connsiteX16" fmla="*/ 317938 w 777766"/>
                <a:gd name="connsiteY16" fmla="*/ 47297 h 945931"/>
                <a:gd name="connsiteX17" fmla="*/ 191814 w 777766"/>
                <a:gd name="connsiteY17" fmla="*/ 141890 h 94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7766" h="945931">
                  <a:moveTo>
                    <a:pt x="176049" y="0"/>
                  </a:moveTo>
                  <a:cubicBezTo>
                    <a:pt x="187873" y="55179"/>
                    <a:pt x="199697" y="110358"/>
                    <a:pt x="176049" y="189186"/>
                  </a:cubicBezTo>
                  <a:cubicBezTo>
                    <a:pt x="152401" y="268014"/>
                    <a:pt x="60435" y="394138"/>
                    <a:pt x="34159" y="472966"/>
                  </a:cubicBezTo>
                  <a:cubicBezTo>
                    <a:pt x="7883" y="551794"/>
                    <a:pt x="15766" y="614856"/>
                    <a:pt x="18393" y="662152"/>
                  </a:cubicBezTo>
                  <a:cubicBezTo>
                    <a:pt x="21021" y="709449"/>
                    <a:pt x="0" y="714704"/>
                    <a:pt x="49924" y="756745"/>
                  </a:cubicBezTo>
                  <a:cubicBezTo>
                    <a:pt x="99848" y="798786"/>
                    <a:pt x="317938" y="914400"/>
                    <a:pt x="317938" y="914400"/>
                  </a:cubicBezTo>
                  <a:lnTo>
                    <a:pt x="317938" y="914400"/>
                  </a:lnTo>
                  <a:lnTo>
                    <a:pt x="475593" y="945931"/>
                  </a:lnTo>
                  <a:lnTo>
                    <a:pt x="475593" y="945931"/>
                  </a:lnTo>
                  <a:cubicBezTo>
                    <a:pt x="496614" y="924910"/>
                    <a:pt x="567559" y="848711"/>
                    <a:pt x="601718" y="819807"/>
                  </a:cubicBezTo>
                  <a:cubicBezTo>
                    <a:pt x="635877" y="790904"/>
                    <a:pt x="651642" y="798786"/>
                    <a:pt x="680545" y="772510"/>
                  </a:cubicBezTo>
                  <a:cubicBezTo>
                    <a:pt x="709448" y="746234"/>
                    <a:pt x="772510" y="730469"/>
                    <a:pt x="775138" y="662152"/>
                  </a:cubicBezTo>
                  <a:cubicBezTo>
                    <a:pt x="777766" y="593835"/>
                    <a:pt x="696311" y="362607"/>
                    <a:pt x="696311" y="362607"/>
                  </a:cubicBezTo>
                  <a:lnTo>
                    <a:pt x="696311" y="362607"/>
                  </a:lnTo>
                  <a:cubicBezTo>
                    <a:pt x="688428" y="325821"/>
                    <a:pt x="688428" y="197069"/>
                    <a:pt x="649014" y="141890"/>
                  </a:cubicBezTo>
                  <a:cubicBezTo>
                    <a:pt x="609600" y="86711"/>
                    <a:pt x="515007" y="47296"/>
                    <a:pt x="459828" y="31531"/>
                  </a:cubicBezTo>
                  <a:cubicBezTo>
                    <a:pt x="404649" y="15766"/>
                    <a:pt x="362607" y="28904"/>
                    <a:pt x="317938" y="47297"/>
                  </a:cubicBezTo>
                  <a:cubicBezTo>
                    <a:pt x="273269" y="65690"/>
                    <a:pt x="232541" y="103790"/>
                    <a:pt x="191814" y="141890"/>
                  </a:cubicBezTo>
                </a:path>
              </a:pathLst>
            </a:custGeom>
            <a:solidFill>
              <a:srgbClr val="C9C2D1">
                <a:lumMod val="40000"/>
                <a:lumOff val="60000"/>
              </a:srgbClr>
            </a:solidFill>
            <a:ln w="9525" cap="flat" cmpd="sng" algn="ctr">
              <a:solidFill>
                <a:srgbClr val="C9C2D1">
                  <a:lumMod val="50000"/>
                </a:srgbClr>
              </a:solidFill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34"/>
            <p:cNvSpPr/>
            <p:nvPr/>
          </p:nvSpPr>
          <p:spPr>
            <a:xfrm>
              <a:off x="1552904" y="2875339"/>
              <a:ext cx="533400" cy="659524"/>
            </a:xfrm>
            <a:custGeom>
              <a:avLst/>
              <a:gdLst>
                <a:gd name="connsiteX0" fmla="*/ 23648 w 533400"/>
                <a:gd name="connsiteY0" fmla="*/ 7883 h 659524"/>
                <a:gd name="connsiteX1" fmla="*/ 39413 w 533400"/>
                <a:gd name="connsiteY1" fmla="*/ 197069 h 659524"/>
                <a:gd name="connsiteX2" fmla="*/ 7882 w 533400"/>
                <a:gd name="connsiteY2" fmla="*/ 323193 h 659524"/>
                <a:gd name="connsiteX3" fmla="*/ 70944 w 533400"/>
                <a:gd name="connsiteY3" fmla="*/ 512379 h 659524"/>
                <a:gd name="connsiteX4" fmla="*/ 181303 w 533400"/>
                <a:gd name="connsiteY4" fmla="*/ 638503 h 659524"/>
                <a:gd name="connsiteX5" fmla="*/ 354724 w 533400"/>
                <a:gd name="connsiteY5" fmla="*/ 638503 h 659524"/>
                <a:gd name="connsiteX6" fmla="*/ 386255 w 533400"/>
                <a:gd name="connsiteY6" fmla="*/ 606972 h 659524"/>
                <a:gd name="connsiteX7" fmla="*/ 512379 w 533400"/>
                <a:gd name="connsiteY7" fmla="*/ 402020 h 659524"/>
                <a:gd name="connsiteX8" fmla="*/ 512379 w 533400"/>
                <a:gd name="connsiteY8" fmla="*/ 55179 h 659524"/>
                <a:gd name="connsiteX9" fmla="*/ 512379 w 533400"/>
                <a:gd name="connsiteY9" fmla="*/ 55179 h 659524"/>
                <a:gd name="connsiteX10" fmla="*/ 338958 w 533400"/>
                <a:gd name="connsiteY10" fmla="*/ 197069 h 659524"/>
                <a:gd name="connsiteX11" fmla="*/ 181303 w 533400"/>
                <a:gd name="connsiteY11" fmla="*/ 149772 h 659524"/>
                <a:gd name="connsiteX12" fmla="*/ 23648 w 533400"/>
                <a:gd name="connsiteY12" fmla="*/ 7883 h 65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00" h="659524">
                  <a:moveTo>
                    <a:pt x="23648" y="7883"/>
                  </a:moveTo>
                  <a:cubicBezTo>
                    <a:pt x="0" y="15766"/>
                    <a:pt x="42041" y="144517"/>
                    <a:pt x="39413" y="197069"/>
                  </a:cubicBezTo>
                  <a:cubicBezTo>
                    <a:pt x="36785" y="249621"/>
                    <a:pt x="2627" y="270641"/>
                    <a:pt x="7882" y="323193"/>
                  </a:cubicBezTo>
                  <a:cubicBezTo>
                    <a:pt x="13137" y="375745"/>
                    <a:pt x="42041" y="459827"/>
                    <a:pt x="70944" y="512379"/>
                  </a:cubicBezTo>
                  <a:cubicBezTo>
                    <a:pt x="99847" y="564931"/>
                    <a:pt x="134006" y="617482"/>
                    <a:pt x="181303" y="638503"/>
                  </a:cubicBezTo>
                  <a:cubicBezTo>
                    <a:pt x="228600" y="659524"/>
                    <a:pt x="320565" y="643758"/>
                    <a:pt x="354724" y="638503"/>
                  </a:cubicBezTo>
                  <a:cubicBezTo>
                    <a:pt x="388883" y="633248"/>
                    <a:pt x="359979" y="646386"/>
                    <a:pt x="386255" y="606972"/>
                  </a:cubicBezTo>
                  <a:cubicBezTo>
                    <a:pt x="412531" y="567558"/>
                    <a:pt x="491358" y="493985"/>
                    <a:pt x="512379" y="402020"/>
                  </a:cubicBezTo>
                  <a:cubicBezTo>
                    <a:pt x="533400" y="310055"/>
                    <a:pt x="512379" y="55179"/>
                    <a:pt x="512379" y="55179"/>
                  </a:cubicBezTo>
                  <a:lnTo>
                    <a:pt x="512379" y="55179"/>
                  </a:lnTo>
                  <a:cubicBezTo>
                    <a:pt x="483476" y="78827"/>
                    <a:pt x="394137" y="181304"/>
                    <a:pt x="338958" y="197069"/>
                  </a:cubicBezTo>
                  <a:cubicBezTo>
                    <a:pt x="283779" y="212834"/>
                    <a:pt x="228599" y="181303"/>
                    <a:pt x="181303" y="149772"/>
                  </a:cubicBezTo>
                  <a:cubicBezTo>
                    <a:pt x="134007" y="118241"/>
                    <a:pt x="47296" y="0"/>
                    <a:pt x="23648" y="7883"/>
                  </a:cubicBezTo>
                  <a:close/>
                </a:path>
              </a:pathLst>
            </a:custGeom>
            <a:solidFill>
              <a:srgbClr val="C9C2D1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35"/>
            <p:cNvSpPr/>
            <p:nvPr/>
          </p:nvSpPr>
          <p:spPr>
            <a:xfrm>
              <a:off x="2028497" y="2786000"/>
              <a:ext cx="675289" cy="764629"/>
            </a:xfrm>
            <a:custGeom>
              <a:avLst/>
              <a:gdLst>
                <a:gd name="connsiteX0" fmla="*/ 36786 w 675289"/>
                <a:gd name="connsiteY0" fmla="*/ 128753 h 764629"/>
                <a:gd name="connsiteX1" fmla="*/ 36786 w 675289"/>
                <a:gd name="connsiteY1" fmla="*/ 381001 h 764629"/>
                <a:gd name="connsiteX2" fmla="*/ 84082 w 675289"/>
                <a:gd name="connsiteY2" fmla="*/ 538656 h 764629"/>
                <a:gd name="connsiteX3" fmla="*/ 194441 w 675289"/>
                <a:gd name="connsiteY3" fmla="*/ 664780 h 764629"/>
                <a:gd name="connsiteX4" fmla="*/ 289034 w 675289"/>
                <a:gd name="connsiteY4" fmla="*/ 743608 h 764629"/>
                <a:gd name="connsiteX5" fmla="*/ 415158 w 675289"/>
                <a:gd name="connsiteY5" fmla="*/ 743608 h 764629"/>
                <a:gd name="connsiteX6" fmla="*/ 557048 w 675289"/>
                <a:gd name="connsiteY6" fmla="*/ 617484 h 764629"/>
                <a:gd name="connsiteX7" fmla="*/ 620110 w 675289"/>
                <a:gd name="connsiteY7" fmla="*/ 444063 h 764629"/>
                <a:gd name="connsiteX8" fmla="*/ 667406 w 675289"/>
                <a:gd name="connsiteY8" fmla="*/ 223346 h 764629"/>
                <a:gd name="connsiteX9" fmla="*/ 667406 w 675289"/>
                <a:gd name="connsiteY9" fmla="*/ 160284 h 764629"/>
                <a:gd name="connsiteX10" fmla="*/ 667406 w 675289"/>
                <a:gd name="connsiteY10" fmla="*/ 160284 h 764629"/>
                <a:gd name="connsiteX11" fmla="*/ 525517 w 675289"/>
                <a:gd name="connsiteY11" fmla="*/ 144518 h 764629"/>
                <a:gd name="connsiteX12" fmla="*/ 257503 w 675289"/>
                <a:gd name="connsiteY12" fmla="*/ 2628 h 764629"/>
                <a:gd name="connsiteX13" fmla="*/ 36786 w 675289"/>
                <a:gd name="connsiteY13" fmla="*/ 128753 h 76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5289" h="764629">
                  <a:moveTo>
                    <a:pt x="36786" y="128753"/>
                  </a:moveTo>
                  <a:cubicBezTo>
                    <a:pt x="0" y="191815"/>
                    <a:pt x="28903" y="312684"/>
                    <a:pt x="36786" y="381001"/>
                  </a:cubicBezTo>
                  <a:cubicBezTo>
                    <a:pt x="44669" y="449318"/>
                    <a:pt x="57806" y="491360"/>
                    <a:pt x="84082" y="538656"/>
                  </a:cubicBezTo>
                  <a:cubicBezTo>
                    <a:pt x="110358" y="585952"/>
                    <a:pt x="160282" y="630621"/>
                    <a:pt x="194441" y="664780"/>
                  </a:cubicBezTo>
                  <a:cubicBezTo>
                    <a:pt x="228600" y="698939"/>
                    <a:pt x="252248" y="730470"/>
                    <a:pt x="289034" y="743608"/>
                  </a:cubicBezTo>
                  <a:cubicBezTo>
                    <a:pt x="325820" y="756746"/>
                    <a:pt x="370489" y="764629"/>
                    <a:pt x="415158" y="743608"/>
                  </a:cubicBezTo>
                  <a:cubicBezTo>
                    <a:pt x="459827" y="722587"/>
                    <a:pt x="522889" y="667408"/>
                    <a:pt x="557048" y="617484"/>
                  </a:cubicBezTo>
                  <a:cubicBezTo>
                    <a:pt x="591207" y="567560"/>
                    <a:pt x="601717" y="509753"/>
                    <a:pt x="620110" y="444063"/>
                  </a:cubicBezTo>
                  <a:cubicBezTo>
                    <a:pt x="638503" y="378373"/>
                    <a:pt x="659523" y="270642"/>
                    <a:pt x="667406" y="223346"/>
                  </a:cubicBezTo>
                  <a:cubicBezTo>
                    <a:pt x="675289" y="176050"/>
                    <a:pt x="667406" y="160284"/>
                    <a:pt x="667406" y="160284"/>
                  </a:cubicBezTo>
                  <a:lnTo>
                    <a:pt x="667406" y="160284"/>
                  </a:lnTo>
                  <a:cubicBezTo>
                    <a:pt x="643758" y="157656"/>
                    <a:pt x="593834" y="170794"/>
                    <a:pt x="525517" y="144518"/>
                  </a:cubicBezTo>
                  <a:cubicBezTo>
                    <a:pt x="457200" y="118242"/>
                    <a:pt x="333703" y="0"/>
                    <a:pt x="257503" y="2628"/>
                  </a:cubicBezTo>
                  <a:cubicBezTo>
                    <a:pt x="181303" y="5256"/>
                    <a:pt x="73572" y="65691"/>
                    <a:pt x="36786" y="128753"/>
                  </a:cubicBezTo>
                  <a:close/>
                </a:path>
              </a:pathLst>
            </a:custGeom>
            <a:solidFill>
              <a:srgbClr val="C9C2D1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36"/>
            <p:cNvSpPr/>
            <p:nvPr/>
          </p:nvSpPr>
          <p:spPr>
            <a:xfrm>
              <a:off x="2984938" y="2000353"/>
              <a:ext cx="719959" cy="901262"/>
            </a:xfrm>
            <a:custGeom>
              <a:avLst/>
              <a:gdLst>
                <a:gd name="connsiteX0" fmla="*/ 105103 w 719959"/>
                <a:gd name="connsiteY0" fmla="*/ 126124 h 901262"/>
                <a:gd name="connsiteX1" fmla="*/ 73572 w 719959"/>
                <a:gd name="connsiteY1" fmla="*/ 315310 h 901262"/>
                <a:gd name="connsiteX2" fmla="*/ 10510 w 719959"/>
                <a:gd name="connsiteY2" fmla="*/ 504496 h 901262"/>
                <a:gd name="connsiteX3" fmla="*/ 10510 w 719959"/>
                <a:gd name="connsiteY3" fmla="*/ 614855 h 901262"/>
                <a:gd name="connsiteX4" fmla="*/ 42041 w 719959"/>
                <a:gd name="connsiteY4" fmla="*/ 725213 h 901262"/>
                <a:gd name="connsiteX5" fmla="*/ 183931 w 719959"/>
                <a:gd name="connsiteY5" fmla="*/ 835572 h 901262"/>
                <a:gd name="connsiteX6" fmla="*/ 357352 w 719959"/>
                <a:gd name="connsiteY6" fmla="*/ 898634 h 901262"/>
                <a:gd name="connsiteX7" fmla="*/ 436179 w 719959"/>
                <a:gd name="connsiteY7" fmla="*/ 819806 h 901262"/>
                <a:gd name="connsiteX8" fmla="*/ 719959 w 719959"/>
                <a:gd name="connsiteY8" fmla="*/ 583324 h 901262"/>
                <a:gd name="connsiteX9" fmla="*/ 719959 w 719959"/>
                <a:gd name="connsiteY9" fmla="*/ 583324 h 901262"/>
                <a:gd name="connsiteX10" fmla="*/ 656896 w 719959"/>
                <a:gd name="connsiteY10" fmla="*/ 488731 h 901262"/>
                <a:gd name="connsiteX11" fmla="*/ 578069 w 719959"/>
                <a:gd name="connsiteY11" fmla="*/ 94593 h 901262"/>
                <a:gd name="connsiteX12" fmla="*/ 578069 w 719959"/>
                <a:gd name="connsiteY12" fmla="*/ 47296 h 901262"/>
                <a:gd name="connsiteX13" fmla="*/ 562303 w 719959"/>
                <a:gd name="connsiteY13" fmla="*/ 94593 h 901262"/>
                <a:gd name="connsiteX14" fmla="*/ 420414 w 719959"/>
                <a:gd name="connsiteY14" fmla="*/ 31531 h 901262"/>
                <a:gd name="connsiteX15" fmla="*/ 310055 w 719959"/>
                <a:gd name="connsiteY15" fmla="*/ 15765 h 901262"/>
                <a:gd name="connsiteX16" fmla="*/ 105103 w 719959"/>
                <a:gd name="connsiteY16" fmla="*/ 126124 h 90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9959" h="901262">
                  <a:moveTo>
                    <a:pt x="105103" y="126124"/>
                  </a:moveTo>
                  <a:cubicBezTo>
                    <a:pt x="65689" y="176048"/>
                    <a:pt x="89338" y="252248"/>
                    <a:pt x="73572" y="315310"/>
                  </a:cubicBezTo>
                  <a:cubicBezTo>
                    <a:pt x="57806" y="378372"/>
                    <a:pt x="21020" y="454572"/>
                    <a:pt x="10510" y="504496"/>
                  </a:cubicBezTo>
                  <a:cubicBezTo>
                    <a:pt x="0" y="554420"/>
                    <a:pt x="5255" y="578069"/>
                    <a:pt x="10510" y="614855"/>
                  </a:cubicBezTo>
                  <a:cubicBezTo>
                    <a:pt x="15765" y="651641"/>
                    <a:pt x="13138" y="688427"/>
                    <a:pt x="42041" y="725213"/>
                  </a:cubicBezTo>
                  <a:cubicBezTo>
                    <a:pt x="70944" y="761999"/>
                    <a:pt x="131379" y="806669"/>
                    <a:pt x="183931" y="835572"/>
                  </a:cubicBezTo>
                  <a:cubicBezTo>
                    <a:pt x="236483" y="864475"/>
                    <a:pt x="315311" y="901262"/>
                    <a:pt x="357352" y="898634"/>
                  </a:cubicBezTo>
                  <a:cubicBezTo>
                    <a:pt x="399393" y="896006"/>
                    <a:pt x="375745" y="872358"/>
                    <a:pt x="436179" y="819806"/>
                  </a:cubicBezTo>
                  <a:cubicBezTo>
                    <a:pt x="496613" y="767254"/>
                    <a:pt x="719959" y="583324"/>
                    <a:pt x="719959" y="583324"/>
                  </a:cubicBezTo>
                  <a:lnTo>
                    <a:pt x="719959" y="583324"/>
                  </a:lnTo>
                  <a:cubicBezTo>
                    <a:pt x="709449" y="567559"/>
                    <a:pt x="680544" y="570186"/>
                    <a:pt x="656896" y="488731"/>
                  </a:cubicBezTo>
                  <a:cubicBezTo>
                    <a:pt x="633248" y="407276"/>
                    <a:pt x="591207" y="168165"/>
                    <a:pt x="578069" y="94593"/>
                  </a:cubicBezTo>
                  <a:cubicBezTo>
                    <a:pt x="564931" y="21021"/>
                    <a:pt x="580697" y="47296"/>
                    <a:pt x="578069" y="47296"/>
                  </a:cubicBezTo>
                  <a:cubicBezTo>
                    <a:pt x="575441" y="47296"/>
                    <a:pt x="588579" y="97221"/>
                    <a:pt x="562303" y="94593"/>
                  </a:cubicBezTo>
                  <a:cubicBezTo>
                    <a:pt x="536027" y="91966"/>
                    <a:pt x="462455" y="44669"/>
                    <a:pt x="420414" y="31531"/>
                  </a:cubicBezTo>
                  <a:cubicBezTo>
                    <a:pt x="378373" y="18393"/>
                    <a:pt x="365234" y="0"/>
                    <a:pt x="310055" y="15765"/>
                  </a:cubicBezTo>
                  <a:cubicBezTo>
                    <a:pt x="254876" y="31530"/>
                    <a:pt x="144517" y="76200"/>
                    <a:pt x="105103" y="126124"/>
                  </a:cubicBezTo>
                  <a:close/>
                </a:path>
              </a:pathLst>
            </a:custGeom>
            <a:solidFill>
              <a:srgbClr val="C9C2D1">
                <a:lumMod val="40000"/>
                <a:lumOff val="60000"/>
              </a:srgbClr>
            </a:solidFill>
            <a:ln w="3175" cap="flat" cmpd="sng" algn="ctr">
              <a:solidFill>
                <a:srgbClr val="C9C2D1">
                  <a:lumMod val="75000"/>
                </a:srgbClr>
              </a:solidFill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37"/>
            <p:cNvSpPr/>
            <p:nvPr/>
          </p:nvSpPr>
          <p:spPr>
            <a:xfrm>
              <a:off x="3391152" y="2708920"/>
              <a:ext cx="1116000" cy="764628"/>
            </a:xfrm>
            <a:custGeom>
              <a:avLst/>
              <a:gdLst>
                <a:gd name="connsiteX0" fmla="*/ 128751 w 1108840"/>
                <a:gd name="connsiteY0" fmla="*/ 701566 h 764628"/>
                <a:gd name="connsiteX1" fmla="*/ 34158 w 1108840"/>
                <a:gd name="connsiteY1" fmla="*/ 402021 h 764628"/>
                <a:gd name="connsiteX2" fmla="*/ 34158 w 1108840"/>
                <a:gd name="connsiteY2" fmla="*/ 165538 h 764628"/>
                <a:gd name="connsiteX3" fmla="*/ 239109 w 1108840"/>
                <a:gd name="connsiteY3" fmla="*/ 7883 h 764628"/>
                <a:gd name="connsiteX4" fmla="*/ 396765 w 1108840"/>
                <a:gd name="connsiteY4" fmla="*/ 118241 h 764628"/>
                <a:gd name="connsiteX5" fmla="*/ 491358 w 1108840"/>
                <a:gd name="connsiteY5" fmla="*/ 165538 h 764628"/>
                <a:gd name="connsiteX6" fmla="*/ 570185 w 1108840"/>
                <a:gd name="connsiteY6" fmla="*/ 149772 h 764628"/>
                <a:gd name="connsiteX7" fmla="*/ 570185 w 1108840"/>
                <a:gd name="connsiteY7" fmla="*/ 149772 h 764628"/>
                <a:gd name="connsiteX8" fmla="*/ 790903 w 1108840"/>
                <a:gd name="connsiteY8" fmla="*/ 39414 h 764628"/>
                <a:gd name="connsiteX9" fmla="*/ 790903 w 1108840"/>
                <a:gd name="connsiteY9" fmla="*/ 39414 h 764628"/>
                <a:gd name="connsiteX10" fmla="*/ 885496 w 1108840"/>
                <a:gd name="connsiteY10" fmla="*/ 70945 h 764628"/>
                <a:gd name="connsiteX11" fmla="*/ 1058916 w 1108840"/>
                <a:gd name="connsiteY11" fmla="*/ 118241 h 764628"/>
                <a:gd name="connsiteX12" fmla="*/ 1090447 w 1108840"/>
                <a:gd name="connsiteY12" fmla="*/ 70945 h 764628"/>
                <a:gd name="connsiteX13" fmla="*/ 1090447 w 1108840"/>
                <a:gd name="connsiteY13" fmla="*/ 149772 h 764628"/>
                <a:gd name="connsiteX14" fmla="*/ 1090447 w 1108840"/>
                <a:gd name="connsiteY14" fmla="*/ 212835 h 764628"/>
                <a:gd name="connsiteX15" fmla="*/ 1106213 w 1108840"/>
                <a:gd name="connsiteY15" fmla="*/ 212835 h 764628"/>
                <a:gd name="connsiteX16" fmla="*/ 1074682 w 1108840"/>
                <a:gd name="connsiteY16" fmla="*/ 323193 h 764628"/>
                <a:gd name="connsiteX17" fmla="*/ 1011620 w 1108840"/>
                <a:gd name="connsiteY17" fmla="*/ 701566 h 764628"/>
                <a:gd name="connsiteX18" fmla="*/ 932792 w 1108840"/>
                <a:gd name="connsiteY18" fmla="*/ 701566 h 764628"/>
                <a:gd name="connsiteX19" fmla="*/ 664778 w 1108840"/>
                <a:gd name="connsiteY19" fmla="*/ 733097 h 764628"/>
                <a:gd name="connsiteX20" fmla="*/ 396765 w 1108840"/>
                <a:gd name="connsiteY20" fmla="*/ 733097 h 764628"/>
                <a:gd name="connsiteX21" fmla="*/ 128751 w 1108840"/>
                <a:gd name="connsiteY21" fmla="*/ 701566 h 76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8840" h="764628">
                  <a:moveTo>
                    <a:pt x="128751" y="701566"/>
                  </a:moveTo>
                  <a:cubicBezTo>
                    <a:pt x="68317" y="646387"/>
                    <a:pt x="49924" y="491359"/>
                    <a:pt x="34158" y="402021"/>
                  </a:cubicBezTo>
                  <a:cubicBezTo>
                    <a:pt x="18393" y="312683"/>
                    <a:pt x="0" y="231227"/>
                    <a:pt x="34158" y="165538"/>
                  </a:cubicBezTo>
                  <a:cubicBezTo>
                    <a:pt x="68316" y="99849"/>
                    <a:pt x="178675" y="15766"/>
                    <a:pt x="239109" y="7883"/>
                  </a:cubicBezTo>
                  <a:cubicBezTo>
                    <a:pt x="299544" y="0"/>
                    <a:pt x="354724" y="91965"/>
                    <a:pt x="396765" y="118241"/>
                  </a:cubicBezTo>
                  <a:cubicBezTo>
                    <a:pt x="438806" y="144517"/>
                    <a:pt x="462455" y="160283"/>
                    <a:pt x="491358" y="165538"/>
                  </a:cubicBezTo>
                  <a:cubicBezTo>
                    <a:pt x="520261" y="170793"/>
                    <a:pt x="570185" y="149772"/>
                    <a:pt x="570185" y="149772"/>
                  </a:cubicBezTo>
                  <a:lnTo>
                    <a:pt x="570185" y="149772"/>
                  </a:lnTo>
                  <a:lnTo>
                    <a:pt x="790903" y="39414"/>
                  </a:lnTo>
                  <a:lnTo>
                    <a:pt x="790903" y="39414"/>
                  </a:lnTo>
                  <a:cubicBezTo>
                    <a:pt x="806668" y="44669"/>
                    <a:pt x="840827" y="57807"/>
                    <a:pt x="885496" y="70945"/>
                  </a:cubicBezTo>
                  <a:cubicBezTo>
                    <a:pt x="930165" y="84083"/>
                    <a:pt x="1024758" y="118241"/>
                    <a:pt x="1058916" y="118241"/>
                  </a:cubicBezTo>
                  <a:cubicBezTo>
                    <a:pt x="1093074" y="118241"/>
                    <a:pt x="1085192" y="65690"/>
                    <a:pt x="1090447" y="70945"/>
                  </a:cubicBezTo>
                  <a:lnTo>
                    <a:pt x="1090447" y="149772"/>
                  </a:lnTo>
                  <a:cubicBezTo>
                    <a:pt x="1090447" y="173420"/>
                    <a:pt x="1087819" y="202325"/>
                    <a:pt x="1090447" y="212835"/>
                  </a:cubicBezTo>
                  <a:cubicBezTo>
                    <a:pt x="1093075" y="223345"/>
                    <a:pt x="1108840" y="194442"/>
                    <a:pt x="1106213" y="212835"/>
                  </a:cubicBezTo>
                  <a:cubicBezTo>
                    <a:pt x="1103586" y="231228"/>
                    <a:pt x="1090448" y="241738"/>
                    <a:pt x="1074682" y="323193"/>
                  </a:cubicBezTo>
                  <a:cubicBezTo>
                    <a:pt x="1058916" y="404648"/>
                    <a:pt x="1035268" y="638504"/>
                    <a:pt x="1011620" y="701566"/>
                  </a:cubicBezTo>
                  <a:cubicBezTo>
                    <a:pt x="987972" y="764628"/>
                    <a:pt x="990599" y="696311"/>
                    <a:pt x="932792" y="701566"/>
                  </a:cubicBezTo>
                  <a:cubicBezTo>
                    <a:pt x="874985" y="706821"/>
                    <a:pt x="754116" y="727842"/>
                    <a:pt x="664778" y="733097"/>
                  </a:cubicBezTo>
                  <a:cubicBezTo>
                    <a:pt x="575440" y="738352"/>
                    <a:pt x="486103" y="730470"/>
                    <a:pt x="396765" y="733097"/>
                  </a:cubicBezTo>
                  <a:cubicBezTo>
                    <a:pt x="307427" y="735725"/>
                    <a:pt x="189186" y="756745"/>
                    <a:pt x="128751" y="701566"/>
                  </a:cubicBezTo>
                  <a:close/>
                </a:path>
              </a:pathLst>
            </a:custGeom>
            <a:solidFill>
              <a:srgbClr val="C9C2D1">
                <a:lumMod val="40000"/>
                <a:lumOff val="60000"/>
              </a:srgbClr>
            </a:solidFill>
            <a:ln w="3175" cap="flat" cmpd="sng" algn="ctr">
              <a:solidFill>
                <a:srgbClr val="C9C2D1">
                  <a:lumMod val="50000"/>
                </a:srgbClr>
              </a:solidFill>
              <a:prstDash val="soli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38"/>
            <p:cNvSpPr/>
            <p:nvPr/>
          </p:nvSpPr>
          <p:spPr>
            <a:xfrm>
              <a:off x="3662856" y="1960939"/>
              <a:ext cx="1077309" cy="893379"/>
            </a:xfrm>
            <a:custGeom>
              <a:avLst/>
              <a:gdLst>
                <a:gd name="connsiteX0" fmla="*/ 89337 w 1077309"/>
                <a:gd name="connsiteY0" fmla="*/ 102476 h 893379"/>
                <a:gd name="connsiteX1" fmla="*/ 89337 w 1077309"/>
                <a:gd name="connsiteY1" fmla="*/ 228600 h 893379"/>
                <a:gd name="connsiteX2" fmla="*/ 42041 w 1077309"/>
                <a:gd name="connsiteY2" fmla="*/ 449317 h 893379"/>
                <a:gd name="connsiteX3" fmla="*/ 10510 w 1077309"/>
                <a:gd name="connsiteY3" fmla="*/ 606972 h 893379"/>
                <a:gd name="connsiteX4" fmla="*/ 10510 w 1077309"/>
                <a:gd name="connsiteY4" fmla="*/ 701565 h 893379"/>
                <a:gd name="connsiteX5" fmla="*/ 73572 w 1077309"/>
                <a:gd name="connsiteY5" fmla="*/ 796158 h 893379"/>
                <a:gd name="connsiteX6" fmla="*/ 231227 w 1077309"/>
                <a:gd name="connsiteY6" fmla="*/ 890751 h 893379"/>
                <a:gd name="connsiteX7" fmla="*/ 451944 w 1077309"/>
                <a:gd name="connsiteY7" fmla="*/ 780393 h 893379"/>
                <a:gd name="connsiteX8" fmla="*/ 530772 w 1077309"/>
                <a:gd name="connsiteY8" fmla="*/ 606972 h 893379"/>
                <a:gd name="connsiteX9" fmla="*/ 388882 w 1077309"/>
                <a:gd name="connsiteY9" fmla="*/ 465083 h 893379"/>
                <a:gd name="connsiteX10" fmla="*/ 483475 w 1077309"/>
                <a:gd name="connsiteY10" fmla="*/ 543910 h 893379"/>
                <a:gd name="connsiteX11" fmla="*/ 578068 w 1077309"/>
                <a:gd name="connsiteY11" fmla="*/ 433551 h 893379"/>
                <a:gd name="connsiteX12" fmla="*/ 578068 w 1077309"/>
                <a:gd name="connsiteY12" fmla="*/ 433551 h 893379"/>
                <a:gd name="connsiteX13" fmla="*/ 499241 w 1077309"/>
                <a:gd name="connsiteY13" fmla="*/ 591207 h 893379"/>
                <a:gd name="connsiteX14" fmla="*/ 530772 w 1077309"/>
                <a:gd name="connsiteY14" fmla="*/ 764627 h 893379"/>
                <a:gd name="connsiteX15" fmla="*/ 783020 w 1077309"/>
                <a:gd name="connsiteY15" fmla="*/ 827689 h 893379"/>
                <a:gd name="connsiteX16" fmla="*/ 1035268 w 1077309"/>
                <a:gd name="connsiteY16" fmla="*/ 638503 h 893379"/>
                <a:gd name="connsiteX17" fmla="*/ 1035268 w 1077309"/>
                <a:gd name="connsiteY17" fmla="*/ 638503 h 893379"/>
                <a:gd name="connsiteX18" fmla="*/ 1035268 w 1077309"/>
                <a:gd name="connsiteY18" fmla="*/ 543910 h 893379"/>
                <a:gd name="connsiteX19" fmla="*/ 783020 w 1077309"/>
                <a:gd name="connsiteY19" fmla="*/ 70945 h 893379"/>
                <a:gd name="connsiteX20" fmla="*/ 672661 w 1077309"/>
                <a:gd name="connsiteY20" fmla="*/ 118241 h 893379"/>
                <a:gd name="connsiteX21" fmla="*/ 420413 w 1077309"/>
                <a:gd name="connsiteY21" fmla="*/ 23648 h 893379"/>
                <a:gd name="connsiteX22" fmla="*/ 262758 w 1077309"/>
                <a:gd name="connsiteY22" fmla="*/ 118241 h 893379"/>
                <a:gd name="connsiteX23" fmla="*/ 89337 w 1077309"/>
                <a:gd name="connsiteY23" fmla="*/ 102476 h 89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7309" h="893379">
                  <a:moveTo>
                    <a:pt x="89337" y="102476"/>
                  </a:moveTo>
                  <a:cubicBezTo>
                    <a:pt x="60434" y="120869"/>
                    <a:pt x="97220" y="170793"/>
                    <a:pt x="89337" y="228600"/>
                  </a:cubicBezTo>
                  <a:cubicBezTo>
                    <a:pt x="81454" y="286407"/>
                    <a:pt x="55179" y="386255"/>
                    <a:pt x="42041" y="449317"/>
                  </a:cubicBezTo>
                  <a:cubicBezTo>
                    <a:pt x="28903" y="512379"/>
                    <a:pt x="15765" y="564931"/>
                    <a:pt x="10510" y="606972"/>
                  </a:cubicBezTo>
                  <a:cubicBezTo>
                    <a:pt x="5255" y="649013"/>
                    <a:pt x="0" y="670034"/>
                    <a:pt x="10510" y="701565"/>
                  </a:cubicBezTo>
                  <a:cubicBezTo>
                    <a:pt x="21020" y="733096"/>
                    <a:pt x="36786" y="764627"/>
                    <a:pt x="73572" y="796158"/>
                  </a:cubicBezTo>
                  <a:cubicBezTo>
                    <a:pt x="110358" y="827689"/>
                    <a:pt x="168165" y="893379"/>
                    <a:pt x="231227" y="890751"/>
                  </a:cubicBezTo>
                  <a:cubicBezTo>
                    <a:pt x="294289" y="888124"/>
                    <a:pt x="402020" y="827689"/>
                    <a:pt x="451944" y="780393"/>
                  </a:cubicBezTo>
                  <a:cubicBezTo>
                    <a:pt x="501868" y="733097"/>
                    <a:pt x="541282" y="659524"/>
                    <a:pt x="530772" y="606972"/>
                  </a:cubicBezTo>
                  <a:cubicBezTo>
                    <a:pt x="520262" y="554420"/>
                    <a:pt x="396765" y="475593"/>
                    <a:pt x="388882" y="465083"/>
                  </a:cubicBezTo>
                  <a:cubicBezTo>
                    <a:pt x="380999" y="454573"/>
                    <a:pt x="451944" y="549165"/>
                    <a:pt x="483475" y="543910"/>
                  </a:cubicBezTo>
                  <a:cubicBezTo>
                    <a:pt x="515006" y="538655"/>
                    <a:pt x="578068" y="433551"/>
                    <a:pt x="578068" y="433551"/>
                  </a:cubicBezTo>
                  <a:lnTo>
                    <a:pt x="578068" y="433551"/>
                  </a:lnTo>
                  <a:cubicBezTo>
                    <a:pt x="564930" y="459827"/>
                    <a:pt x="507124" y="536028"/>
                    <a:pt x="499241" y="591207"/>
                  </a:cubicBezTo>
                  <a:cubicBezTo>
                    <a:pt x="491358" y="646386"/>
                    <a:pt x="483476" y="725213"/>
                    <a:pt x="530772" y="764627"/>
                  </a:cubicBezTo>
                  <a:cubicBezTo>
                    <a:pt x="578069" y="804041"/>
                    <a:pt x="698937" y="848710"/>
                    <a:pt x="783020" y="827689"/>
                  </a:cubicBezTo>
                  <a:cubicBezTo>
                    <a:pt x="867103" y="806668"/>
                    <a:pt x="1035268" y="638503"/>
                    <a:pt x="1035268" y="638503"/>
                  </a:cubicBezTo>
                  <a:lnTo>
                    <a:pt x="1035268" y="638503"/>
                  </a:lnTo>
                  <a:cubicBezTo>
                    <a:pt x="1035268" y="622738"/>
                    <a:pt x="1077309" y="638503"/>
                    <a:pt x="1035268" y="543910"/>
                  </a:cubicBezTo>
                  <a:cubicBezTo>
                    <a:pt x="993227" y="449317"/>
                    <a:pt x="843454" y="141890"/>
                    <a:pt x="783020" y="70945"/>
                  </a:cubicBezTo>
                  <a:cubicBezTo>
                    <a:pt x="722586" y="0"/>
                    <a:pt x="733096" y="126124"/>
                    <a:pt x="672661" y="118241"/>
                  </a:cubicBezTo>
                  <a:cubicBezTo>
                    <a:pt x="612227" y="110358"/>
                    <a:pt x="488730" y="23648"/>
                    <a:pt x="420413" y="23648"/>
                  </a:cubicBezTo>
                  <a:cubicBezTo>
                    <a:pt x="352096" y="23648"/>
                    <a:pt x="323192" y="99848"/>
                    <a:pt x="262758" y="118241"/>
                  </a:cubicBezTo>
                  <a:cubicBezTo>
                    <a:pt x="202324" y="136634"/>
                    <a:pt x="118240" y="84083"/>
                    <a:pt x="89337" y="102476"/>
                  </a:cubicBezTo>
                  <a:close/>
                </a:path>
              </a:pathLst>
            </a:custGeom>
            <a:solidFill>
              <a:srgbClr val="C9C2D1">
                <a:lumMod val="40000"/>
                <a:lumOff val="60000"/>
              </a:srgbClr>
            </a:solidFill>
            <a:ln w="3175" cap="flat" cmpd="sng" algn="ctr">
              <a:solidFill>
                <a:srgbClr val="69676D">
                  <a:lumMod val="50000"/>
                </a:srgbClr>
              </a:solidFill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39"/>
            <p:cNvSpPr/>
            <p:nvPr/>
          </p:nvSpPr>
          <p:spPr>
            <a:xfrm>
              <a:off x="4650828" y="1884738"/>
              <a:ext cx="940675" cy="856594"/>
            </a:xfrm>
            <a:custGeom>
              <a:avLst/>
              <a:gdLst>
                <a:gd name="connsiteX0" fmla="*/ 47296 w 940675"/>
                <a:gd name="connsiteY0" fmla="*/ 99849 h 856594"/>
                <a:gd name="connsiteX1" fmla="*/ 47296 w 940675"/>
                <a:gd name="connsiteY1" fmla="*/ 257504 h 856594"/>
                <a:gd name="connsiteX2" fmla="*/ 31531 w 940675"/>
                <a:gd name="connsiteY2" fmla="*/ 399394 h 856594"/>
                <a:gd name="connsiteX3" fmla="*/ 0 w 940675"/>
                <a:gd name="connsiteY3" fmla="*/ 509752 h 856594"/>
                <a:gd name="connsiteX4" fmla="*/ 31531 w 940675"/>
                <a:gd name="connsiteY4" fmla="*/ 651642 h 856594"/>
                <a:gd name="connsiteX5" fmla="*/ 63062 w 940675"/>
                <a:gd name="connsiteY5" fmla="*/ 714704 h 856594"/>
                <a:gd name="connsiteX6" fmla="*/ 189186 w 940675"/>
                <a:gd name="connsiteY6" fmla="*/ 856594 h 856594"/>
                <a:gd name="connsiteX7" fmla="*/ 488731 w 940675"/>
                <a:gd name="connsiteY7" fmla="*/ 714704 h 856594"/>
                <a:gd name="connsiteX8" fmla="*/ 677917 w 940675"/>
                <a:gd name="connsiteY8" fmla="*/ 777766 h 856594"/>
                <a:gd name="connsiteX9" fmla="*/ 804041 w 940675"/>
                <a:gd name="connsiteY9" fmla="*/ 777766 h 856594"/>
                <a:gd name="connsiteX10" fmla="*/ 930165 w 940675"/>
                <a:gd name="connsiteY10" fmla="*/ 588580 h 856594"/>
                <a:gd name="connsiteX11" fmla="*/ 867103 w 940675"/>
                <a:gd name="connsiteY11" fmla="*/ 415159 h 856594"/>
                <a:gd name="connsiteX12" fmla="*/ 725213 w 940675"/>
                <a:gd name="connsiteY12" fmla="*/ 52552 h 856594"/>
                <a:gd name="connsiteX13" fmla="*/ 725213 w 940675"/>
                <a:gd name="connsiteY13" fmla="*/ 99849 h 856594"/>
                <a:gd name="connsiteX14" fmla="*/ 583324 w 940675"/>
                <a:gd name="connsiteY14" fmla="*/ 131380 h 856594"/>
                <a:gd name="connsiteX15" fmla="*/ 283779 w 940675"/>
                <a:gd name="connsiteY15" fmla="*/ 84084 h 856594"/>
                <a:gd name="connsiteX16" fmla="*/ 220717 w 940675"/>
                <a:gd name="connsiteY16" fmla="*/ 178677 h 856594"/>
                <a:gd name="connsiteX17" fmla="*/ 47296 w 940675"/>
                <a:gd name="connsiteY17" fmla="*/ 225973 h 85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0675" h="856594">
                  <a:moveTo>
                    <a:pt x="47296" y="99849"/>
                  </a:moveTo>
                  <a:cubicBezTo>
                    <a:pt x="47296" y="152401"/>
                    <a:pt x="49924" y="207580"/>
                    <a:pt x="47296" y="257504"/>
                  </a:cubicBezTo>
                  <a:cubicBezTo>
                    <a:pt x="44669" y="307428"/>
                    <a:pt x="39414" y="357353"/>
                    <a:pt x="31531" y="399394"/>
                  </a:cubicBezTo>
                  <a:cubicBezTo>
                    <a:pt x="23648" y="441435"/>
                    <a:pt x="0" y="467711"/>
                    <a:pt x="0" y="509752"/>
                  </a:cubicBezTo>
                  <a:cubicBezTo>
                    <a:pt x="0" y="551793"/>
                    <a:pt x="21021" y="617483"/>
                    <a:pt x="31531" y="651642"/>
                  </a:cubicBezTo>
                  <a:cubicBezTo>
                    <a:pt x="42041" y="685801"/>
                    <a:pt x="36786" y="680545"/>
                    <a:pt x="63062" y="714704"/>
                  </a:cubicBezTo>
                  <a:cubicBezTo>
                    <a:pt x="89338" y="748863"/>
                    <a:pt x="118241" y="856594"/>
                    <a:pt x="189186" y="856594"/>
                  </a:cubicBezTo>
                  <a:cubicBezTo>
                    <a:pt x="260131" y="856594"/>
                    <a:pt x="407276" y="727842"/>
                    <a:pt x="488731" y="714704"/>
                  </a:cubicBezTo>
                  <a:cubicBezTo>
                    <a:pt x="570186" y="701566"/>
                    <a:pt x="625365" y="767256"/>
                    <a:pt x="677917" y="777766"/>
                  </a:cubicBezTo>
                  <a:cubicBezTo>
                    <a:pt x="730469" y="788276"/>
                    <a:pt x="762000" y="809297"/>
                    <a:pt x="804041" y="777766"/>
                  </a:cubicBezTo>
                  <a:cubicBezTo>
                    <a:pt x="846082" y="746235"/>
                    <a:pt x="919655" y="649014"/>
                    <a:pt x="930165" y="588580"/>
                  </a:cubicBezTo>
                  <a:cubicBezTo>
                    <a:pt x="940675" y="528146"/>
                    <a:pt x="901262" y="504497"/>
                    <a:pt x="867103" y="415159"/>
                  </a:cubicBezTo>
                  <a:cubicBezTo>
                    <a:pt x="832944" y="325821"/>
                    <a:pt x="748861" y="105104"/>
                    <a:pt x="725213" y="52552"/>
                  </a:cubicBezTo>
                  <a:cubicBezTo>
                    <a:pt x="701565" y="0"/>
                    <a:pt x="748861" y="86711"/>
                    <a:pt x="725213" y="99849"/>
                  </a:cubicBezTo>
                  <a:cubicBezTo>
                    <a:pt x="701565" y="112987"/>
                    <a:pt x="656896" y="134007"/>
                    <a:pt x="583324" y="131380"/>
                  </a:cubicBezTo>
                  <a:cubicBezTo>
                    <a:pt x="509752" y="128753"/>
                    <a:pt x="344214" y="76201"/>
                    <a:pt x="283779" y="84084"/>
                  </a:cubicBezTo>
                  <a:cubicBezTo>
                    <a:pt x="223345" y="91967"/>
                    <a:pt x="260131" y="155029"/>
                    <a:pt x="220717" y="178677"/>
                  </a:cubicBezTo>
                  <a:cubicBezTo>
                    <a:pt x="181303" y="202325"/>
                    <a:pt x="114299" y="214149"/>
                    <a:pt x="47296" y="225973"/>
                  </a:cubicBezTo>
                </a:path>
              </a:pathLst>
            </a:custGeom>
            <a:solidFill>
              <a:srgbClr val="C9C2D1">
                <a:lumMod val="40000"/>
                <a:lumOff val="60000"/>
              </a:srgbClr>
            </a:solidFill>
            <a:ln w="9525" cap="flat" cmpd="sng" algn="ctr">
              <a:solidFill>
                <a:srgbClr val="C9C2D1">
                  <a:lumMod val="75000"/>
                </a:srgbClr>
              </a:solidFill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40"/>
            <p:cNvSpPr/>
            <p:nvPr/>
          </p:nvSpPr>
          <p:spPr>
            <a:xfrm>
              <a:off x="5478518" y="1745477"/>
              <a:ext cx="953813" cy="840827"/>
            </a:xfrm>
            <a:custGeom>
              <a:avLst/>
              <a:gdLst>
                <a:gd name="connsiteX0" fmla="*/ 55179 w 953813"/>
                <a:gd name="connsiteY0" fmla="*/ 176048 h 840827"/>
                <a:gd name="connsiteX1" fmla="*/ 70944 w 953813"/>
                <a:gd name="connsiteY1" fmla="*/ 538655 h 840827"/>
                <a:gd name="connsiteX2" fmla="*/ 118241 w 953813"/>
                <a:gd name="connsiteY2" fmla="*/ 743607 h 840827"/>
                <a:gd name="connsiteX3" fmla="*/ 260130 w 953813"/>
                <a:gd name="connsiteY3" fmla="*/ 838200 h 840827"/>
                <a:gd name="connsiteX4" fmla="*/ 528144 w 953813"/>
                <a:gd name="connsiteY4" fmla="*/ 759372 h 840827"/>
                <a:gd name="connsiteX5" fmla="*/ 528144 w 953813"/>
                <a:gd name="connsiteY5" fmla="*/ 570186 h 840827"/>
                <a:gd name="connsiteX6" fmla="*/ 528144 w 953813"/>
                <a:gd name="connsiteY6" fmla="*/ 570186 h 840827"/>
                <a:gd name="connsiteX7" fmla="*/ 528144 w 953813"/>
                <a:gd name="connsiteY7" fmla="*/ 538655 h 840827"/>
                <a:gd name="connsiteX8" fmla="*/ 575441 w 953813"/>
                <a:gd name="connsiteY8" fmla="*/ 712076 h 840827"/>
                <a:gd name="connsiteX9" fmla="*/ 717330 w 953813"/>
                <a:gd name="connsiteY9" fmla="*/ 759372 h 840827"/>
                <a:gd name="connsiteX10" fmla="*/ 827689 w 953813"/>
                <a:gd name="connsiteY10" fmla="*/ 727841 h 840827"/>
                <a:gd name="connsiteX11" fmla="*/ 953813 w 953813"/>
                <a:gd name="connsiteY11" fmla="*/ 522889 h 840827"/>
                <a:gd name="connsiteX12" fmla="*/ 953813 w 953813"/>
                <a:gd name="connsiteY12" fmla="*/ 522889 h 840827"/>
                <a:gd name="connsiteX13" fmla="*/ 827689 w 953813"/>
                <a:gd name="connsiteY13" fmla="*/ 81455 h 840827"/>
                <a:gd name="connsiteX14" fmla="*/ 811923 w 953813"/>
                <a:gd name="connsiteY14" fmla="*/ 34158 h 840827"/>
                <a:gd name="connsiteX15" fmla="*/ 811923 w 953813"/>
                <a:gd name="connsiteY15" fmla="*/ 34158 h 840827"/>
                <a:gd name="connsiteX16" fmla="*/ 543910 w 953813"/>
                <a:gd name="connsiteY16" fmla="*/ 81455 h 840827"/>
                <a:gd name="connsiteX17" fmla="*/ 543910 w 953813"/>
                <a:gd name="connsiteY17" fmla="*/ 81455 h 840827"/>
                <a:gd name="connsiteX18" fmla="*/ 402020 w 953813"/>
                <a:gd name="connsiteY18" fmla="*/ 97220 h 840827"/>
                <a:gd name="connsiteX19" fmla="*/ 55179 w 953813"/>
                <a:gd name="connsiteY19" fmla="*/ 176048 h 84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13" h="840827">
                  <a:moveTo>
                    <a:pt x="55179" y="176048"/>
                  </a:moveTo>
                  <a:cubicBezTo>
                    <a:pt x="0" y="249621"/>
                    <a:pt x="60434" y="444062"/>
                    <a:pt x="70944" y="538655"/>
                  </a:cubicBezTo>
                  <a:cubicBezTo>
                    <a:pt x="81454" y="633248"/>
                    <a:pt x="86710" y="693683"/>
                    <a:pt x="118241" y="743607"/>
                  </a:cubicBezTo>
                  <a:cubicBezTo>
                    <a:pt x="149772" y="793531"/>
                    <a:pt x="191813" y="835573"/>
                    <a:pt x="260130" y="838200"/>
                  </a:cubicBezTo>
                  <a:cubicBezTo>
                    <a:pt x="328447" y="840827"/>
                    <a:pt x="483475" y="804041"/>
                    <a:pt x="528144" y="759372"/>
                  </a:cubicBezTo>
                  <a:lnTo>
                    <a:pt x="528144" y="570186"/>
                  </a:lnTo>
                  <a:lnTo>
                    <a:pt x="528144" y="570186"/>
                  </a:lnTo>
                  <a:cubicBezTo>
                    <a:pt x="528144" y="564931"/>
                    <a:pt x="520261" y="515007"/>
                    <a:pt x="528144" y="538655"/>
                  </a:cubicBezTo>
                  <a:cubicBezTo>
                    <a:pt x="536027" y="562303"/>
                    <a:pt x="543910" y="675290"/>
                    <a:pt x="575441" y="712076"/>
                  </a:cubicBezTo>
                  <a:cubicBezTo>
                    <a:pt x="606972" y="748862"/>
                    <a:pt x="675289" y="756745"/>
                    <a:pt x="717330" y="759372"/>
                  </a:cubicBezTo>
                  <a:cubicBezTo>
                    <a:pt x="759371" y="761999"/>
                    <a:pt x="788275" y="767255"/>
                    <a:pt x="827689" y="727841"/>
                  </a:cubicBezTo>
                  <a:cubicBezTo>
                    <a:pt x="867103" y="688427"/>
                    <a:pt x="953813" y="522889"/>
                    <a:pt x="953813" y="522889"/>
                  </a:cubicBezTo>
                  <a:lnTo>
                    <a:pt x="953813" y="522889"/>
                  </a:lnTo>
                  <a:cubicBezTo>
                    <a:pt x="932792" y="449317"/>
                    <a:pt x="851337" y="162910"/>
                    <a:pt x="827689" y="81455"/>
                  </a:cubicBezTo>
                  <a:cubicBezTo>
                    <a:pt x="804041" y="0"/>
                    <a:pt x="811923" y="34158"/>
                    <a:pt x="811923" y="34158"/>
                  </a:cubicBezTo>
                  <a:lnTo>
                    <a:pt x="811923" y="34158"/>
                  </a:lnTo>
                  <a:lnTo>
                    <a:pt x="543910" y="81455"/>
                  </a:lnTo>
                  <a:lnTo>
                    <a:pt x="543910" y="81455"/>
                  </a:lnTo>
                  <a:cubicBezTo>
                    <a:pt x="520262" y="84082"/>
                    <a:pt x="480848" y="78827"/>
                    <a:pt x="402020" y="97220"/>
                  </a:cubicBezTo>
                  <a:cubicBezTo>
                    <a:pt x="323192" y="115613"/>
                    <a:pt x="110358" y="102476"/>
                    <a:pt x="55179" y="176048"/>
                  </a:cubicBezTo>
                  <a:close/>
                </a:path>
              </a:pathLst>
            </a:custGeom>
            <a:solidFill>
              <a:srgbClr val="C9C2D1">
                <a:lumMod val="40000"/>
                <a:lumOff val="60000"/>
              </a:srgbClr>
            </a:solidFill>
            <a:ln w="6350" cap="flat" cmpd="sng" algn="ctr">
              <a:solidFill>
                <a:srgbClr val="C9C2D1">
                  <a:lumMod val="75000"/>
                </a:srgbClr>
              </a:solidFill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41"/>
            <p:cNvSpPr/>
            <p:nvPr/>
          </p:nvSpPr>
          <p:spPr>
            <a:xfrm>
              <a:off x="4485288" y="2599442"/>
              <a:ext cx="1116000" cy="719958"/>
            </a:xfrm>
            <a:custGeom>
              <a:avLst/>
              <a:gdLst>
                <a:gd name="connsiteX0" fmla="*/ 181304 w 1103587"/>
                <a:gd name="connsiteY0" fmla="*/ 677917 h 719958"/>
                <a:gd name="connsiteX1" fmla="*/ 55180 w 1103587"/>
                <a:gd name="connsiteY1" fmla="*/ 394138 h 719958"/>
                <a:gd name="connsiteX2" fmla="*/ 7883 w 1103587"/>
                <a:gd name="connsiteY2" fmla="*/ 220717 h 719958"/>
                <a:gd name="connsiteX3" fmla="*/ 102477 w 1103587"/>
                <a:gd name="connsiteY3" fmla="*/ 173421 h 719958"/>
                <a:gd name="connsiteX4" fmla="*/ 212835 w 1103587"/>
                <a:gd name="connsiteY4" fmla="*/ 31531 h 719958"/>
                <a:gd name="connsiteX5" fmla="*/ 370490 w 1103587"/>
                <a:gd name="connsiteY5" fmla="*/ 189186 h 719958"/>
                <a:gd name="connsiteX6" fmla="*/ 338959 w 1103587"/>
                <a:gd name="connsiteY6" fmla="*/ 157655 h 719958"/>
                <a:gd name="connsiteX7" fmla="*/ 480849 w 1103587"/>
                <a:gd name="connsiteY7" fmla="*/ 157655 h 719958"/>
                <a:gd name="connsiteX8" fmla="*/ 528145 w 1103587"/>
                <a:gd name="connsiteY8" fmla="*/ 110359 h 719958"/>
                <a:gd name="connsiteX9" fmla="*/ 528145 w 1103587"/>
                <a:gd name="connsiteY9" fmla="*/ 236483 h 719958"/>
                <a:gd name="connsiteX10" fmla="*/ 465083 w 1103587"/>
                <a:gd name="connsiteY10" fmla="*/ 315311 h 719958"/>
                <a:gd name="connsiteX11" fmla="*/ 528145 w 1103587"/>
                <a:gd name="connsiteY11" fmla="*/ 268014 h 719958"/>
                <a:gd name="connsiteX12" fmla="*/ 559677 w 1103587"/>
                <a:gd name="connsiteY12" fmla="*/ 220717 h 719958"/>
                <a:gd name="connsiteX13" fmla="*/ 670035 w 1103587"/>
                <a:gd name="connsiteY13" fmla="*/ 331076 h 719958"/>
                <a:gd name="connsiteX14" fmla="*/ 543911 w 1103587"/>
                <a:gd name="connsiteY14" fmla="*/ 126124 h 719958"/>
                <a:gd name="connsiteX15" fmla="*/ 543911 w 1103587"/>
                <a:gd name="connsiteY15" fmla="*/ 126124 h 719958"/>
                <a:gd name="connsiteX16" fmla="*/ 670035 w 1103587"/>
                <a:gd name="connsiteY16" fmla="*/ 31531 h 719958"/>
                <a:gd name="connsiteX17" fmla="*/ 827690 w 1103587"/>
                <a:gd name="connsiteY17" fmla="*/ 94593 h 719958"/>
                <a:gd name="connsiteX18" fmla="*/ 938049 w 1103587"/>
                <a:gd name="connsiteY18" fmla="*/ 126124 h 719958"/>
                <a:gd name="connsiteX19" fmla="*/ 1079939 w 1103587"/>
                <a:gd name="connsiteY19" fmla="*/ 15766 h 719958"/>
                <a:gd name="connsiteX20" fmla="*/ 1079939 w 1103587"/>
                <a:gd name="connsiteY20" fmla="*/ 31531 h 719958"/>
                <a:gd name="connsiteX21" fmla="*/ 1032642 w 1103587"/>
                <a:gd name="connsiteY21" fmla="*/ 204952 h 719958"/>
                <a:gd name="connsiteX22" fmla="*/ 1016877 w 1103587"/>
                <a:gd name="connsiteY22" fmla="*/ 457200 h 719958"/>
                <a:gd name="connsiteX23" fmla="*/ 1016877 w 1103587"/>
                <a:gd name="connsiteY23" fmla="*/ 583324 h 719958"/>
                <a:gd name="connsiteX24" fmla="*/ 985345 w 1103587"/>
                <a:gd name="connsiteY24" fmla="*/ 536028 h 719958"/>
                <a:gd name="connsiteX25" fmla="*/ 843456 w 1103587"/>
                <a:gd name="connsiteY25" fmla="*/ 567559 h 719958"/>
                <a:gd name="connsiteX26" fmla="*/ 654270 w 1103587"/>
                <a:gd name="connsiteY26" fmla="*/ 662152 h 719958"/>
                <a:gd name="connsiteX27" fmla="*/ 654270 w 1103587"/>
                <a:gd name="connsiteY27" fmla="*/ 662152 h 719958"/>
                <a:gd name="connsiteX28" fmla="*/ 386256 w 1103587"/>
                <a:gd name="connsiteY28" fmla="*/ 646386 h 719958"/>
                <a:gd name="connsiteX29" fmla="*/ 181304 w 1103587"/>
                <a:gd name="connsiteY29" fmla="*/ 677917 h 71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3587" h="719958">
                  <a:moveTo>
                    <a:pt x="181304" y="677917"/>
                  </a:moveTo>
                  <a:cubicBezTo>
                    <a:pt x="126125" y="635876"/>
                    <a:pt x="84083" y="470338"/>
                    <a:pt x="55180" y="394138"/>
                  </a:cubicBezTo>
                  <a:cubicBezTo>
                    <a:pt x="26277" y="317938"/>
                    <a:pt x="0" y="257503"/>
                    <a:pt x="7883" y="220717"/>
                  </a:cubicBezTo>
                  <a:cubicBezTo>
                    <a:pt x="15766" y="183931"/>
                    <a:pt x="68318" y="204952"/>
                    <a:pt x="102477" y="173421"/>
                  </a:cubicBezTo>
                  <a:cubicBezTo>
                    <a:pt x="136636" y="141890"/>
                    <a:pt x="168166" y="28903"/>
                    <a:pt x="212835" y="31531"/>
                  </a:cubicBezTo>
                  <a:cubicBezTo>
                    <a:pt x="257504" y="34159"/>
                    <a:pt x="370490" y="189186"/>
                    <a:pt x="370490" y="189186"/>
                  </a:cubicBezTo>
                  <a:cubicBezTo>
                    <a:pt x="391511" y="210207"/>
                    <a:pt x="320566" y="162910"/>
                    <a:pt x="338959" y="157655"/>
                  </a:cubicBezTo>
                  <a:cubicBezTo>
                    <a:pt x="357352" y="152400"/>
                    <a:pt x="449318" y="165538"/>
                    <a:pt x="480849" y="157655"/>
                  </a:cubicBezTo>
                  <a:cubicBezTo>
                    <a:pt x="512380" y="149772"/>
                    <a:pt x="520262" y="97221"/>
                    <a:pt x="528145" y="110359"/>
                  </a:cubicBezTo>
                  <a:cubicBezTo>
                    <a:pt x="536028" y="123497"/>
                    <a:pt x="538655" y="202324"/>
                    <a:pt x="528145" y="236483"/>
                  </a:cubicBezTo>
                  <a:cubicBezTo>
                    <a:pt x="517635" y="270642"/>
                    <a:pt x="465083" y="310056"/>
                    <a:pt x="465083" y="315311"/>
                  </a:cubicBezTo>
                  <a:cubicBezTo>
                    <a:pt x="465083" y="320566"/>
                    <a:pt x="512379" y="283780"/>
                    <a:pt x="528145" y="268014"/>
                  </a:cubicBezTo>
                  <a:cubicBezTo>
                    <a:pt x="543911" y="252248"/>
                    <a:pt x="536029" y="210207"/>
                    <a:pt x="559677" y="220717"/>
                  </a:cubicBezTo>
                  <a:cubicBezTo>
                    <a:pt x="583325" y="231227"/>
                    <a:pt x="672663" y="346842"/>
                    <a:pt x="670035" y="331076"/>
                  </a:cubicBezTo>
                  <a:cubicBezTo>
                    <a:pt x="667407" y="315310"/>
                    <a:pt x="543911" y="126124"/>
                    <a:pt x="543911" y="126124"/>
                  </a:cubicBezTo>
                  <a:lnTo>
                    <a:pt x="543911" y="126124"/>
                  </a:lnTo>
                  <a:cubicBezTo>
                    <a:pt x="564932" y="110358"/>
                    <a:pt x="622739" y="36786"/>
                    <a:pt x="670035" y="31531"/>
                  </a:cubicBezTo>
                  <a:cubicBezTo>
                    <a:pt x="717332" y="26276"/>
                    <a:pt x="783021" y="78828"/>
                    <a:pt x="827690" y="94593"/>
                  </a:cubicBezTo>
                  <a:cubicBezTo>
                    <a:pt x="872359" y="110359"/>
                    <a:pt x="896008" y="139262"/>
                    <a:pt x="938049" y="126124"/>
                  </a:cubicBezTo>
                  <a:cubicBezTo>
                    <a:pt x="980090" y="112986"/>
                    <a:pt x="1056291" y="31531"/>
                    <a:pt x="1079939" y="15766"/>
                  </a:cubicBezTo>
                  <a:cubicBezTo>
                    <a:pt x="1103587" y="1"/>
                    <a:pt x="1087822" y="0"/>
                    <a:pt x="1079939" y="31531"/>
                  </a:cubicBezTo>
                  <a:cubicBezTo>
                    <a:pt x="1072056" y="63062"/>
                    <a:pt x="1043152" y="134007"/>
                    <a:pt x="1032642" y="204952"/>
                  </a:cubicBezTo>
                  <a:cubicBezTo>
                    <a:pt x="1022132" y="275897"/>
                    <a:pt x="1019505" y="394138"/>
                    <a:pt x="1016877" y="457200"/>
                  </a:cubicBezTo>
                  <a:cubicBezTo>
                    <a:pt x="1014250" y="520262"/>
                    <a:pt x="1022132" y="570186"/>
                    <a:pt x="1016877" y="583324"/>
                  </a:cubicBezTo>
                  <a:cubicBezTo>
                    <a:pt x="1011622" y="596462"/>
                    <a:pt x="1014248" y="538655"/>
                    <a:pt x="985345" y="536028"/>
                  </a:cubicBezTo>
                  <a:cubicBezTo>
                    <a:pt x="956442" y="533401"/>
                    <a:pt x="898635" y="546538"/>
                    <a:pt x="843456" y="567559"/>
                  </a:cubicBezTo>
                  <a:cubicBezTo>
                    <a:pt x="788277" y="588580"/>
                    <a:pt x="654270" y="662152"/>
                    <a:pt x="654270" y="662152"/>
                  </a:cubicBezTo>
                  <a:lnTo>
                    <a:pt x="654270" y="662152"/>
                  </a:lnTo>
                  <a:cubicBezTo>
                    <a:pt x="609601" y="659524"/>
                    <a:pt x="465084" y="643759"/>
                    <a:pt x="386256" y="646386"/>
                  </a:cubicBezTo>
                  <a:cubicBezTo>
                    <a:pt x="307428" y="649014"/>
                    <a:pt x="236483" y="719958"/>
                    <a:pt x="181304" y="677917"/>
                  </a:cubicBezTo>
                  <a:close/>
                </a:path>
              </a:pathLst>
            </a:custGeom>
            <a:solidFill>
              <a:srgbClr val="C9C2D1">
                <a:lumMod val="40000"/>
                <a:lumOff val="60000"/>
              </a:srgbClr>
            </a:solidFill>
            <a:ln w="25400" cap="flat" cmpd="sng" algn="ctr">
              <a:solidFill>
                <a:srgbClr val="69676D">
                  <a:lumMod val="20000"/>
                  <a:lumOff val="80000"/>
                </a:srgbClr>
              </a:solidFill>
              <a:prstDash val="soli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42"/>
            <p:cNvSpPr/>
            <p:nvPr/>
          </p:nvSpPr>
          <p:spPr>
            <a:xfrm>
              <a:off x="3844159" y="2867456"/>
              <a:ext cx="223344" cy="189186"/>
            </a:xfrm>
            <a:custGeom>
              <a:avLst/>
              <a:gdLst>
                <a:gd name="connsiteX0" fmla="*/ 97220 w 223344"/>
                <a:gd name="connsiteY0" fmla="*/ 0 h 189186"/>
                <a:gd name="connsiteX1" fmla="*/ 81455 w 223344"/>
                <a:gd name="connsiteY1" fmla="*/ 141890 h 189186"/>
                <a:gd name="connsiteX2" fmla="*/ 2627 w 223344"/>
                <a:gd name="connsiteY2" fmla="*/ 189186 h 189186"/>
                <a:gd name="connsiteX3" fmla="*/ 97220 w 223344"/>
                <a:gd name="connsiteY3" fmla="*/ 141890 h 189186"/>
                <a:gd name="connsiteX4" fmla="*/ 97220 w 223344"/>
                <a:gd name="connsiteY4" fmla="*/ 141890 h 189186"/>
                <a:gd name="connsiteX5" fmla="*/ 223344 w 223344"/>
                <a:gd name="connsiteY5" fmla="*/ 189186 h 189186"/>
                <a:gd name="connsiteX6" fmla="*/ 223344 w 223344"/>
                <a:gd name="connsiteY6" fmla="*/ 189186 h 18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344" h="189186">
                  <a:moveTo>
                    <a:pt x="97220" y="0"/>
                  </a:moveTo>
                  <a:cubicBezTo>
                    <a:pt x="97220" y="55179"/>
                    <a:pt x="97221" y="110359"/>
                    <a:pt x="81455" y="141890"/>
                  </a:cubicBezTo>
                  <a:cubicBezTo>
                    <a:pt x="65690" y="173421"/>
                    <a:pt x="0" y="189186"/>
                    <a:pt x="2627" y="189186"/>
                  </a:cubicBezTo>
                  <a:cubicBezTo>
                    <a:pt x="5254" y="189186"/>
                    <a:pt x="97220" y="141890"/>
                    <a:pt x="97220" y="141890"/>
                  </a:cubicBezTo>
                  <a:lnTo>
                    <a:pt x="97220" y="141890"/>
                  </a:lnTo>
                  <a:lnTo>
                    <a:pt x="223344" y="189186"/>
                  </a:lnTo>
                  <a:lnTo>
                    <a:pt x="223344" y="189186"/>
                  </a:lnTo>
                </a:path>
              </a:pathLst>
            </a:custGeom>
            <a:noFill/>
            <a:ln w="9525" cap="flat" cmpd="sng" algn="ctr">
              <a:solidFill>
                <a:srgbClr val="C9C2D1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43"/>
            <p:cNvSpPr/>
            <p:nvPr/>
          </p:nvSpPr>
          <p:spPr>
            <a:xfrm>
              <a:off x="5557649" y="2447043"/>
              <a:ext cx="814551" cy="625365"/>
            </a:xfrm>
            <a:custGeom>
              <a:avLst/>
              <a:gdLst>
                <a:gd name="connsiteX0" fmla="*/ 147145 w 814551"/>
                <a:gd name="connsiteY0" fmla="*/ 625365 h 625365"/>
                <a:gd name="connsiteX1" fmla="*/ 21021 w 814551"/>
                <a:gd name="connsiteY1" fmla="*/ 341585 h 625365"/>
                <a:gd name="connsiteX2" fmla="*/ 21021 w 814551"/>
                <a:gd name="connsiteY2" fmla="*/ 231227 h 625365"/>
                <a:gd name="connsiteX3" fmla="*/ 68317 w 814551"/>
                <a:gd name="connsiteY3" fmla="*/ 136634 h 625365"/>
                <a:gd name="connsiteX4" fmla="*/ 68317 w 814551"/>
                <a:gd name="connsiteY4" fmla="*/ 89337 h 625365"/>
                <a:gd name="connsiteX5" fmla="*/ 178676 w 814551"/>
                <a:gd name="connsiteY5" fmla="*/ 152399 h 625365"/>
                <a:gd name="connsiteX6" fmla="*/ 336331 w 814551"/>
                <a:gd name="connsiteY6" fmla="*/ 168165 h 625365"/>
                <a:gd name="connsiteX7" fmla="*/ 509752 w 814551"/>
                <a:gd name="connsiteY7" fmla="*/ 42041 h 625365"/>
                <a:gd name="connsiteX8" fmla="*/ 541283 w 814551"/>
                <a:gd name="connsiteY8" fmla="*/ 42041 h 625365"/>
                <a:gd name="connsiteX9" fmla="*/ 651641 w 814551"/>
                <a:gd name="connsiteY9" fmla="*/ 73572 h 625365"/>
                <a:gd name="connsiteX10" fmla="*/ 762000 w 814551"/>
                <a:gd name="connsiteY10" fmla="*/ 73572 h 625365"/>
                <a:gd name="connsiteX11" fmla="*/ 809296 w 814551"/>
                <a:gd name="connsiteY11" fmla="*/ 73572 h 625365"/>
                <a:gd name="connsiteX12" fmla="*/ 793531 w 814551"/>
                <a:gd name="connsiteY12" fmla="*/ 515006 h 625365"/>
                <a:gd name="connsiteX13" fmla="*/ 793531 w 814551"/>
                <a:gd name="connsiteY13" fmla="*/ 515006 h 625365"/>
                <a:gd name="connsiteX14" fmla="*/ 651641 w 814551"/>
                <a:gd name="connsiteY14" fmla="*/ 530772 h 625365"/>
                <a:gd name="connsiteX15" fmla="*/ 509752 w 814551"/>
                <a:gd name="connsiteY15" fmla="*/ 546537 h 625365"/>
                <a:gd name="connsiteX16" fmla="*/ 257503 w 814551"/>
                <a:gd name="connsiteY16" fmla="*/ 609599 h 625365"/>
                <a:gd name="connsiteX17" fmla="*/ 147145 w 814551"/>
                <a:gd name="connsiteY17" fmla="*/ 625365 h 62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4551" h="625365">
                  <a:moveTo>
                    <a:pt x="147145" y="625365"/>
                  </a:moveTo>
                  <a:cubicBezTo>
                    <a:pt x="94593" y="516320"/>
                    <a:pt x="42042" y="407275"/>
                    <a:pt x="21021" y="341585"/>
                  </a:cubicBezTo>
                  <a:cubicBezTo>
                    <a:pt x="0" y="275895"/>
                    <a:pt x="13138" y="265385"/>
                    <a:pt x="21021" y="231227"/>
                  </a:cubicBezTo>
                  <a:cubicBezTo>
                    <a:pt x="28904" y="197069"/>
                    <a:pt x="60434" y="160282"/>
                    <a:pt x="68317" y="136634"/>
                  </a:cubicBezTo>
                  <a:cubicBezTo>
                    <a:pt x="76200" y="112986"/>
                    <a:pt x="49924" y="86710"/>
                    <a:pt x="68317" y="89337"/>
                  </a:cubicBezTo>
                  <a:cubicBezTo>
                    <a:pt x="86710" y="91964"/>
                    <a:pt x="134007" y="139261"/>
                    <a:pt x="178676" y="152399"/>
                  </a:cubicBezTo>
                  <a:cubicBezTo>
                    <a:pt x="223345" y="165537"/>
                    <a:pt x="281152" y="186558"/>
                    <a:pt x="336331" y="168165"/>
                  </a:cubicBezTo>
                  <a:cubicBezTo>
                    <a:pt x="391510" y="149772"/>
                    <a:pt x="475593" y="63062"/>
                    <a:pt x="509752" y="42041"/>
                  </a:cubicBezTo>
                  <a:cubicBezTo>
                    <a:pt x="543911" y="21020"/>
                    <a:pt x="517635" y="36786"/>
                    <a:pt x="541283" y="42041"/>
                  </a:cubicBezTo>
                  <a:cubicBezTo>
                    <a:pt x="564931" y="47296"/>
                    <a:pt x="614855" y="68317"/>
                    <a:pt x="651641" y="73572"/>
                  </a:cubicBezTo>
                  <a:cubicBezTo>
                    <a:pt x="688427" y="78827"/>
                    <a:pt x="762000" y="73572"/>
                    <a:pt x="762000" y="73572"/>
                  </a:cubicBezTo>
                  <a:cubicBezTo>
                    <a:pt x="788276" y="73572"/>
                    <a:pt x="804041" y="0"/>
                    <a:pt x="809296" y="73572"/>
                  </a:cubicBezTo>
                  <a:cubicBezTo>
                    <a:pt x="814551" y="147144"/>
                    <a:pt x="793531" y="515006"/>
                    <a:pt x="793531" y="515006"/>
                  </a:cubicBezTo>
                  <a:lnTo>
                    <a:pt x="793531" y="515006"/>
                  </a:lnTo>
                  <a:lnTo>
                    <a:pt x="651641" y="530772"/>
                  </a:lnTo>
                  <a:cubicBezTo>
                    <a:pt x="604345" y="536027"/>
                    <a:pt x="575442" y="533399"/>
                    <a:pt x="509752" y="546537"/>
                  </a:cubicBezTo>
                  <a:cubicBezTo>
                    <a:pt x="444062" y="559675"/>
                    <a:pt x="257503" y="609599"/>
                    <a:pt x="257503" y="609599"/>
                  </a:cubicBezTo>
                  <a:lnTo>
                    <a:pt x="147145" y="625365"/>
                  </a:lnTo>
                  <a:close/>
                </a:path>
              </a:pathLst>
            </a:custGeom>
            <a:solidFill>
              <a:srgbClr val="C9C2D1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44"/>
            <p:cNvSpPr/>
            <p:nvPr/>
          </p:nvSpPr>
          <p:spPr>
            <a:xfrm>
              <a:off x="5943600" y="2583677"/>
              <a:ext cx="47297" cy="63062"/>
            </a:xfrm>
            <a:custGeom>
              <a:avLst/>
              <a:gdLst>
                <a:gd name="connsiteX0" fmla="*/ 0 w 47297"/>
                <a:gd name="connsiteY0" fmla="*/ 0 h 63062"/>
                <a:gd name="connsiteX1" fmla="*/ 47297 w 47297"/>
                <a:gd name="connsiteY1" fmla="*/ 63062 h 6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97" h="63062">
                  <a:moveTo>
                    <a:pt x="0" y="0"/>
                  </a:moveTo>
                  <a:lnTo>
                    <a:pt x="47297" y="63062"/>
                  </a:lnTo>
                </a:path>
              </a:pathLst>
            </a:custGeom>
            <a:noFill/>
            <a:ln w="9525" cap="flat" cmpd="sng" algn="ctr">
              <a:solidFill>
                <a:srgbClr val="C9C2D1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4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0072" y="2132856"/>
            <a:ext cx="4800000" cy="395238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324" y="2790967"/>
            <a:ext cx="25908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5580728" y="2142895"/>
            <a:ext cx="3528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lang="el-GR" b="1" noProof="0" dirty="0" smtClean="0">
                <a:latin typeface="+mn-lt"/>
              </a:rPr>
              <a:t>Ίχνη </a:t>
            </a:r>
            <a:r>
              <a:rPr kumimoji="0" lang="el-GR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ολισθήσεων</a:t>
            </a:r>
            <a:r>
              <a:rPr kumimoji="0" lang="en-GB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επί</a:t>
            </a:r>
            <a:r>
              <a:rPr kumimoji="0" lang="el-GR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του</a:t>
            </a:r>
            <a:r>
              <a:rPr lang="el-GR" b="1" dirty="0" smtClean="0">
                <a:latin typeface="+mn-lt"/>
              </a:rPr>
              <a:t> πρώτου</a:t>
            </a:r>
            <a:r>
              <a:rPr kumimoji="0" lang="el-GR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l-GR" b="1" dirty="0" smtClean="0">
                <a:latin typeface="+mn-lt"/>
              </a:rPr>
              <a:t>κάτω</a:t>
            </a:r>
            <a:r>
              <a:rPr kumimoji="0" lang="el-GR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δεξιού γομφίου</a:t>
            </a:r>
          </a:p>
          <a:p>
            <a:pPr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en-US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8" name="Group 41"/>
          <p:cNvGrpSpPr/>
          <p:nvPr/>
        </p:nvGrpSpPr>
        <p:grpSpPr>
          <a:xfrm>
            <a:off x="5746422" y="5095224"/>
            <a:ext cx="2998634" cy="1070080"/>
            <a:chOff x="755576" y="5006974"/>
            <a:chExt cx="4931656" cy="1393727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250950" y="5006974"/>
              <a:ext cx="2580462" cy="48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 smtClean="0">
                  <a:latin typeface="+mn-lt"/>
                </a:rPr>
                <a:t>Προολίσθησης</a:t>
              </a:r>
              <a:endParaRPr lang="en-US" dirty="0">
                <a:latin typeface="+mn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55576" y="5208875"/>
              <a:ext cx="43204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259635" y="5481280"/>
              <a:ext cx="3813328" cy="48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 smtClean="0">
                  <a:latin typeface="+mn-lt"/>
                </a:rPr>
                <a:t>Εργαζόμενης πλευράς </a:t>
              </a:r>
              <a:endParaRPr lang="en-US" dirty="0">
                <a:latin typeface="+mn-lt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259635" y="5919664"/>
              <a:ext cx="4427597" cy="48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 smtClean="0">
                  <a:latin typeface="+mn-lt"/>
                </a:rPr>
                <a:t>Μη Εργαζόμενης πλευράς </a:t>
              </a:r>
              <a:endParaRPr lang="en-US" dirty="0">
                <a:latin typeface="+mn-lt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55576" y="5712931"/>
              <a:ext cx="432048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755576" y="6144979"/>
              <a:ext cx="43204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95536" y="112474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04A82"/>
                </a:solidFill>
                <a:latin typeface="+mn-lt"/>
              </a:rPr>
              <a:t>Επίδραση της απόστασης των δοντιών από τα κέντρα περιστροφής των κονδύλων στην </a:t>
            </a:r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συγκλεισιακή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 μορφολογία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Οριζόντιο επίπεδο </a:t>
            </a:r>
            <a:r>
              <a:rPr lang="el-GR" sz="3000" b="0" dirty="0" smtClean="0"/>
              <a:t>3/6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57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2276872"/>
            <a:ext cx="4186808" cy="3960440"/>
          </a:xfrm>
        </p:spPr>
        <p:txBody>
          <a:bodyPr/>
          <a:lstStyle/>
          <a:p>
            <a:pPr marL="396000" eaLnBrk="1" hangingPunct="1">
              <a:spcBef>
                <a:spcPts val="0"/>
              </a:spcBef>
              <a:buClrTx/>
              <a:buSzPct val="100000"/>
              <a:defRPr/>
            </a:pPr>
            <a:r>
              <a:rPr lang="el-GR" sz="2400" dirty="0" smtClean="0"/>
              <a:t>Όσο </a:t>
            </a:r>
            <a:r>
              <a:rPr lang="el-GR" sz="2400" b="1" dirty="0" smtClean="0"/>
              <a:t>πιο μακριά </a:t>
            </a:r>
            <a:r>
              <a:rPr lang="el-GR" sz="2400" dirty="0" smtClean="0"/>
              <a:t>ευρίσκονται τα δόντια από το μέσο οβελιαίο επίπεδο τόσο </a:t>
            </a:r>
            <a:r>
              <a:rPr lang="el-GR" sz="2400" b="1" dirty="0" smtClean="0"/>
              <a:t>μεγαλύτερες</a:t>
            </a:r>
            <a:r>
              <a:rPr lang="el-GR" sz="2400" dirty="0" smtClean="0"/>
              <a:t> οι γωνίες μεταξύ των αυλακών διαφυγής της εργαζόμενης και της μη εργαζόμενης τροχιάς. Ισχύει και για τα άνω και κάτω πίσω δόντια.</a:t>
            </a:r>
            <a:endParaRPr lang="en-US" sz="24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175" y="2276872"/>
            <a:ext cx="4425950" cy="331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63968" y="5622339"/>
            <a:ext cx="468003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b="1" dirty="0" smtClean="0">
                <a:latin typeface="+mn-lt"/>
              </a:rPr>
              <a:t>Α= ΜΗ ΕΡΓΑΖΟΜΕΝΗΣ ΠΛΕΥΡΑΣ ΑΥΛΑΚΕΣ ΔΙΑΦΥΓΗΣ</a:t>
            </a:r>
          </a:p>
          <a:p>
            <a:pPr>
              <a:lnSpc>
                <a:spcPct val="150000"/>
              </a:lnSpc>
            </a:pPr>
            <a:r>
              <a:rPr lang="el-GR" sz="1600" b="1" dirty="0" smtClean="0">
                <a:latin typeface="+mn-lt"/>
              </a:rPr>
              <a:t>Β= ΕΡΓΑΖΟΜΕΝΗΣ ΠΛΕΥΡΑΣ ΑΥΛΑΚΕΣ ΔΙΑΦΥΓΗΣ</a:t>
            </a:r>
            <a:endParaRPr lang="el-GR" sz="1600" b="1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Οριζόντιο επίπεδο </a:t>
            </a:r>
            <a:r>
              <a:rPr lang="el-GR" sz="3000" b="0" dirty="0" smtClean="0"/>
              <a:t>4/6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539552" y="1227993"/>
            <a:ext cx="820891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Επίδραση της απόστασης των δοντιών από το μέσο οβελιαίο επίπεδο στην </a:t>
            </a:r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συγκλεισιακή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 μορφολογία</a:t>
            </a:r>
          </a:p>
        </p:txBody>
      </p:sp>
    </p:spTree>
    <p:extLst>
      <p:ext uri="{BB962C8B-B14F-4D97-AF65-F5344CB8AC3E}">
        <p14:creationId xmlns:p14="http://schemas.microsoft.com/office/powerpoint/2010/main" val="3359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2132856"/>
            <a:ext cx="4821434" cy="347591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sz="half" idx="4294967295"/>
          </p:nvPr>
        </p:nvSpPr>
        <p:spPr>
          <a:xfrm>
            <a:off x="4932041" y="1988840"/>
            <a:ext cx="4211960" cy="46151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SzPct val="95000"/>
            </a:pPr>
            <a:r>
              <a:rPr lang="el-GR" sz="2200" dirty="0" smtClean="0"/>
              <a:t>Όσο </a:t>
            </a:r>
            <a:r>
              <a:rPr lang="el-GR" sz="2200" b="1" dirty="0" smtClean="0"/>
              <a:t>μεγαλύτερη</a:t>
            </a:r>
            <a:r>
              <a:rPr lang="el-GR" sz="2200" dirty="0" smtClean="0"/>
              <a:t> είναι η Διακονδυλική απόσταση τόσο πιο </a:t>
            </a:r>
            <a:r>
              <a:rPr lang="el-GR" sz="2200" b="1" dirty="0" smtClean="0"/>
              <a:t>μικρές</a:t>
            </a:r>
            <a:r>
              <a:rPr lang="el-GR" sz="2200" dirty="0" smtClean="0"/>
              <a:t> οι γωνίες που σχηματίζονται μεταξύ των διαδρομών  εργαζόμενης και μη εργαζόμενης πλευράς δηλαδή,</a:t>
            </a:r>
            <a:r>
              <a:rPr lang="el-GR" sz="2200" dirty="0"/>
              <a:t> </a:t>
            </a:r>
            <a:r>
              <a:rPr lang="el-GR" sz="2200" dirty="0" smtClean="0"/>
              <a:t>τόσο περισσότερο προς τα εγγύς είναι οι αύλακες των άνω οπισθίων δοντιών.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95000"/>
            </a:pPr>
            <a:r>
              <a:rPr lang="el-GR" sz="2200" dirty="0" smtClean="0"/>
              <a:t>Το αντίθετο συμβαίνει για τα κάτω δόντια.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5554" y="3942348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dirty="0" smtClean="0">
                <a:latin typeface="+mn-lt"/>
              </a:rPr>
              <a:t>Άνω δόντια</a:t>
            </a:r>
            <a:endParaRPr lang="el-GR" sz="1800" b="1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611560" y="1236017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Διακονδυλική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 απόσταση και </a:t>
            </a:r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Συγκλεισιακή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 μορφολογία</a:t>
            </a: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Οριζόντιο επίπεδο </a:t>
            </a:r>
            <a:r>
              <a:rPr lang="el-GR" sz="3000" b="0" dirty="0" smtClean="0"/>
              <a:t>5/6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58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35974" y="2204864"/>
            <a:ext cx="4546848" cy="3528392"/>
          </a:xfrm>
          <a:ln w="28575">
            <a:noFill/>
          </a:ln>
        </p:spPr>
        <p:txBody>
          <a:bodyPr>
            <a:normAutofit/>
          </a:bodyPr>
          <a:lstStyle/>
          <a:p>
            <a:pPr eaLnBrk="1" hangingPunct="1">
              <a:buClrTx/>
              <a:buSzPct val="100000"/>
            </a:pPr>
            <a:r>
              <a:rPr lang="el-GR" sz="2400" b="1" dirty="0" smtClean="0">
                <a:effectLst/>
              </a:rPr>
              <a:t>Όσο μεγαλύτερη </a:t>
            </a:r>
            <a:r>
              <a:rPr lang="el-GR" sz="2400" dirty="0" smtClean="0">
                <a:effectLst/>
              </a:rPr>
              <a:t>είναι η πλάγια μετατόπιση τόσο </a:t>
            </a:r>
            <a:r>
              <a:rPr lang="el-GR" sz="2400" b="1" dirty="0" smtClean="0">
                <a:effectLst/>
              </a:rPr>
              <a:t>η γωνία </a:t>
            </a:r>
            <a:r>
              <a:rPr lang="el-GR" sz="2400" dirty="0" smtClean="0"/>
              <a:t>που σχηματίζεται από την</a:t>
            </a:r>
            <a:r>
              <a:rPr lang="el-GR" sz="2400" dirty="0" smtClean="0">
                <a:effectLst/>
              </a:rPr>
              <a:t> εργαζόμενη και μη εργαζόμενη τροχιά που διαγράφουν οι κορυφές των κεντρικών φυμάτων  </a:t>
            </a:r>
            <a:r>
              <a:rPr lang="el-GR" sz="2400" b="1" dirty="0" smtClean="0">
                <a:effectLst/>
              </a:rPr>
              <a:t>αυξάνει</a:t>
            </a:r>
            <a:r>
              <a:rPr lang="el-GR" sz="2400" dirty="0" smtClean="0">
                <a:effectLst/>
              </a:rPr>
              <a:t>. </a:t>
            </a:r>
            <a:endParaRPr lang="en-US" sz="2400" dirty="0" smtClean="0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97100"/>
            <a:ext cx="4038600" cy="333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467544" y="105273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04A82"/>
                </a:solidFill>
                <a:latin typeface="+mn-lt"/>
              </a:rPr>
              <a:t>Επίδραση της πλάγιας μετατόπισης της κάτω γνάθου επί της κατεύθυνσης των ακρολοφιών και των αυλακών.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Οριζόντιο επίπεδο </a:t>
            </a:r>
            <a:r>
              <a:rPr lang="el-GR" sz="3000" b="0" dirty="0" smtClean="0"/>
              <a:t>6/6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88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Autofit/>
          </a:bodyPr>
          <a:lstStyle/>
          <a:p>
            <a:r>
              <a:rPr lang="el-GR" sz="3400" dirty="0"/>
              <a:t>Παράγοντες που επηρεάζουν την </a:t>
            </a:r>
            <a:r>
              <a:rPr lang="el-GR" sz="3400" dirty="0" err="1"/>
              <a:t>Συγκλεισιακή</a:t>
            </a:r>
            <a:r>
              <a:rPr lang="el-GR" sz="3400" dirty="0"/>
              <a:t> </a:t>
            </a:r>
            <a:r>
              <a:rPr lang="el-GR" sz="3400" dirty="0" smtClean="0"/>
              <a:t>μορφολογία </a:t>
            </a:r>
            <a:r>
              <a:rPr lang="el-GR" sz="3400" dirty="0"/>
              <a:t>των οπισθίων δοντιών </a:t>
            </a:r>
            <a:r>
              <a:rPr lang="el-GR" sz="3400" dirty="0" smtClean="0"/>
              <a:t/>
            </a:r>
            <a:br>
              <a:rPr lang="el-GR" sz="3400" dirty="0" smtClean="0"/>
            </a:br>
            <a:r>
              <a:rPr lang="el-GR" sz="3400" dirty="0" smtClean="0"/>
              <a:t>σε </a:t>
            </a:r>
            <a:r>
              <a:rPr lang="el-GR" sz="3400" dirty="0"/>
              <a:t>οβελιαίο </a:t>
            </a:r>
            <a:r>
              <a:rPr lang="el-GR" sz="3400" dirty="0" smtClean="0"/>
              <a:t>επίπεδο</a:t>
            </a:r>
            <a:endParaRPr lang="el-GR" sz="3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76255"/>
              </p:ext>
            </p:extLst>
          </p:nvPr>
        </p:nvGraphicFramePr>
        <p:xfrm>
          <a:off x="251520" y="1700808"/>
          <a:ext cx="8712968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4502"/>
                <a:gridCol w="3856228"/>
                <a:gridCol w="2872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Παράγων </a:t>
                      </a:r>
                      <a:endParaRPr lang="el-GR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Συνθήκη</a:t>
                      </a:r>
                      <a:r>
                        <a:rPr lang="el-GR" sz="2000" b="1" baseline="0" dirty="0" smtClean="0"/>
                        <a:t> </a:t>
                      </a:r>
                      <a:endParaRPr lang="el-GR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Αποτέλεσμα </a:t>
                      </a:r>
                      <a:endParaRPr lang="el-GR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Κονδυλική</a:t>
                      </a:r>
                      <a:r>
                        <a:rPr lang="el-GR" sz="2000" dirty="0" smtClean="0"/>
                        <a:t> τροχιά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Μεγαλύτερη</a:t>
                      </a:r>
                      <a:r>
                        <a:rPr lang="el-GR" sz="2000" baseline="0" dirty="0" smtClean="0"/>
                        <a:t> κλίση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Υψηλότερα φύματα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l-GR" sz="2000" dirty="0" smtClean="0"/>
                        <a:t>Τομική τροχιά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Μεγάλη κάθετη πρόταξη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Υψηλότερα φύματα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Μεγάλη οριζόντια πρόταξη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Κοντύτερα φύματα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Μασητικό επίπεδο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Πιο παράλληλο</a:t>
                      </a:r>
                      <a:r>
                        <a:rPr lang="el-GR" sz="2000" baseline="0" dirty="0" smtClean="0"/>
                        <a:t> προς </a:t>
                      </a:r>
                      <a:r>
                        <a:rPr lang="el-GR" sz="2000" baseline="0" dirty="0" err="1" smtClean="0"/>
                        <a:t>κονδυλική</a:t>
                      </a:r>
                      <a:r>
                        <a:rPr lang="el-GR" sz="2000" baseline="0" dirty="0" smtClean="0"/>
                        <a:t> τροχιά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Κοντύτερα φύματα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Καμπύλη του </a:t>
                      </a:r>
                      <a:r>
                        <a:rPr lang="en-US" sz="2000" dirty="0" err="1" smtClean="0"/>
                        <a:t>Spee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Μεγαλύτερη</a:t>
                      </a:r>
                      <a:r>
                        <a:rPr lang="el-GR" sz="2000" baseline="0" dirty="0" smtClean="0"/>
                        <a:t> καμπυλότητα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Κοντύτερα φύματα των πιο πίσω</a:t>
                      </a:r>
                      <a:r>
                        <a:rPr lang="el-GR" sz="2000" baseline="0" dirty="0" smtClean="0"/>
                        <a:t> δοντιών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l-GR" sz="2000" dirty="0" smtClean="0"/>
                        <a:t>Κίνηση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n-US" sz="2000" baseline="0" dirty="0" smtClean="0"/>
                        <a:t>Bennet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Μεγαλύτερη</a:t>
                      </a:r>
                      <a:r>
                        <a:rPr lang="el-GR" sz="2000" baseline="0" dirty="0" smtClean="0"/>
                        <a:t> γωνία </a:t>
                      </a:r>
                      <a:r>
                        <a:rPr lang="en-US" sz="2000" baseline="0" dirty="0" smtClean="0"/>
                        <a:t>Bennet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Κοντύτερα</a:t>
                      </a:r>
                      <a:r>
                        <a:rPr lang="el-GR" sz="2000" baseline="0" dirty="0" smtClean="0"/>
                        <a:t> φύματα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Μεγαλύτερη πλάγια μετατόπιση του εργαζομένου κονδύλου (ΕΚ)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Κοντύτερα</a:t>
                      </a:r>
                      <a:r>
                        <a:rPr lang="el-GR" sz="2000" baseline="0" dirty="0" smtClean="0"/>
                        <a:t> φύματα</a:t>
                      </a:r>
                      <a:endParaRPr lang="el-GR" sz="2000" dirty="0" smtClean="0"/>
                    </a:p>
                    <a:p>
                      <a:endParaRPr lang="el-GR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Πιο προς άνω μετακίνηση του ΕΚ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Κοντύτερα</a:t>
                      </a:r>
                      <a:r>
                        <a:rPr lang="el-GR" sz="2000" baseline="0" dirty="0" smtClean="0"/>
                        <a:t> φύματα</a:t>
                      </a:r>
                      <a:endParaRPr lang="el-GR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9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Autofit/>
          </a:bodyPr>
          <a:lstStyle/>
          <a:p>
            <a:r>
              <a:rPr lang="el-GR" sz="3400" dirty="0"/>
              <a:t>Παράγοντες που επηρεάζουν την </a:t>
            </a:r>
            <a:r>
              <a:rPr lang="el-GR" sz="3400" dirty="0" err="1"/>
              <a:t>Συγκλεισιακή</a:t>
            </a:r>
            <a:r>
              <a:rPr lang="el-GR" sz="3400" dirty="0"/>
              <a:t> </a:t>
            </a:r>
            <a:r>
              <a:rPr lang="el-GR" sz="3400" dirty="0" smtClean="0"/>
              <a:t>μορφολογία </a:t>
            </a:r>
            <a:r>
              <a:rPr lang="el-GR" sz="3400" dirty="0"/>
              <a:t>των οπισθίων δοντιών </a:t>
            </a:r>
            <a:r>
              <a:rPr lang="el-GR" sz="3400" dirty="0" smtClean="0"/>
              <a:t/>
            </a:r>
            <a:br>
              <a:rPr lang="el-GR" sz="3400" dirty="0" smtClean="0"/>
            </a:br>
            <a:r>
              <a:rPr lang="el-GR" sz="3400" dirty="0" smtClean="0"/>
              <a:t>σε </a:t>
            </a:r>
            <a:r>
              <a:rPr lang="el-GR" sz="3400" dirty="0"/>
              <a:t>οριζόντιο </a:t>
            </a:r>
            <a:r>
              <a:rPr lang="el-GR" sz="3400" dirty="0" smtClean="0"/>
              <a:t>επίπεδο</a:t>
            </a:r>
            <a:endParaRPr lang="el-GR" sz="3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  <p:graphicFrame>
        <p:nvGraphicFramePr>
          <p:cNvPr id="10" name="Πίνακας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23230"/>
              </p:ext>
            </p:extLst>
          </p:nvPr>
        </p:nvGraphicFramePr>
        <p:xfrm>
          <a:off x="107504" y="2084040"/>
          <a:ext cx="8928992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/>
                <a:gridCol w="1563243"/>
                <a:gridCol w="44134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Παράγων </a:t>
                      </a:r>
                      <a:endParaRPr lang="el-GR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Συνθήκη</a:t>
                      </a:r>
                      <a:r>
                        <a:rPr lang="el-GR" sz="2000" b="1" baseline="0" dirty="0" smtClean="0"/>
                        <a:t> </a:t>
                      </a:r>
                      <a:endParaRPr lang="el-GR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Αποτέλεσμα </a:t>
                      </a:r>
                      <a:endParaRPr lang="el-GR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Απόσταση από</a:t>
                      </a:r>
                      <a:r>
                        <a:rPr lang="el-GR" sz="2000" baseline="0" dirty="0" smtClean="0"/>
                        <a:t> περιστρεφόμενο κόνδυλο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Μεγαλύτερη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Πιο μεγάλη η</a:t>
                      </a:r>
                      <a:r>
                        <a:rPr lang="el-GR" sz="2000" baseline="0" dirty="0" smtClean="0"/>
                        <a:t> γωνία μεταξύ εργαζόμενης και μη εργαζόμενης τροχιάς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Απόσταση από το μέσο Οβελιαίο επίπεδο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Μεγαλύτερη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Πιο μεγάλη η γωνία μεταξύ εργαζόμενης και μη εργαζόμενης τροχιάς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Πλάγια</a:t>
                      </a:r>
                      <a:r>
                        <a:rPr lang="el-GR" sz="2000" baseline="0" dirty="0" smtClean="0"/>
                        <a:t> μετατόπιση του εργαζόμενου κονδύλου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Μεγαλύτερη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Πιο μεγάλη η γωνία μεταξύ εργαζόμενης και μη εργαζόμενης τροχιάς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Διακονδυλική</a:t>
                      </a:r>
                      <a:r>
                        <a:rPr lang="el-GR" sz="2000" dirty="0" smtClean="0"/>
                        <a:t> απόσταση του</a:t>
                      </a:r>
                      <a:r>
                        <a:rPr lang="el-GR" sz="2000" baseline="0" dirty="0" smtClean="0"/>
                        <a:t> εργαζομένου κονδύλου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Μεγαλύτερη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Μικρότερη η γωνία μεταξύ εργαζόμενης και μη εργαζόμενης τροχιάς για τα άνω πίσω δόντια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1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Παναγιώτα </a:t>
            </a:r>
            <a:r>
              <a:rPr lang="el-GR" sz="2000" dirty="0" err="1" smtClean="0"/>
              <a:t>Τσόλκα</a:t>
            </a:r>
            <a:r>
              <a:rPr lang="el-GR" sz="2000" dirty="0" smtClean="0"/>
              <a:t> 2014. </a:t>
            </a:r>
            <a:r>
              <a:rPr lang="el-GR" sz="2000" dirty="0"/>
              <a:t>Παναγιώτα </a:t>
            </a:r>
            <a:r>
              <a:rPr lang="el-GR" sz="2000" dirty="0" err="1"/>
              <a:t>Τσόλκα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Φυσιολογία Στοματογναθικού Συστήματος </a:t>
            </a:r>
            <a:r>
              <a:rPr lang="en-US" sz="2000" dirty="0"/>
              <a:t>- </a:t>
            </a:r>
            <a:r>
              <a:rPr lang="el-GR" sz="2000" dirty="0" err="1"/>
              <a:t>Συγκλεισιολογία</a:t>
            </a:r>
            <a:r>
              <a:rPr lang="el-GR" sz="2000" dirty="0" smtClean="0"/>
              <a:t>. Ενότητα 11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Συγκλεισιακές</a:t>
            </a:r>
            <a:r>
              <a:rPr lang="el-GR" sz="2000" dirty="0"/>
              <a:t> σχέσεις φυσικών </a:t>
            </a:r>
            <a:r>
              <a:rPr lang="el-GR" sz="2000" dirty="0" smtClean="0"/>
              <a:t>φραγμών».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1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1944216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12000"/>
              </a:lnSpc>
              <a:buClrTx/>
              <a:buFont typeface="Courier New" pitchFamily="49" charset="0"/>
              <a:buChar char="o"/>
            </a:pPr>
            <a:r>
              <a:rPr lang="el-GR" sz="2400" dirty="0" smtClean="0"/>
              <a:t>Το οδοντικό τόξο της άνω γνάθου είναι φαρδύτερο από της κάτω γνάθου.</a:t>
            </a:r>
          </a:p>
          <a:p>
            <a:pPr eaLnBrk="1" hangingPunct="1">
              <a:lnSpc>
                <a:spcPct val="112000"/>
              </a:lnSpc>
              <a:buClrTx/>
              <a:buFont typeface="Courier New" pitchFamily="49" charset="0"/>
              <a:buChar char="o"/>
            </a:pPr>
            <a:r>
              <a:rPr lang="el-GR" sz="2400" dirty="0" smtClean="0"/>
              <a:t>Για τον λόγο αυτό κεντρικά λειτουργικά φύματα είναι τα υπερώια της άνω και τα παρειακά της κάτω γνάθου.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 err="1"/>
              <a:t>Συγκλεισιακές</a:t>
            </a:r>
            <a:r>
              <a:rPr lang="el-GR" dirty="0"/>
              <a:t> σχέσεις οδοντικών τόξων </a:t>
            </a:r>
            <a:r>
              <a:rPr lang="el-GR" sz="3000" b="0" dirty="0" smtClean="0"/>
              <a:t>2/2</a:t>
            </a:r>
            <a:endParaRPr lang="el-GR" dirty="0"/>
          </a:p>
        </p:txBody>
      </p:sp>
      <p:grpSp>
        <p:nvGrpSpPr>
          <p:cNvPr id="14" name="Group 16"/>
          <p:cNvGrpSpPr/>
          <p:nvPr/>
        </p:nvGrpSpPr>
        <p:grpSpPr>
          <a:xfrm>
            <a:off x="2471519" y="3680636"/>
            <a:ext cx="3900681" cy="2268643"/>
            <a:chOff x="3735572" y="4292010"/>
            <a:chExt cx="3464724" cy="1805762"/>
          </a:xfrm>
        </p:grpSpPr>
        <p:sp>
          <p:nvSpPr>
            <p:cNvPr id="16" name="Freeform 4"/>
            <p:cNvSpPr/>
            <p:nvPr/>
          </p:nvSpPr>
          <p:spPr>
            <a:xfrm>
              <a:off x="3939363" y="4292010"/>
              <a:ext cx="3209260" cy="719469"/>
            </a:xfrm>
            <a:custGeom>
              <a:avLst/>
              <a:gdLst>
                <a:gd name="connsiteX0" fmla="*/ 5316 w 3209260"/>
                <a:gd name="connsiteY0" fmla="*/ 131134 h 719469"/>
                <a:gd name="connsiteX1" fmla="*/ 79744 w 3209260"/>
                <a:gd name="connsiteY1" fmla="*/ 333153 h 719469"/>
                <a:gd name="connsiteX2" fmla="*/ 111642 w 3209260"/>
                <a:gd name="connsiteY2" fmla="*/ 567069 h 719469"/>
                <a:gd name="connsiteX3" fmla="*/ 175437 w 3209260"/>
                <a:gd name="connsiteY3" fmla="*/ 673395 h 719469"/>
                <a:gd name="connsiteX4" fmla="*/ 568842 w 3209260"/>
                <a:gd name="connsiteY4" fmla="*/ 715925 h 719469"/>
                <a:gd name="connsiteX5" fmla="*/ 792125 w 3209260"/>
                <a:gd name="connsiteY5" fmla="*/ 652130 h 719469"/>
                <a:gd name="connsiteX6" fmla="*/ 877186 w 3209260"/>
                <a:gd name="connsiteY6" fmla="*/ 460743 h 719469"/>
                <a:gd name="connsiteX7" fmla="*/ 1089837 w 3209260"/>
                <a:gd name="connsiteY7" fmla="*/ 258725 h 719469"/>
                <a:gd name="connsiteX8" fmla="*/ 1621465 w 3209260"/>
                <a:gd name="connsiteY8" fmla="*/ 290623 h 719469"/>
                <a:gd name="connsiteX9" fmla="*/ 1621465 w 3209260"/>
                <a:gd name="connsiteY9" fmla="*/ 290623 h 719469"/>
                <a:gd name="connsiteX10" fmla="*/ 2004237 w 3209260"/>
                <a:gd name="connsiteY10" fmla="*/ 290623 h 719469"/>
                <a:gd name="connsiteX11" fmla="*/ 2174358 w 3209260"/>
                <a:gd name="connsiteY11" fmla="*/ 290623 h 719469"/>
                <a:gd name="connsiteX12" fmla="*/ 2312581 w 3209260"/>
                <a:gd name="connsiteY12" fmla="*/ 396948 h 719469"/>
                <a:gd name="connsiteX13" fmla="*/ 2472070 w 3209260"/>
                <a:gd name="connsiteY13" fmla="*/ 652130 h 719469"/>
                <a:gd name="connsiteX14" fmla="*/ 2503967 w 3209260"/>
                <a:gd name="connsiteY14" fmla="*/ 673395 h 719469"/>
                <a:gd name="connsiteX15" fmla="*/ 2620925 w 3209260"/>
                <a:gd name="connsiteY15" fmla="*/ 694660 h 719469"/>
                <a:gd name="connsiteX16" fmla="*/ 2759149 w 3209260"/>
                <a:gd name="connsiteY16" fmla="*/ 694660 h 719469"/>
                <a:gd name="connsiteX17" fmla="*/ 3046228 w 3209260"/>
                <a:gd name="connsiteY17" fmla="*/ 641497 h 719469"/>
                <a:gd name="connsiteX18" fmla="*/ 3078125 w 3209260"/>
                <a:gd name="connsiteY18" fmla="*/ 450111 h 719469"/>
                <a:gd name="connsiteX19" fmla="*/ 3205716 w 3209260"/>
                <a:gd name="connsiteY19" fmla="*/ 152399 h 719469"/>
                <a:gd name="connsiteX20" fmla="*/ 3205716 w 3209260"/>
                <a:gd name="connsiteY20" fmla="*/ 152399 h 719469"/>
                <a:gd name="connsiteX21" fmla="*/ 3205716 w 3209260"/>
                <a:gd name="connsiteY21" fmla="*/ 24809 h 719469"/>
                <a:gd name="connsiteX22" fmla="*/ 3205716 w 3209260"/>
                <a:gd name="connsiteY22" fmla="*/ 3543 h 719469"/>
                <a:gd name="connsiteX23" fmla="*/ 3184451 w 3209260"/>
                <a:gd name="connsiteY23" fmla="*/ 14176 h 719469"/>
                <a:gd name="connsiteX24" fmla="*/ 3056860 w 3209260"/>
                <a:gd name="connsiteY24" fmla="*/ 24809 h 719469"/>
                <a:gd name="connsiteX25" fmla="*/ 122274 w 3209260"/>
                <a:gd name="connsiteY25" fmla="*/ 35441 h 719469"/>
                <a:gd name="connsiteX26" fmla="*/ 760228 w 3209260"/>
                <a:gd name="connsiteY26" fmla="*/ 46074 h 719469"/>
                <a:gd name="connsiteX27" fmla="*/ 239232 w 3209260"/>
                <a:gd name="connsiteY27" fmla="*/ 35441 h 719469"/>
                <a:gd name="connsiteX28" fmla="*/ 143539 w 3209260"/>
                <a:gd name="connsiteY28" fmla="*/ 35441 h 719469"/>
                <a:gd name="connsiteX29" fmla="*/ 111642 w 3209260"/>
                <a:gd name="connsiteY29" fmla="*/ 35441 h 719469"/>
                <a:gd name="connsiteX30" fmla="*/ 47846 w 3209260"/>
                <a:gd name="connsiteY30" fmla="*/ 56706 h 719469"/>
                <a:gd name="connsiteX31" fmla="*/ 5316 w 3209260"/>
                <a:gd name="connsiteY31" fmla="*/ 131134 h 71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09260" h="719469">
                  <a:moveTo>
                    <a:pt x="5316" y="131134"/>
                  </a:moveTo>
                  <a:cubicBezTo>
                    <a:pt x="10632" y="177209"/>
                    <a:pt x="62023" y="260497"/>
                    <a:pt x="79744" y="333153"/>
                  </a:cubicBezTo>
                  <a:cubicBezTo>
                    <a:pt x="97465" y="405809"/>
                    <a:pt x="95693" y="510362"/>
                    <a:pt x="111642" y="567069"/>
                  </a:cubicBezTo>
                  <a:cubicBezTo>
                    <a:pt x="127591" y="623776"/>
                    <a:pt x="99237" y="648586"/>
                    <a:pt x="175437" y="673395"/>
                  </a:cubicBezTo>
                  <a:cubicBezTo>
                    <a:pt x="251637" y="698204"/>
                    <a:pt x="466061" y="719469"/>
                    <a:pt x="568842" y="715925"/>
                  </a:cubicBezTo>
                  <a:cubicBezTo>
                    <a:pt x="671623" y="712381"/>
                    <a:pt x="740734" y="694660"/>
                    <a:pt x="792125" y="652130"/>
                  </a:cubicBezTo>
                  <a:cubicBezTo>
                    <a:pt x="843516" y="609600"/>
                    <a:pt x="827567" y="526310"/>
                    <a:pt x="877186" y="460743"/>
                  </a:cubicBezTo>
                  <a:cubicBezTo>
                    <a:pt x="926805" y="395176"/>
                    <a:pt x="965791" y="287078"/>
                    <a:pt x="1089837" y="258725"/>
                  </a:cubicBezTo>
                  <a:cubicBezTo>
                    <a:pt x="1213883" y="230372"/>
                    <a:pt x="1621465" y="290623"/>
                    <a:pt x="1621465" y="290623"/>
                  </a:cubicBezTo>
                  <a:lnTo>
                    <a:pt x="1621465" y="290623"/>
                  </a:lnTo>
                  <a:lnTo>
                    <a:pt x="2004237" y="290623"/>
                  </a:lnTo>
                  <a:cubicBezTo>
                    <a:pt x="2096386" y="290623"/>
                    <a:pt x="2122967" y="272902"/>
                    <a:pt x="2174358" y="290623"/>
                  </a:cubicBezTo>
                  <a:cubicBezTo>
                    <a:pt x="2225749" y="308344"/>
                    <a:pt x="2262962" y="336697"/>
                    <a:pt x="2312581" y="396948"/>
                  </a:cubicBezTo>
                  <a:cubicBezTo>
                    <a:pt x="2362200" y="457199"/>
                    <a:pt x="2440172" y="606056"/>
                    <a:pt x="2472070" y="652130"/>
                  </a:cubicBezTo>
                  <a:cubicBezTo>
                    <a:pt x="2503968" y="698205"/>
                    <a:pt x="2479158" y="666307"/>
                    <a:pt x="2503967" y="673395"/>
                  </a:cubicBezTo>
                  <a:cubicBezTo>
                    <a:pt x="2528776" y="680483"/>
                    <a:pt x="2578395" y="691116"/>
                    <a:pt x="2620925" y="694660"/>
                  </a:cubicBezTo>
                  <a:cubicBezTo>
                    <a:pt x="2663455" y="698204"/>
                    <a:pt x="2688265" y="703521"/>
                    <a:pt x="2759149" y="694660"/>
                  </a:cubicBezTo>
                  <a:cubicBezTo>
                    <a:pt x="2830033" y="685799"/>
                    <a:pt x="2993065" y="682255"/>
                    <a:pt x="3046228" y="641497"/>
                  </a:cubicBezTo>
                  <a:cubicBezTo>
                    <a:pt x="3099391" y="600739"/>
                    <a:pt x="3051544" y="531627"/>
                    <a:pt x="3078125" y="450111"/>
                  </a:cubicBezTo>
                  <a:cubicBezTo>
                    <a:pt x="3104706" y="368595"/>
                    <a:pt x="3205716" y="152399"/>
                    <a:pt x="3205716" y="152399"/>
                  </a:cubicBezTo>
                  <a:lnTo>
                    <a:pt x="3205716" y="152399"/>
                  </a:lnTo>
                  <a:lnTo>
                    <a:pt x="3205716" y="24809"/>
                  </a:lnTo>
                  <a:cubicBezTo>
                    <a:pt x="3205716" y="0"/>
                    <a:pt x="3209260" y="5315"/>
                    <a:pt x="3205716" y="3543"/>
                  </a:cubicBezTo>
                  <a:cubicBezTo>
                    <a:pt x="3202172" y="1771"/>
                    <a:pt x="3209260" y="10632"/>
                    <a:pt x="3184451" y="14176"/>
                  </a:cubicBezTo>
                  <a:cubicBezTo>
                    <a:pt x="3159642" y="17720"/>
                    <a:pt x="3056860" y="24809"/>
                    <a:pt x="3056860" y="24809"/>
                  </a:cubicBezTo>
                  <a:lnTo>
                    <a:pt x="122274" y="35441"/>
                  </a:lnTo>
                  <a:lnTo>
                    <a:pt x="760228" y="46074"/>
                  </a:lnTo>
                  <a:cubicBezTo>
                    <a:pt x="779721" y="46074"/>
                    <a:pt x="342013" y="37213"/>
                    <a:pt x="239232" y="35441"/>
                  </a:cubicBezTo>
                  <a:cubicBezTo>
                    <a:pt x="136451" y="33669"/>
                    <a:pt x="143539" y="35441"/>
                    <a:pt x="143539" y="35441"/>
                  </a:cubicBezTo>
                  <a:cubicBezTo>
                    <a:pt x="122274" y="35441"/>
                    <a:pt x="127591" y="31897"/>
                    <a:pt x="111642" y="35441"/>
                  </a:cubicBezTo>
                  <a:cubicBezTo>
                    <a:pt x="95693" y="38985"/>
                    <a:pt x="65567" y="46073"/>
                    <a:pt x="47846" y="56706"/>
                  </a:cubicBezTo>
                  <a:cubicBezTo>
                    <a:pt x="30125" y="67339"/>
                    <a:pt x="0" y="85060"/>
                    <a:pt x="5316" y="131134"/>
                  </a:cubicBezTo>
                  <a:close/>
                </a:path>
              </a:pathLst>
            </a:custGeom>
            <a:solidFill>
              <a:srgbClr val="CEB966"/>
            </a:solidFill>
            <a:ln w="25400" cap="flat" cmpd="sng" algn="ctr">
              <a:solidFill>
                <a:srgbClr val="CEB96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5"/>
            <p:cNvSpPr/>
            <p:nvPr/>
          </p:nvSpPr>
          <p:spPr>
            <a:xfrm>
              <a:off x="4059865" y="4931735"/>
              <a:ext cx="664535" cy="404037"/>
            </a:xfrm>
            <a:custGeom>
              <a:avLst/>
              <a:gdLst>
                <a:gd name="connsiteX0" fmla="*/ 246321 w 664535"/>
                <a:gd name="connsiteY0" fmla="*/ 299484 h 404037"/>
                <a:gd name="connsiteX1" fmla="*/ 171893 w 664535"/>
                <a:gd name="connsiteY1" fmla="*/ 352646 h 404037"/>
                <a:gd name="connsiteX2" fmla="*/ 76200 w 664535"/>
                <a:gd name="connsiteY2" fmla="*/ 373912 h 404037"/>
                <a:gd name="connsiteX3" fmla="*/ 12405 w 664535"/>
                <a:gd name="connsiteY3" fmla="*/ 299484 h 404037"/>
                <a:gd name="connsiteX4" fmla="*/ 1772 w 664535"/>
                <a:gd name="connsiteY4" fmla="*/ 129363 h 404037"/>
                <a:gd name="connsiteX5" fmla="*/ 12405 w 664535"/>
                <a:gd name="connsiteY5" fmla="*/ 12405 h 404037"/>
                <a:gd name="connsiteX6" fmla="*/ 54935 w 664535"/>
                <a:gd name="connsiteY6" fmla="*/ 54935 h 404037"/>
                <a:gd name="connsiteX7" fmla="*/ 278219 w 664535"/>
                <a:gd name="connsiteY7" fmla="*/ 76200 h 404037"/>
                <a:gd name="connsiteX8" fmla="*/ 490870 w 664535"/>
                <a:gd name="connsiteY8" fmla="*/ 76200 h 404037"/>
                <a:gd name="connsiteX9" fmla="*/ 639726 w 664535"/>
                <a:gd name="connsiteY9" fmla="*/ 23037 h 404037"/>
                <a:gd name="connsiteX10" fmla="*/ 639726 w 664535"/>
                <a:gd name="connsiteY10" fmla="*/ 118730 h 404037"/>
                <a:gd name="connsiteX11" fmla="*/ 597195 w 664535"/>
                <a:gd name="connsiteY11" fmla="*/ 235688 h 404037"/>
                <a:gd name="connsiteX12" fmla="*/ 512135 w 664535"/>
                <a:gd name="connsiteY12" fmla="*/ 384544 h 404037"/>
                <a:gd name="connsiteX13" fmla="*/ 288851 w 664535"/>
                <a:gd name="connsiteY13" fmla="*/ 352646 h 404037"/>
                <a:gd name="connsiteX14" fmla="*/ 246321 w 664535"/>
                <a:gd name="connsiteY14" fmla="*/ 299484 h 40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4535" h="404037">
                  <a:moveTo>
                    <a:pt x="246321" y="299484"/>
                  </a:moveTo>
                  <a:cubicBezTo>
                    <a:pt x="226828" y="299484"/>
                    <a:pt x="200246" y="340241"/>
                    <a:pt x="171893" y="352646"/>
                  </a:cubicBezTo>
                  <a:cubicBezTo>
                    <a:pt x="143540" y="365051"/>
                    <a:pt x="102781" y="382772"/>
                    <a:pt x="76200" y="373912"/>
                  </a:cubicBezTo>
                  <a:cubicBezTo>
                    <a:pt x="49619" y="365052"/>
                    <a:pt x="24810" y="340242"/>
                    <a:pt x="12405" y="299484"/>
                  </a:cubicBezTo>
                  <a:cubicBezTo>
                    <a:pt x="0" y="258726"/>
                    <a:pt x="1772" y="177209"/>
                    <a:pt x="1772" y="129363"/>
                  </a:cubicBezTo>
                  <a:cubicBezTo>
                    <a:pt x="1772" y="81517"/>
                    <a:pt x="3545" y="24810"/>
                    <a:pt x="12405" y="12405"/>
                  </a:cubicBezTo>
                  <a:cubicBezTo>
                    <a:pt x="21265" y="0"/>
                    <a:pt x="10633" y="44303"/>
                    <a:pt x="54935" y="54935"/>
                  </a:cubicBezTo>
                  <a:cubicBezTo>
                    <a:pt x="99237" y="65567"/>
                    <a:pt x="205563" y="72656"/>
                    <a:pt x="278219" y="76200"/>
                  </a:cubicBezTo>
                  <a:cubicBezTo>
                    <a:pt x="350875" y="79744"/>
                    <a:pt x="430619" y="85060"/>
                    <a:pt x="490870" y="76200"/>
                  </a:cubicBezTo>
                  <a:cubicBezTo>
                    <a:pt x="551121" y="67340"/>
                    <a:pt x="614917" y="15949"/>
                    <a:pt x="639726" y="23037"/>
                  </a:cubicBezTo>
                  <a:cubicBezTo>
                    <a:pt x="664535" y="30125"/>
                    <a:pt x="646815" y="83288"/>
                    <a:pt x="639726" y="118730"/>
                  </a:cubicBezTo>
                  <a:cubicBezTo>
                    <a:pt x="632638" y="154172"/>
                    <a:pt x="618460" y="191386"/>
                    <a:pt x="597195" y="235688"/>
                  </a:cubicBezTo>
                  <a:cubicBezTo>
                    <a:pt x="575930" y="279990"/>
                    <a:pt x="563526" y="365051"/>
                    <a:pt x="512135" y="384544"/>
                  </a:cubicBezTo>
                  <a:cubicBezTo>
                    <a:pt x="460744" y="404037"/>
                    <a:pt x="331381" y="363279"/>
                    <a:pt x="288851" y="352646"/>
                  </a:cubicBezTo>
                  <a:cubicBezTo>
                    <a:pt x="246321" y="342014"/>
                    <a:pt x="265814" y="299484"/>
                    <a:pt x="246321" y="299484"/>
                  </a:cubicBezTo>
                  <a:close/>
                </a:path>
              </a:pathLst>
            </a:custGeom>
            <a:gradFill rotWithShape="1">
              <a:gsLst>
                <a:gs pos="20000">
                  <a:srgbClr val="CEB966">
                    <a:tint val="9000"/>
                  </a:srgbClr>
                </a:gs>
                <a:gs pos="100000">
                  <a:srgbClr val="CEB966">
                    <a:tint val="70000"/>
                    <a:satMod val="100000"/>
                  </a:srgbClr>
                </a:gs>
              </a:gsLst>
              <a:path path="circle">
                <a:fillToRect l="-15000" t="-15000" r="115000" b="115000"/>
              </a:path>
            </a:gradFill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6"/>
            <p:cNvSpPr/>
            <p:nvPr/>
          </p:nvSpPr>
          <p:spPr>
            <a:xfrm>
              <a:off x="6404344" y="4917558"/>
              <a:ext cx="641497" cy="432391"/>
            </a:xfrm>
            <a:custGeom>
              <a:avLst/>
              <a:gdLst>
                <a:gd name="connsiteX0" fmla="*/ 38986 w 641497"/>
                <a:gd name="connsiteY0" fmla="*/ 47847 h 432391"/>
                <a:gd name="connsiteX1" fmla="*/ 7089 w 641497"/>
                <a:gd name="connsiteY1" fmla="*/ 122275 h 432391"/>
                <a:gd name="connsiteX2" fmla="*/ 17721 w 641497"/>
                <a:gd name="connsiteY2" fmla="*/ 207335 h 432391"/>
                <a:gd name="connsiteX3" fmla="*/ 113414 w 641497"/>
                <a:gd name="connsiteY3" fmla="*/ 409354 h 432391"/>
                <a:gd name="connsiteX4" fmla="*/ 283535 w 641497"/>
                <a:gd name="connsiteY4" fmla="*/ 345558 h 432391"/>
                <a:gd name="connsiteX5" fmla="*/ 326065 w 641497"/>
                <a:gd name="connsiteY5" fmla="*/ 345558 h 432391"/>
                <a:gd name="connsiteX6" fmla="*/ 400493 w 641497"/>
                <a:gd name="connsiteY6" fmla="*/ 388089 h 432391"/>
                <a:gd name="connsiteX7" fmla="*/ 538716 w 641497"/>
                <a:gd name="connsiteY7" fmla="*/ 388089 h 432391"/>
                <a:gd name="connsiteX8" fmla="*/ 538716 w 641497"/>
                <a:gd name="connsiteY8" fmla="*/ 388089 h 432391"/>
                <a:gd name="connsiteX9" fmla="*/ 623777 w 641497"/>
                <a:gd name="connsiteY9" fmla="*/ 334926 h 432391"/>
                <a:gd name="connsiteX10" fmla="*/ 623777 w 641497"/>
                <a:gd name="connsiteY10" fmla="*/ 334926 h 432391"/>
                <a:gd name="connsiteX11" fmla="*/ 634409 w 641497"/>
                <a:gd name="connsiteY11" fmla="*/ 228600 h 432391"/>
                <a:gd name="connsiteX12" fmla="*/ 634409 w 641497"/>
                <a:gd name="connsiteY12" fmla="*/ 122275 h 432391"/>
                <a:gd name="connsiteX13" fmla="*/ 591879 w 641497"/>
                <a:gd name="connsiteY13" fmla="*/ 26582 h 432391"/>
                <a:gd name="connsiteX14" fmla="*/ 591879 w 641497"/>
                <a:gd name="connsiteY14" fmla="*/ 5316 h 432391"/>
                <a:gd name="connsiteX15" fmla="*/ 496186 w 641497"/>
                <a:gd name="connsiteY15" fmla="*/ 58479 h 432391"/>
                <a:gd name="connsiteX16" fmla="*/ 262270 w 641497"/>
                <a:gd name="connsiteY16" fmla="*/ 79744 h 432391"/>
                <a:gd name="connsiteX17" fmla="*/ 92149 w 641497"/>
                <a:gd name="connsiteY17" fmla="*/ 58479 h 432391"/>
                <a:gd name="connsiteX18" fmla="*/ 38986 w 641497"/>
                <a:gd name="connsiteY18" fmla="*/ 47847 h 43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1497" h="432391">
                  <a:moveTo>
                    <a:pt x="38986" y="47847"/>
                  </a:moveTo>
                  <a:cubicBezTo>
                    <a:pt x="24809" y="58480"/>
                    <a:pt x="10633" y="95694"/>
                    <a:pt x="7089" y="122275"/>
                  </a:cubicBezTo>
                  <a:cubicBezTo>
                    <a:pt x="3545" y="148856"/>
                    <a:pt x="0" y="159489"/>
                    <a:pt x="17721" y="207335"/>
                  </a:cubicBezTo>
                  <a:cubicBezTo>
                    <a:pt x="35442" y="255181"/>
                    <a:pt x="69112" y="386317"/>
                    <a:pt x="113414" y="409354"/>
                  </a:cubicBezTo>
                  <a:cubicBezTo>
                    <a:pt x="157716" y="432391"/>
                    <a:pt x="248093" y="356191"/>
                    <a:pt x="283535" y="345558"/>
                  </a:cubicBezTo>
                  <a:cubicBezTo>
                    <a:pt x="318977" y="334925"/>
                    <a:pt x="306572" y="338470"/>
                    <a:pt x="326065" y="345558"/>
                  </a:cubicBezTo>
                  <a:cubicBezTo>
                    <a:pt x="345558" y="352646"/>
                    <a:pt x="365051" y="381001"/>
                    <a:pt x="400493" y="388089"/>
                  </a:cubicBezTo>
                  <a:cubicBezTo>
                    <a:pt x="435935" y="395178"/>
                    <a:pt x="538716" y="388089"/>
                    <a:pt x="538716" y="388089"/>
                  </a:cubicBezTo>
                  <a:lnTo>
                    <a:pt x="538716" y="388089"/>
                  </a:lnTo>
                  <a:lnTo>
                    <a:pt x="623777" y="334926"/>
                  </a:lnTo>
                  <a:lnTo>
                    <a:pt x="623777" y="334926"/>
                  </a:lnTo>
                  <a:cubicBezTo>
                    <a:pt x="625549" y="317205"/>
                    <a:pt x="632637" y="264042"/>
                    <a:pt x="634409" y="228600"/>
                  </a:cubicBezTo>
                  <a:cubicBezTo>
                    <a:pt x="636181" y="193158"/>
                    <a:pt x="641497" y="155945"/>
                    <a:pt x="634409" y="122275"/>
                  </a:cubicBezTo>
                  <a:cubicBezTo>
                    <a:pt x="627321" y="88605"/>
                    <a:pt x="598967" y="46075"/>
                    <a:pt x="591879" y="26582"/>
                  </a:cubicBezTo>
                  <a:cubicBezTo>
                    <a:pt x="584791" y="7089"/>
                    <a:pt x="607828" y="0"/>
                    <a:pt x="591879" y="5316"/>
                  </a:cubicBezTo>
                  <a:cubicBezTo>
                    <a:pt x="575930" y="10632"/>
                    <a:pt x="551121" y="46074"/>
                    <a:pt x="496186" y="58479"/>
                  </a:cubicBezTo>
                  <a:cubicBezTo>
                    <a:pt x="441251" y="70884"/>
                    <a:pt x="329609" y="79744"/>
                    <a:pt x="262270" y="79744"/>
                  </a:cubicBezTo>
                  <a:cubicBezTo>
                    <a:pt x="194931" y="79744"/>
                    <a:pt x="129363" y="65567"/>
                    <a:pt x="92149" y="58479"/>
                  </a:cubicBezTo>
                  <a:cubicBezTo>
                    <a:pt x="54935" y="51391"/>
                    <a:pt x="53163" y="37214"/>
                    <a:pt x="38986" y="47847"/>
                  </a:cubicBezTo>
                  <a:close/>
                </a:path>
              </a:pathLst>
            </a:custGeom>
            <a:gradFill rotWithShape="1">
              <a:gsLst>
                <a:gs pos="20000">
                  <a:srgbClr val="CEB966">
                    <a:tint val="9000"/>
                  </a:srgbClr>
                </a:gs>
                <a:gs pos="100000">
                  <a:srgbClr val="CEB966">
                    <a:tint val="70000"/>
                    <a:satMod val="100000"/>
                  </a:srgbClr>
                </a:gs>
              </a:gsLst>
              <a:path path="circle">
                <a:fillToRect l="-15000" t="-15000" r="115000" b="115000"/>
              </a:path>
            </a:gradFill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7"/>
            <p:cNvSpPr/>
            <p:nvPr/>
          </p:nvSpPr>
          <p:spPr>
            <a:xfrm>
              <a:off x="3735572" y="5289698"/>
              <a:ext cx="3333307" cy="808074"/>
            </a:xfrm>
            <a:custGeom>
              <a:avLst/>
              <a:gdLst>
                <a:gd name="connsiteX0" fmla="*/ 251637 w 3333307"/>
                <a:gd name="connsiteY0" fmla="*/ 802758 h 808074"/>
                <a:gd name="connsiteX1" fmla="*/ 251637 w 3333307"/>
                <a:gd name="connsiteY1" fmla="*/ 622004 h 808074"/>
                <a:gd name="connsiteX2" fmla="*/ 251637 w 3333307"/>
                <a:gd name="connsiteY2" fmla="*/ 622004 h 808074"/>
                <a:gd name="connsiteX3" fmla="*/ 283535 w 3333307"/>
                <a:gd name="connsiteY3" fmla="*/ 568842 h 808074"/>
                <a:gd name="connsiteX4" fmla="*/ 283535 w 3333307"/>
                <a:gd name="connsiteY4" fmla="*/ 505046 h 808074"/>
                <a:gd name="connsiteX5" fmla="*/ 283535 w 3333307"/>
                <a:gd name="connsiteY5" fmla="*/ 451883 h 808074"/>
                <a:gd name="connsiteX6" fmla="*/ 368595 w 3333307"/>
                <a:gd name="connsiteY6" fmla="*/ 313660 h 808074"/>
                <a:gd name="connsiteX7" fmla="*/ 549349 w 3333307"/>
                <a:gd name="connsiteY7" fmla="*/ 398721 h 808074"/>
                <a:gd name="connsiteX8" fmla="*/ 719470 w 3333307"/>
                <a:gd name="connsiteY8" fmla="*/ 398721 h 808074"/>
                <a:gd name="connsiteX9" fmla="*/ 953386 w 3333307"/>
                <a:gd name="connsiteY9" fmla="*/ 366823 h 808074"/>
                <a:gd name="connsiteX10" fmla="*/ 1006549 w 3333307"/>
                <a:gd name="connsiteY10" fmla="*/ 462516 h 808074"/>
                <a:gd name="connsiteX11" fmla="*/ 985284 w 3333307"/>
                <a:gd name="connsiteY11" fmla="*/ 536944 h 808074"/>
                <a:gd name="connsiteX12" fmla="*/ 995916 w 3333307"/>
                <a:gd name="connsiteY12" fmla="*/ 643269 h 808074"/>
                <a:gd name="connsiteX13" fmla="*/ 1049079 w 3333307"/>
                <a:gd name="connsiteY13" fmla="*/ 653902 h 808074"/>
                <a:gd name="connsiteX14" fmla="*/ 1070344 w 3333307"/>
                <a:gd name="connsiteY14" fmla="*/ 568842 h 808074"/>
                <a:gd name="connsiteX15" fmla="*/ 1059712 w 3333307"/>
                <a:gd name="connsiteY15" fmla="*/ 430618 h 808074"/>
                <a:gd name="connsiteX16" fmla="*/ 1102242 w 3333307"/>
                <a:gd name="connsiteY16" fmla="*/ 228600 h 808074"/>
                <a:gd name="connsiteX17" fmla="*/ 1389321 w 3333307"/>
                <a:gd name="connsiteY17" fmla="*/ 79744 h 808074"/>
                <a:gd name="connsiteX18" fmla="*/ 1708298 w 3333307"/>
                <a:gd name="connsiteY18" fmla="*/ 26581 h 808074"/>
                <a:gd name="connsiteX19" fmla="*/ 1846521 w 3333307"/>
                <a:gd name="connsiteY19" fmla="*/ 5316 h 808074"/>
                <a:gd name="connsiteX20" fmla="*/ 2144233 w 3333307"/>
                <a:gd name="connsiteY20" fmla="*/ 58479 h 808074"/>
                <a:gd name="connsiteX21" fmla="*/ 2356884 w 3333307"/>
                <a:gd name="connsiteY21" fmla="*/ 143539 h 808074"/>
                <a:gd name="connsiteX22" fmla="*/ 2505740 w 3333307"/>
                <a:gd name="connsiteY22" fmla="*/ 271130 h 808074"/>
                <a:gd name="connsiteX23" fmla="*/ 2527005 w 3333307"/>
                <a:gd name="connsiteY23" fmla="*/ 345558 h 808074"/>
                <a:gd name="connsiteX24" fmla="*/ 2527005 w 3333307"/>
                <a:gd name="connsiteY24" fmla="*/ 409353 h 808074"/>
                <a:gd name="connsiteX25" fmla="*/ 2527005 w 3333307"/>
                <a:gd name="connsiteY25" fmla="*/ 419986 h 808074"/>
                <a:gd name="connsiteX26" fmla="*/ 2527005 w 3333307"/>
                <a:gd name="connsiteY26" fmla="*/ 505046 h 808074"/>
                <a:gd name="connsiteX27" fmla="*/ 2505740 w 3333307"/>
                <a:gd name="connsiteY27" fmla="*/ 558209 h 808074"/>
                <a:gd name="connsiteX28" fmla="*/ 2516372 w 3333307"/>
                <a:gd name="connsiteY28" fmla="*/ 632637 h 808074"/>
                <a:gd name="connsiteX29" fmla="*/ 2537637 w 3333307"/>
                <a:gd name="connsiteY29" fmla="*/ 664535 h 808074"/>
                <a:gd name="connsiteX30" fmla="*/ 2601433 w 3333307"/>
                <a:gd name="connsiteY30" fmla="*/ 558209 h 808074"/>
                <a:gd name="connsiteX31" fmla="*/ 2601433 w 3333307"/>
                <a:gd name="connsiteY31" fmla="*/ 558209 h 808074"/>
                <a:gd name="connsiteX32" fmla="*/ 2590800 w 3333307"/>
                <a:gd name="connsiteY32" fmla="*/ 515679 h 808074"/>
                <a:gd name="connsiteX33" fmla="*/ 2612065 w 3333307"/>
                <a:gd name="connsiteY33" fmla="*/ 462516 h 808074"/>
                <a:gd name="connsiteX34" fmla="*/ 2633330 w 3333307"/>
                <a:gd name="connsiteY34" fmla="*/ 409353 h 808074"/>
                <a:gd name="connsiteX35" fmla="*/ 2707758 w 3333307"/>
                <a:gd name="connsiteY35" fmla="*/ 398721 h 808074"/>
                <a:gd name="connsiteX36" fmla="*/ 2867247 w 3333307"/>
                <a:gd name="connsiteY36" fmla="*/ 430618 h 808074"/>
                <a:gd name="connsiteX37" fmla="*/ 2941675 w 3333307"/>
                <a:gd name="connsiteY37" fmla="*/ 419986 h 808074"/>
                <a:gd name="connsiteX38" fmla="*/ 3154326 w 3333307"/>
                <a:gd name="connsiteY38" fmla="*/ 366823 h 808074"/>
                <a:gd name="connsiteX39" fmla="*/ 3207488 w 3333307"/>
                <a:gd name="connsiteY39" fmla="*/ 388088 h 808074"/>
                <a:gd name="connsiteX40" fmla="*/ 3281916 w 3333307"/>
                <a:gd name="connsiteY40" fmla="*/ 419986 h 808074"/>
                <a:gd name="connsiteX41" fmla="*/ 3292549 w 3333307"/>
                <a:gd name="connsiteY41" fmla="*/ 526311 h 808074"/>
                <a:gd name="connsiteX42" fmla="*/ 3303181 w 3333307"/>
                <a:gd name="connsiteY42" fmla="*/ 600739 h 808074"/>
                <a:gd name="connsiteX43" fmla="*/ 3324447 w 3333307"/>
                <a:gd name="connsiteY43" fmla="*/ 664535 h 808074"/>
                <a:gd name="connsiteX44" fmla="*/ 3324447 w 3333307"/>
                <a:gd name="connsiteY44" fmla="*/ 760228 h 808074"/>
                <a:gd name="connsiteX45" fmla="*/ 3271284 w 3333307"/>
                <a:gd name="connsiteY45" fmla="*/ 802758 h 808074"/>
                <a:gd name="connsiteX46" fmla="*/ 3196856 w 3333307"/>
                <a:gd name="connsiteY46" fmla="*/ 792125 h 808074"/>
                <a:gd name="connsiteX47" fmla="*/ 411126 w 3333307"/>
                <a:gd name="connsiteY47" fmla="*/ 781493 h 808074"/>
                <a:gd name="connsiteX48" fmla="*/ 730102 w 3333307"/>
                <a:gd name="connsiteY48" fmla="*/ 792125 h 808074"/>
                <a:gd name="connsiteX49" fmla="*/ 528084 w 3333307"/>
                <a:gd name="connsiteY49" fmla="*/ 792125 h 808074"/>
                <a:gd name="connsiteX50" fmla="*/ 347330 w 3333307"/>
                <a:gd name="connsiteY50" fmla="*/ 792125 h 808074"/>
                <a:gd name="connsiteX51" fmla="*/ 251637 w 3333307"/>
                <a:gd name="connsiteY51" fmla="*/ 802758 h 80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33307" h="808074">
                  <a:moveTo>
                    <a:pt x="251637" y="802758"/>
                  </a:moveTo>
                  <a:lnTo>
                    <a:pt x="251637" y="622004"/>
                  </a:lnTo>
                  <a:lnTo>
                    <a:pt x="251637" y="622004"/>
                  </a:lnTo>
                  <a:cubicBezTo>
                    <a:pt x="256953" y="613144"/>
                    <a:pt x="278219" y="588335"/>
                    <a:pt x="283535" y="568842"/>
                  </a:cubicBezTo>
                  <a:cubicBezTo>
                    <a:pt x="288851" y="549349"/>
                    <a:pt x="283535" y="505046"/>
                    <a:pt x="283535" y="505046"/>
                  </a:cubicBezTo>
                  <a:cubicBezTo>
                    <a:pt x="283535" y="485553"/>
                    <a:pt x="269358" y="483781"/>
                    <a:pt x="283535" y="451883"/>
                  </a:cubicBezTo>
                  <a:cubicBezTo>
                    <a:pt x="297712" y="419985"/>
                    <a:pt x="324293" y="322520"/>
                    <a:pt x="368595" y="313660"/>
                  </a:cubicBezTo>
                  <a:cubicBezTo>
                    <a:pt x="412897" y="304800"/>
                    <a:pt x="490870" y="384544"/>
                    <a:pt x="549349" y="398721"/>
                  </a:cubicBezTo>
                  <a:cubicBezTo>
                    <a:pt x="607828" y="412898"/>
                    <a:pt x="652131" y="404037"/>
                    <a:pt x="719470" y="398721"/>
                  </a:cubicBezTo>
                  <a:cubicBezTo>
                    <a:pt x="786809" y="393405"/>
                    <a:pt x="905540" y="356191"/>
                    <a:pt x="953386" y="366823"/>
                  </a:cubicBezTo>
                  <a:cubicBezTo>
                    <a:pt x="1001232" y="377455"/>
                    <a:pt x="1001233" y="434162"/>
                    <a:pt x="1006549" y="462516"/>
                  </a:cubicBezTo>
                  <a:cubicBezTo>
                    <a:pt x="1011865" y="490870"/>
                    <a:pt x="987056" y="506819"/>
                    <a:pt x="985284" y="536944"/>
                  </a:cubicBezTo>
                  <a:cubicBezTo>
                    <a:pt x="983512" y="567070"/>
                    <a:pt x="985284" y="623776"/>
                    <a:pt x="995916" y="643269"/>
                  </a:cubicBezTo>
                  <a:cubicBezTo>
                    <a:pt x="1006548" y="662762"/>
                    <a:pt x="1036674" y="666306"/>
                    <a:pt x="1049079" y="653902"/>
                  </a:cubicBezTo>
                  <a:cubicBezTo>
                    <a:pt x="1061484" y="641498"/>
                    <a:pt x="1068572" y="606056"/>
                    <a:pt x="1070344" y="568842"/>
                  </a:cubicBezTo>
                  <a:cubicBezTo>
                    <a:pt x="1072116" y="531628"/>
                    <a:pt x="1054396" y="487325"/>
                    <a:pt x="1059712" y="430618"/>
                  </a:cubicBezTo>
                  <a:cubicBezTo>
                    <a:pt x="1065028" y="373911"/>
                    <a:pt x="1047307" y="287079"/>
                    <a:pt x="1102242" y="228600"/>
                  </a:cubicBezTo>
                  <a:cubicBezTo>
                    <a:pt x="1157177" y="170121"/>
                    <a:pt x="1288312" y="113414"/>
                    <a:pt x="1389321" y="79744"/>
                  </a:cubicBezTo>
                  <a:cubicBezTo>
                    <a:pt x="1490330" y="46074"/>
                    <a:pt x="1708298" y="26581"/>
                    <a:pt x="1708298" y="26581"/>
                  </a:cubicBezTo>
                  <a:cubicBezTo>
                    <a:pt x="1784498" y="14176"/>
                    <a:pt x="1773865" y="0"/>
                    <a:pt x="1846521" y="5316"/>
                  </a:cubicBezTo>
                  <a:cubicBezTo>
                    <a:pt x="1919177" y="10632"/>
                    <a:pt x="2059173" y="35442"/>
                    <a:pt x="2144233" y="58479"/>
                  </a:cubicBezTo>
                  <a:cubicBezTo>
                    <a:pt x="2229293" y="81516"/>
                    <a:pt x="2296633" y="108097"/>
                    <a:pt x="2356884" y="143539"/>
                  </a:cubicBezTo>
                  <a:cubicBezTo>
                    <a:pt x="2417135" y="178981"/>
                    <a:pt x="2477387" y="237460"/>
                    <a:pt x="2505740" y="271130"/>
                  </a:cubicBezTo>
                  <a:cubicBezTo>
                    <a:pt x="2534093" y="304800"/>
                    <a:pt x="2523461" y="322521"/>
                    <a:pt x="2527005" y="345558"/>
                  </a:cubicBezTo>
                  <a:cubicBezTo>
                    <a:pt x="2530549" y="368595"/>
                    <a:pt x="2527005" y="409353"/>
                    <a:pt x="2527005" y="409353"/>
                  </a:cubicBezTo>
                  <a:lnTo>
                    <a:pt x="2527005" y="419986"/>
                  </a:lnTo>
                  <a:cubicBezTo>
                    <a:pt x="2527005" y="435935"/>
                    <a:pt x="2530549" y="482009"/>
                    <a:pt x="2527005" y="505046"/>
                  </a:cubicBezTo>
                  <a:cubicBezTo>
                    <a:pt x="2523461" y="528083"/>
                    <a:pt x="2507512" y="536944"/>
                    <a:pt x="2505740" y="558209"/>
                  </a:cubicBezTo>
                  <a:cubicBezTo>
                    <a:pt x="2503968" y="579474"/>
                    <a:pt x="2511056" y="614916"/>
                    <a:pt x="2516372" y="632637"/>
                  </a:cubicBezTo>
                  <a:cubicBezTo>
                    <a:pt x="2521688" y="650358"/>
                    <a:pt x="2523460" y="676940"/>
                    <a:pt x="2537637" y="664535"/>
                  </a:cubicBezTo>
                  <a:cubicBezTo>
                    <a:pt x="2551814" y="652130"/>
                    <a:pt x="2601433" y="558209"/>
                    <a:pt x="2601433" y="558209"/>
                  </a:cubicBezTo>
                  <a:lnTo>
                    <a:pt x="2601433" y="558209"/>
                  </a:lnTo>
                  <a:cubicBezTo>
                    <a:pt x="2599661" y="551121"/>
                    <a:pt x="2589028" y="531628"/>
                    <a:pt x="2590800" y="515679"/>
                  </a:cubicBezTo>
                  <a:cubicBezTo>
                    <a:pt x="2592572" y="499730"/>
                    <a:pt x="2612065" y="462516"/>
                    <a:pt x="2612065" y="462516"/>
                  </a:cubicBezTo>
                  <a:cubicBezTo>
                    <a:pt x="2619153" y="444795"/>
                    <a:pt x="2617381" y="419985"/>
                    <a:pt x="2633330" y="409353"/>
                  </a:cubicBezTo>
                  <a:cubicBezTo>
                    <a:pt x="2649279" y="398721"/>
                    <a:pt x="2668772" y="395177"/>
                    <a:pt x="2707758" y="398721"/>
                  </a:cubicBezTo>
                  <a:cubicBezTo>
                    <a:pt x="2746744" y="402265"/>
                    <a:pt x="2828261" y="427074"/>
                    <a:pt x="2867247" y="430618"/>
                  </a:cubicBezTo>
                  <a:cubicBezTo>
                    <a:pt x="2906233" y="434162"/>
                    <a:pt x="2893829" y="430618"/>
                    <a:pt x="2941675" y="419986"/>
                  </a:cubicBezTo>
                  <a:cubicBezTo>
                    <a:pt x="2989521" y="409354"/>
                    <a:pt x="3110024" y="372139"/>
                    <a:pt x="3154326" y="366823"/>
                  </a:cubicBezTo>
                  <a:cubicBezTo>
                    <a:pt x="3198628" y="361507"/>
                    <a:pt x="3186223" y="379228"/>
                    <a:pt x="3207488" y="388088"/>
                  </a:cubicBezTo>
                  <a:cubicBezTo>
                    <a:pt x="3228753" y="396949"/>
                    <a:pt x="3267739" y="396949"/>
                    <a:pt x="3281916" y="419986"/>
                  </a:cubicBezTo>
                  <a:cubicBezTo>
                    <a:pt x="3296093" y="443023"/>
                    <a:pt x="3289005" y="496186"/>
                    <a:pt x="3292549" y="526311"/>
                  </a:cubicBezTo>
                  <a:cubicBezTo>
                    <a:pt x="3296093" y="556437"/>
                    <a:pt x="3297865" y="577702"/>
                    <a:pt x="3303181" y="600739"/>
                  </a:cubicBezTo>
                  <a:cubicBezTo>
                    <a:pt x="3308497" y="623776"/>
                    <a:pt x="3320903" y="637954"/>
                    <a:pt x="3324447" y="664535"/>
                  </a:cubicBezTo>
                  <a:cubicBezTo>
                    <a:pt x="3327991" y="691117"/>
                    <a:pt x="3333307" y="737191"/>
                    <a:pt x="3324447" y="760228"/>
                  </a:cubicBezTo>
                  <a:cubicBezTo>
                    <a:pt x="3315587" y="783265"/>
                    <a:pt x="3292549" y="797442"/>
                    <a:pt x="3271284" y="802758"/>
                  </a:cubicBezTo>
                  <a:cubicBezTo>
                    <a:pt x="3250019" y="808074"/>
                    <a:pt x="3196856" y="792125"/>
                    <a:pt x="3196856" y="792125"/>
                  </a:cubicBezTo>
                  <a:lnTo>
                    <a:pt x="411126" y="781493"/>
                  </a:lnTo>
                  <a:cubicBezTo>
                    <a:pt x="0" y="781493"/>
                    <a:pt x="710609" y="790353"/>
                    <a:pt x="730102" y="792125"/>
                  </a:cubicBezTo>
                  <a:cubicBezTo>
                    <a:pt x="749595" y="793897"/>
                    <a:pt x="528084" y="792125"/>
                    <a:pt x="528084" y="792125"/>
                  </a:cubicBezTo>
                  <a:cubicBezTo>
                    <a:pt x="464289" y="792125"/>
                    <a:pt x="389860" y="793897"/>
                    <a:pt x="347330" y="792125"/>
                  </a:cubicBezTo>
                  <a:cubicBezTo>
                    <a:pt x="304800" y="790353"/>
                    <a:pt x="288851" y="785923"/>
                    <a:pt x="251637" y="802758"/>
                  </a:cubicBezTo>
                  <a:close/>
                </a:path>
              </a:pathLst>
            </a:custGeom>
            <a:solidFill>
              <a:srgbClr val="CEB966"/>
            </a:solidFill>
            <a:ln w="25400" cap="flat" cmpd="sng" algn="ctr">
              <a:solidFill>
                <a:srgbClr val="CEB96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8"/>
            <p:cNvSpPr/>
            <p:nvPr/>
          </p:nvSpPr>
          <p:spPr>
            <a:xfrm>
              <a:off x="4130749" y="5270204"/>
              <a:ext cx="609600" cy="432391"/>
            </a:xfrm>
            <a:custGeom>
              <a:avLst/>
              <a:gdLst>
                <a:gd name="connsiteX0" fmla="*/ 5316 w 609600"/>
                <a:gd name="connsiteY0" fmla="*/ 311889 h 432391"/>
                <a:gd name="connsiteX1" fmla="*/ 47846 w 609600"/>
                <a:gd name="connsiteY1" fmla="*/ 152401 h 432391"/>
                <a:gd name="connsiteX2" fmla="*/ 175437 w 609600"/>
                <a:gd name="connsiteY2" fmla="*/ 14177 h 432391"/>
                <a:gd name="connsiteX3" fmla="*/ 356191 w 609600"/>
                <a:gd name="connsiteY3" fmla="*/ 77973 h 432391"/>
                <a:gd name="connsiteX4" fmla="*/ 494414 w 609600"/>
                <a:gd name="connsiteY4" fmla="*/ 46075 h 432391"/>
                <a:gd name="connsiteX5" fmla="*/ 494414 w 609600"/>
                <a:gd name="connsiteY5" fmla="*/ 46075 h 432391"/>
                <a:gd name="connsiteX6" fmla="*/ 515679 w 609600"/>
                <a:gd name="connsiteY6" fmla="*/ 14177 h 432391"/>
                <a:gd name="connsiteX7" fmla="*/ 600739 w 609600"/>
                <a:gd name="connsiteY7" fmla="*/ 131136 h 432391"/>
                <a:gd name="connsiteX8" fmla="*/ 568842 w 609600"/>
                <a:gd name="connsiteY8" fmla="*/ 365052 h 432391"/>
                <a:gd name="connsiteX9" fmla="*/ 536944 w 609600"/>
                <a:gd name="connsiteY9" fmla="*/ 365052 h 432391"/>
                <a:gd name="connsiteX10" fmla="*/ 536944 w 609600"/>
                <a:gd name="connsiteY10" fmla="*/ 386317 h 432391"/>
                <a:gd name="connsiteX11" fmla="*/ 388088 w 609600"/>
                <a:gd name="connsiteY11" fmla="*/ 386317 h 432391"/>
                <a:gd name="connsiteX12" fmla="*/ 228600 w 609600"/>
                <a:gd name="connsiteY12" fmla="*/ 428847 h 432391"/>
                <a:gd name="connsiteX13" fmla="*/ 79744 w 609600"/>
                <a:gd name="connsiteY13" fmla="*/ 365052 h 432391"/>
                <a:gd name="connsiteX14" fmla="*/ 5316 w 609600"/>
                <a:gd name="connsiteY14" fmla="*/ 311889 h 43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9600" h="432391">
                  <a:moveTo>
                    <a:pt x="5316" y="311889"/>
                  </a:moveTo>
                  <a:cubicBezTo>
                    <a:pt x="0" y="276447"/>
                    <a:pt x="19493" y="202020"/>
                    <a:pt x="47846" y="152401"/>
                  </a:cubicBezTo>
                  <a:cubicBezTo>
                    <a:pt x="76200" y="102782"/>
                    <a:pt x="124046" y="26582"/>
                    <a:pt x="175437" y="14177"/>
                  </a:cubicBezTo>
                  <a:cubicBezTo>
                    <a:pt x="226828" y="1772"/>
                    <a:pt x="303028" y="72657"/>
                    <a:pt x="356191" y="77973"/>
                  </a:cubicBezTo>
                  <a:cubicBezTo>
                    <a:pt x="409354" y="83289"/>
                    <a:pt x="494414" y="46075"/>
                    <a:pt x="494414" y="46075"/>
                  </a:cubicBezTo>
                  <a:lnTo>
                    <a:pt x="494414" y="46075"/>
                  </a:lnTo>
                  <a:cubicBezTo>
                    <a:pt x="497958" y="40759"/>
                    <a:pt x="497958" y="0"/>
                    <a:pt x="515679" y="14177"/>
                  </a:cubicBezTo>
                  <a:cubicBezTo>
                    <a:pt x="533400" y="28354"/>
                    <a:pt x="591879" y="72657"/>
                    <a:pt x="600739" y="131136"/>
                  </a:cubicBezTo>
                  <a:cubicBezTo>
                    <a:pt x="609600" y="189615"/>
                    <a:pt x="579474" y="326066"/>
                    <a:pt x="568842" y="365052"/>
                  </a:cubicBezTo>
                  <a:cubicBezTo>
                    <a:pt x="558210" y="404038"/>
                    <a:pt x="542260" y="361508"/>
                    <a:pt x="536944" y="365052"/>
                  </a:cubicBezTo>
                  <a:cubicBezTo>
                    <a:pt x="531628" y="368596"/>
                    <a:pt x="561753" y="382773"/>
                    <a:pt x="536944" y="386317"/>
                  </a:cubicBezTo>
                  <a:cubicBezTo>
                    <a:pt x="512135" y="389861"/>
                    <a:pt x="439479" y="379229"/>
                    <a:pt x="388088" y="386317"/>
                  </a:cubicBezTo>
                  <a:cubicBezTo>
                    <a:pt x="336697" y="393405"/>
                    <a:pt x="279991" y="432391"/>
                    <a:pt x="228600" y="428847"/>
                  </a:cubicBezTo>
                  <a:cubicBezTo>
                    <a:pt x="177209" y="425303"/>
                    <a:pt x="115186" y="384545"/>
                    <a:pt x="79744" y="365052"/>
                  </a:cubicBezTo>
                  <a:cubicBezTo>
                    <a:pt x="44302" y="345559"/>
                    <a:pt x="10632" y="347331"/>
                    <a:pt x="5316" y="311889"/>
                  </a:cubicBezTo>
                  <a:close/>
                </a:path>
              </a:pathLst>
            </a:custGeom>
            <a:gradFill rotWithShape="1">
              <a:gsLst>
                <a:gs pos="20000">
                  <a:srgbClr val="CEB966">
                    <a:tint val="9000"/>
                  </a:srgbClr>
                </a:gs>
                <a:gs pos="100000">
                  <a:srgbClr val="CEB966">
                    <a:tint val="70000"/>
                    <a:satMod val="100000"/>
                  </a:srgbClr>
                </a:gs>
              </a:gsLst>
              <a:path path="circle">
                <a:fillToRect l="-15000" t="-15000" r="115000" b="115000"/>
              </a:path>
            </a:gradFill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9"/>
            <p:cNvSpPr/>
            <p:nvPr/>
          </p:nvSpPr>
          <p:spPr>
            <a:xfrm>
              <a:off x="6328144" y="5268433"/>
              <a:ext cx="622004" cy="458971"/>
            </a:xfrm>
            <a:custGeom>
              <a:avLst/>
              <a:gdLst>
                <a:gd name="connsiteX0" fmla="*/ 40758 w 622004"/>
                <a:gd name="connsiteY0" fmla="*/ 398720 h 458971"/>
                <a:gd name="connsiteX1" fmla="*/ 19493 w 622004"/>
                <a:gd name="connsiteY1" fmla="*/ 324293 h 458971"/>
                <a:gd name="connsiteX2" fmla="*/ 8861 w 622004"/>
                <a:gd name="connsiteY2" fmla="*/ 196702 h 458971"/>
                <a:gd name="connsiteX3" fmla="*/ 19493 w 622004"/>
                <a:gd name="connsiteY3" fmla="*/ 90376 h 458971"/>
                <a:gd name="connsiteX4" fmla="*/ 125819 w 622004"/>
                <a:gd name="connsiteY4" fmla="*/ 37214 h 458971"/>
                <a:gd name="connsiteX5" fmla="*/ 178982 w 622004"/>
                <a:gd name="connsiteY5" fmla="*/ 69111 h 458971"/>
                <a:gd name="connsiteX6" fmla="*/ 178982 w 622004"/>
                <a:gd name="connsiteY6" fmla="*/ 69111 h 458971"/>
                <a:gd name="connsiteX7" fmla="*/ 253409 w 622004"/>
                <a:gd name="connsiteY7" fmla="*/ 79744 h 458971"/>
                <a:gd name="connsiteX8" fmla="*/ 391633 w 622004"/>
                <a:gd name="connsiteY8" fmla="*/ 5316 h 458971"/>
                <a:gd name="connsiteX9" fmla="*/ 487326 w 622004"/>
                <a:gd name="connsiteY9" fmla="*/ 47846 h 458971"/>
                <a:gd name="connsiteX10" fmla="*/ 519223 w 622004"/>
                <a:gd name="connsiteY10" fmla="*/ 132907 h 458971"/>
                <a:gd name="connsiteX11" fmla="*/ 593651 w 622004"/>
                <a:gd name="connsiteY11" fmla="*/ 271130 h 458971"/>
                <a:gd name="connsiteX12" fmla="*/ 614916 w 622004"/>
                <a:gd name="connsiteY12" fmla="*/ 398720 h 458971"/>
                <a:gd name="connsiteX13" fmla="*/ 551121 w 622004"/>
                <a:gd name="connsiteY13" fmla="*/ 388088 h 458971"/>
                <a:gd name="connsiteX14" fmla="*/ 391633 w 622004"/>
                <a:gd name="connsiteY14" fmla="*/ 430618 h 458971"/>
                <a:gd name="connsiteX15" fmla="*/ 306572 w 622004"/>
                <a:gd name="connsiteY15" fmla="*/ 451883 h 458971"/>
                <a:gd name="connsiteX16" fmla="*/ 232144 w 622004"/>
                <a:gd name="connsiteY16" fmla="*/ 451883 h 458971"/>
                <a:gd name="connsiteX17" fmla="*/ 40758 w 622004"/>
                <a:gd name="connsiteY17" fmla="*/ 398720 h 45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2004" h="458971">
                  <a:moveTo>
                    <a:pt x="40758" y="398720"/>
                  </a:moveTo>
                  <a:cubicBezTo>
                    <a:pt x="5316" y="377455"/>
                    <a:pt x="24809" y="357963"/>
                    <a:pt x="19493" y="324293"/>
                  </a:cubicBezTo>
                  <a:cubicBezTo>
                    <a:pt x="14177" y="290623"/>
                    <a:pt x="8861" y="235688"/>
                    <a:pt x="8861" y="196702"/>
                  </a:cubicBezTo>
                  <a:cubicBezTo>
                    <a:pt x="8861" y="157716"/>
                    <a:pt x="0" y="116957"/>
                    <a:pt x="19493" y="90376"/>
                  </a:cubicBezTo>
                  <a:cubicBezTo>
                    <a:pt x="38986" y="63795"/>
                    <a:pt x="99238" y="40758"/>
                    <a:pt x="125819" y="37214"/>
                  </a:cubicBezTo>
                  <a:cubicBezTo>
                    <a:pt x="152400" y="33670"/>
                    <a:pt x="178982" y="69111"/>
                    <a:pt x="178982" y="69111"/>
                  </a:cubicBezTo>
                  <a:lnTo>
                    <a:pt x="178982" y="69111"/>
                  </a:lnTo>
                  <a:cubicBezTo>
                    <a:pt x="191387" y="70883"/>
                    <a:pt x="217967" y="90376"/>
                    <a:pt x="253409" y="79744"/>
                  </a:cubicBezTo>
                  <a:cubicBezTo>
                    <a:pt x="288851" y="69112"/>
                    <a:pt x="352647" y="10632"/>
                    <a:pt x="391633" y="5316"/>
                  </a:cubicBezTo>
                  <a:cubicBezTo>
                    <a:pt x="430619" y="0"/>
                    <a:pt x="466061" y="26581"/>
                    <a:pt x="487326" y="47846"/>
                  </a:cubicBezTo>
                  <a:cubicBezTo>
                    <a:pt x="508591" y="69111"/>
                    <a:pt x="501502" y="95693"/>
                    <a:pt x="519223" y="132907"/>
                  </a:cubicBezTo>
                  <a:cubicBezTo>
                    <a:pt x="536944" y="170121"/>
                    <a:pt x="577702" y="226828"/>
                    <a:pt x="593651" y="271130"/>
                  </a:cubicBezTo>
                  <a:cubicBezTo>
                    <a:pt x="609600" y="315432"/>
                    <a:pt x="622004" y="379227"/>
                    <a:pt x="614916" y="398720"/>
                  </a:cubicBezTo>
                  <a:cubicBezTo>
                    <a:pt x="607828" y="418213"/>
                    <a:pt x="588335" y="382772"/>
                    <a:pt x="551121" y="388088"/>
                  </a:cubicBezTo>
                  <a:cubicBezTo>
                    <a:pt x="513907" y="393404"/>
                    <a:pt x="432391" y="419986"/>
                    <a:pt x="391633" y="430618"/>
                  </a:cubicBezTo>
                  <a:cubicBezTo>
                    <a:pt x="350875" y="441250"/>
                    <a:pt x="333153" y="448339"/>
                    <a:pt x="306572" y="451883"/>
                  </a:cubicBezTo>
                  <a:cubicBezTo>
                    <a:pt x="279991" y="455427"/>
                    <a:pt x="276446" y="458971"/>
                    <a:pt x="232144" y="451883"/>
                  </a:cubicBezTo>
                  <a:cubicBezTo>
                    <a:pt x="187842" y="444795"/>
                    <a:pt x="76200" y="419985"/>
                    <a:pt x="40758" y="398720"/>
                  </a:cubicBezTo>
                  <a:close/>
                </a:path>
              </a:pathLst>
            </a:custGeom>
            <a:gradFill rotWithShape="1">
              <a:gsLst>
                <a:gs pos="20000">
                  <a:srgbClr val="CEB966">
                    <a:tint val="9000"/>
                  </a:srgbClr>
                </a:gs>
                <a:gs pos="100000">
                  <a:srgbClr val="CEB966">
                    <a:tint val="70000"/>
                    <a:satMod val="100000"/>
                  </a:srgbClr>
                </a:gs>
              </a:gsLst>
              <a:path path="circle">
                <a:fillToRect l="-15000" t="-15000" r="115000" b="115000"/>
              </a:path>
            </a:gradFill>
            <a:ln w="9525" cap="flat" cmpd="sng" algn="ctr">
              <a:solidFill>
                <a:srgbClr val="CEB966">
                  <a:shade val="48000"/>
                  <a:satMod val="110000"/>
                </a:srgb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4"/>
            <p:cNvSpPr/>
            <p:nvPr/>
          </p:nvSpPr>
          <p:spPr>
            <a:xfrm>
              <a:off x="3888296" y="5273749"/>
              <a:ext cx="3312000" cy="65567"/>
            </a:xfrm>
            <a:custGeom>
              <a:avLst/>
              <a:gdLst>
                <a:gd name="connsiteX0" fmla="*/ 0 w 3168502"/>
                <a:gd name="connsiteY0" fmla="*/ 21265 h 65567"/>
                <a:gd name="connsiteX1" fmla="*/ 159488 w 3168502"/>
                <a:gd name="connsiteY1" fmla="*/ 53163 h 65567"/>
                <a:gd name="connsiteX2" fmla="*/ 340242 w 3168502"/>
                <a:gd name="connsiteY2" fmla="*/ 31898 h 65567"/>
                <a:gd name="connsiteX3" fmla="*/ 552893 w 3168502"/>
                <a:gd name="connsiteY3" fmla="*/ 63795 h 65567"/>
                <a:gd name="connsiteX4" fmla="*/ 701749 w 3168502"/>
                <a:gd name="connsiteY4" fmla="*/ 21265 h 65567"/>
                <a:gd name="connsiteX5" fmla="*/ 1562986 w 3168502"/>
                <a:gd name="connsiteY5" fmla="*/ 10632 h 65567"/>
                <a:gd name="connsiteX6" fmla="*/ 2030818 w 3168502"/>
                <a:gd name="connsiteY6" fmla="*/ 21265 h 65567"/>
                <a:gd name="connsiteX7" fmla="*/ 2477386 w 3168502"/>
                <a:gd name="connsiteY7" fmla="*/ 31898 h 65567"/>
                <a:gd name="connsiteX8" fmla="*/ 2658139 w 3168502"/>
                <a:gd name="connsiteY8" fmla="*/ 53163 h 65567"/>
                <a:gd name="connsiteX9" fmla="*/ 2806995 w 3168502"/>
                <a:gd name="connsiteY9" fmla="*/ 31898 h 65567"/>
                <a:gd name="connsiteX10" fmla="*/ 3168502 w 3168502"/>
                <a:gd name="connsiteY10" fmla="*/ 0 h 65567"/>
                <a:gd name="connsiteX11" fmla="*/ 3168502 w 3168502"/>
                <a:gd name="connsiteY11" fmla="*/ 0 h 6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502" h="65567">
                  <a:moveTo>
                    <a:pt x="0" y="21265"/>
                  </a:moveTo>
                  <a:cubicBezTo>
                    <a:pt x="51390" y="36328"/>
                    <a:pt x="102781" y="51391"/>
                    <a:pt x="159488" y="53163"/>
                  </a:cubicBezTo>
                  <a:cubicBezTo>
                    <a:pt x="216195" y="54935"/>
                    <a:pt x="274675" y="30126"/>
                    <a:pt x="340242" y="31898"/>
                  </a:cubicBezTo>
                  <a:cubicBezTo>
                    <a:pt x="405809" y="33670"/>
                    <a:pt x="492642" y="65567"/>
                    <a:pt x="552893" y="63795"/>
                  </a:cubicBezTo>
                  <a:cubicBezTo>
                    <a:pt x="613144" y="62023"/>
                    <a:pt x="533400" y="30125"/>
                    <a:pt x="701749" y="21265"/>
                  </a:cubicBezTo>
                  <a:cubicBezTo>
                    <a:pt x="870098" y="12405"/>
                    <a:pt x="1341475" y="10632"/>
                    <a:pt x="1562986" y="10632"/>
                  </a:cubicBezTo>
                  <a:cubicBezTo>
                    <a:pt x="1784497" y="10632"/>
                    <a:pt x="2030818" y="21265"/>
                    <a:pt x="2030818" y="21265"/>
                  </a:cubicBezTo>
                  <a:lnTo>
                    <a:pt x="2477386" y="31898"/>
                  </a:lnTo>
                  <a:cubicBezTo>
                    <a:pt x="2581939" y="37214"/>
                    <a:pt x="2603204" y="53163"/>
                    <a:pt x="2658139" y="53163"/>
                  </a:cubicBezTo>
                  <a:cubicBezTo>
                    <a:pt x="2713074" y="53163"/>
                    <a:pt x="2721935" y="40758"/>
                    <a:pt x="2806995" y="31898"/>
                  </a:cubicBezTo>
                  <a:cubicBezTo>
                    <a:pt x="2892055" y="23038"/>
                    <a:pt x="3168502" y="0"/>
                    <a:pt x="3168502" y="0"/>
                  </a:cubicBezTo>
                  <a:lnTo>
                    <a:pt x="3168502" y="0"/>
                  </a:lnTo>
                </a:path>
              </a:pathLst>
            </a:custGeom>
            <a:noFill/>
            <a:ln w="9525" cap="flat" cmpd="sng" algn="ctr">
              <a:solidFill>
                <a:srgbClr val="9CB084">
                  <a:shade val="48000"/>
                  <a:satMod val="11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6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0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7755" y="4077072"/>
            <a:ext cx="8229600" cy="1843534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buSzPct val="100000"/>
            </a:pPr>
            <a:r>
              <a:rPr lang="el-GR" sz="2400" dirty="0" smtClean="0"/>
              <a:t>Η μεσοπαρειακή αύλακα του </a:t>
            </a:r>
            <a:r>
              <a:rPr lang="el-GR" sz="2400" dirty="0"/>
              <a:t>1</a:t>
            </a:r>
            <a:r>
              <a:rPr lang="el-GR" sz="2400" baseline="30000" dirty="0" smtClean="0"/>
              <a:t>ου</a:t>
            </a:r>
            <a:r>
              <a:rPr lang="el-GR" sz="2400" dirty="0" smtClean="0"/>
              <a:t> γομφίου κάτω γνάθου συμπίπτει με το εγγύς παρειακό φύμα του </a:t>
            </a:r>
            <a:r>
              <a:rPr lang="el-GR" sz="2400" dirty="0"/>
              <a:t>1</a:t>
            </a:r>
            <a:r>
              <a:rPr lang="el-GR" sz="2400" baseline="30000" dirty="0" smtClean="0"/>
              <a:t>ου </a:t>
            </a:r>
            <a:r>
              <a:rPr lang="el-GR" sz="2400" dirty="0" smtClean="0"/>
              <a:t>γομφίου της άνω γνάθου.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/>
              <a:t>Συγκλεισιακές</a:t>
            </a:r>
            <a:r>
              <a:rPr lang="el-GR" dirty="0"/>
              <a:t> σχέσεις οπισθίων δοντιών</a:t>
            </a:r>
            <a:br>
              <a:rPr lang="el-GR" dirty="0"/>
            </a:br>
            <a:r>
              <a:rPr lang="el-GR" sz="3000" b="0" dirty="0" smtClean="0"/>
              <a:t>(</a:t>
            </a:r>
            <a:r>
              <a:rPr lang="el-GR" sz="3000" b="0" dirty="0" err="1" smtClean="0"/>
              <a:t>Angle</a:t>
            </a:r>
            <a:r>
              <a:rPr lang="el-GR" sz="3000" b="0" dirty="0" smtClean="0"/>
              <a:t> </a:t>
            </a:r>
            <a:r>
              <a:rPr lang="el-GR" sz="3000" b="0" dirty="0"/>
              <a:t>Τάξη </a:t>
            </a:r>
            <a:r>
              <a:rPr lang="el-GR" sz="3000" b="0" dirty="0" smtClean="0"/>
              <a:t>Ι) 1/2</a:t>
            </a:r>
            <a:endParaRPr lang="el-GR" sz="3000" b="0" dirty="0"/>
          </a:p>
        </p:txBody>
      </p:sp>
      <p:pic>
        <p:nvPicPr>
          <p:cNvPr id="3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34510" y="1627089"/>
            <a:ext cx="6111413" cy="2304000"/>
          </a:xfrm>
        </p:spPr>
      </p:pic>
      <p:grpSp>
        <p:nvGrpSpPr>
          <p:cNvPr id="33" name="Group 30"/>
          <p:cNvGrpSpPr/>
          <p:nvPr/>
        </p:nvGrpSpPr>
        <p:grpSpPr>
          <a:xfrm>
            <a:off x="1723306" y="1870713"/>
            <a:ext cx="5688724" cy="1849821"/>
            <a:chOff x="743607" y="2490952"/>
            <a:chExt cx="5688724" cy="1849821"/>
          </a:xfrm>
        </p:grpSpPr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2714625" y="2786063"/>
              <a:ext cx="0" cy="43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7"/>
            <p:cNvSpPr/>
            <p:nvPr/>
          </p:nvSpPr>
          <p:spPr>
            <a:xfrm>
              <a:off x="890751" y="3371193"/>
              <a:ext cx="378373" cy="740979"/>
            </a:xfrm>
            <a:custGeom>
              <a:avLst/>
              <a:gdLst>
                <a:gd name="connsiteX0" fmla="*/ 7883 w 378373"/>
                <a:gd name="connsiteY0" fmla="*/ 81455 h 740979"/>
                <a:gd name="connsiteX1" fmla="*/ 212835 w 378373"/>
                <a:gd name="connsiteY1" fmla="*/ 144517 h 740979"/>
                <a:gd name="connsiteX2" fmla="*/ 291663 w 378373"/>
                <a:gd name="connsiteY2" fmla="*/ 317938 h 740979"/>
                <a:gd name="connsiteX3" fmla="*/ 338959 w 378373"/>
                <a:gd name="connsiteY3" fmla="*/ 522890 h 740979"/>
                <a:gd name="connsiteX4" fmla="*/ 370490 w 378373"/>
                <a:gd name="connsiteY4" fmla="*/ 633248 h 740979"/>
                <a:gd name="connsiteX5" fmla="*/ 291663 w 378373"/>
                <a:gd name="connsiteY5" fmla="*/ 727841 h 740979"/>
                <a:gd name="connsiteX6" fmla="*/ 291663 w 378373"/>
                <a:gd name="connsiteY6" fmla="*/ 727841 h 740979"/>
                <a:gd name="connsiteX7" fmla="*/ 165539 w 378373"/>
                <a:gd name="connsiteY7" fmla="*/ 633248 h 740979"/>
                <a:gd name="connsiteX8" fmla="*/ 7883 w 378373"/>
                <a:gd name="connsiteY8" fmla="*/ 81455 h 74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373" h="740979">
                  <a:moveTo>
                    <a:pt x="7883" y="81455"/>
                  </a:moveTo>
                  <a:cubicBezTo>
                    <a:pt x="15766" y="0"/>
                    <a:pt x="165538" y="105103"/>
                    <a:pt x="212835" y="144517"/>
                  </a:cubicBezTo>
                  <a:cubicBezTo>
                    <a:pt x="260132" y="183931"/>
                    <a:pt x="270642" y="254876"/>
                    <a:pt x="291663" y="317938"/>
                  </a:cubicBezTo>
                  <a:cubicBezTo>
                    <a:pt x="312684" y="381000"/>
                    <a:pt x="325821" y="470338"/>
                    <a:pt x="338959" y="522890"/>
                  </a:cubicBezTo>
                  <a:cubicBezTo>
                    <a:pt x="352097" y="575442"/>
                    <a:pt x="378373" y="599090"/>
                    <a:pt x="370490" y="633248"/>
                  </a:cubicBezTo>
                  <a:cubicBezTo>
                    <a:pt x="362607" y="667406"/>
                    <a:pt x="291663" y="727841"/>
                    <a:pt x="291663" y="727841"/>
                  </a:cubicBezTo>
                  <a:lnTo>
                    <a:pt x="291663" y="727841"/>
                  </a:lnTo>
                  <a:cubicBezTo>
                    <a:pt x="270642" y="712075"/>
                    <a:pt x="210208" y="740979"/>
                    <a:pt x="165539" y="633248"/>
                  </a:cubicBezTo>
                  <a:cubicBezTo>
                    <a:pt x="120870" y="525517"/>
                    <a:pt x="0" y="162910"/>
                    <a:pt x="7883" y="81455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6350">
              <a:solidFill>
                <a:schemeClr val="bg2">
                  <a:lumMod val="75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Freeform 8"/>
            <p:cNvSpPr/>
            <p:nvPr/>
          </p:nvSpPr>
          <p:spPr>
            <a:xfrm>
              <a:off x="743607" y="2490952"/>
              <a:ext cx="617482" cy="1053662"/>
            </a:xfrm>
            <a:custGeom>
              <a:avLst/>
              <a:gdLst>
                <a:gd name="connsiteX0" fmla="*/ 612227 w 617482"/>
                <a:gd name="connsiteY0" fmla="*/ 236482 h 1053662"/>
                <a:gd name="connsiteX1" fmla="*/ 564931 w 617482"/>
                <a:gd name="connsiteY1" fmla="*/ 63062 h 1053662"/>
                <a:gd name="connsiteX2" fmla="*/ 564931 w 617482"/>
                <a:gd name="connsiteY2" fmla="*/ 78827 h 1053662"/>
                <a:gd name="connsiteX3" fmla="*/ 470338 w 617482"/>
                <a:gd name="connsiteY3" fmla="*/ 0 h 1053662"/>
                <a:gd name="connsiteX4" fmla="*/ 281152 w 617482"/>
                <a:gd name="connsiteY4" fmla="*/ 78827 h 1053662"/>
                <a:gd name="connsiteX5" fmla="*/ 186559 w 617482"/>
                <a:gd name="connsiteY5" fmla="*/ 236482 h 1053662"/>
                <a:gd name="connsiteX6" fmla="*/ 107731 w 617482"/>
                <a:gd name="connsiteY6" fmla="*/ 425669 h 1053662"/>
                <a:gd name="connsiteX7" fmla="*/ 13138 w 617482"/>
                <a:gd name="connsiteY7" fmla="*/ 756745 h 1053662"/>
                <a:gd name="connsiteX8" fmla="*/ 28903 w 617482"/>
                <a:gd name="connsiteY8" fmla="*/ 851338 h 1053662"/>
                <a:gd name="connsiteX9" fmla="*/ 155027 w 617482"/>
                <a:gd name="connsiteY9" fmla="*/ 945931 h 1053662"/>
                <a:gd name="connsiteX10" fmla="*/ 391510 w 617482"/>
                <a:gd name="connsiteY10" fmla="*/ 1040524 h 1053662"/>
                <a:gd name="connsiteX11" fmla="*/ 391510 w 617482"/>
                <a:gd name="connsiteY11" fmla="*/ 867103 h 1053662"/>
                <a:gd name="connsiteX12" fmla="*/ 407276 w 617482"/>
                <a:gd name="connsiteY12" fmla="*/ 819807 h 1053662"/>
                <a:gd name="connsiteX13" fmla="*/ 438807 w 617482"/>
                <a:gd name="connsiteY13" fmla="*/ 646386 h 1053662"/>
                <a:gd name="connsiteX14" fmla="*/ 517634 w 617482"/>
                <a:gd name="connsiteY14" fmla="*/ 472965 h 1053662"/>
                <a:gd name="connsiteX15" fmla="*/ 596462 w 617482"/>
                <a:gd name="connsiteY15" fmla="*/ 331076 h 1053662"/>
                <a:gd name="connsiteX16" fmla="*/ 612227 w 617482"/>
                <a:gd name="connsiteY16" fmla="*/ 236482 h 105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7482" h="1053662">
                  <a:moveTo>
                    <a:pt x="612227" y="236482"/>
                  </a:moveTo>
                  <a:cubicBezTo>
                    <a:pt x="606972" y="191813"/>
                    <a:pt x="572814" y="89338"/>
                    <a:pt x="564931" y="63062"/>
                  </a:cubicBezTo>
                  <a:cubicBezTo>
                    <a:pt x="557048" y="36786"/>
                    <a:pt x="580697" y="89337"/>
                    <a:pt x="564931" y="78827"/>
                  </a:cubicBezTo>
                  <a:cubicBezTo>
                    <a:pt x="549166" y="68317"/>
                    <a:pt x="517634" y="0"/>
                    <a:pt x="470338" y="0"/>
                  </a:cubicBezTo>
                  <a:cubicBezTo>
                    <a:pt x="423042" y="0"/>
                    <a:pt x="328449" y="39413"/>
                    <a:pt x="281152" y="78827"/>
                  </a:cubicBezTo>
                  <a:cubicBezTo>
                    <a:pt x="233856" y="118241"/>
                    <a:pt x="215462" y="178675"/>
                    <a:pt x="186559" y="236482"/>
                  </a:cubicBezTo>
                  <a:cubicBezTo>
                    <a:pt x="157656" y="294289"/>
                    <a:pt x="136635" y="338959"/>
                    <a:pt x="107731" y="425669"/>
                  </a:cubicBezTo>
                  <a:cubicBezTo>
                    <a:pt x="78828" y="512380"/>
                    <a:pt x="26276" y="685800"/>
                    <a:pt x="13138" y="756745"/>
                  </a:cubicBezTo>
                  <a:cubicBezTo>
                    <a:pt x="0" y="827690"/>
                    <a:pt x="5255" y="819807"/>
                    <a:pt x="28903" y="851338"/>
                  </a:cubicBezTo>
                  <a:cubicBezTo>
                    <a:pt x="52551" y="882869"/>
                    <a:pt x="94593" y="914400"/>
                    <a:pt x="155027" y="945931"/>
                  </a:cubicBezTo>
                  <a:cubicBezTo>
                    <a:pt x="215461" y="977462"/>
                    <a:pt x="352096" y="1053662"/>
                    <a:pt x="391510" y="1040524"/>
                  </a:cubicBezTo>
                  <a:cubicBezTo>
                    <a:pt x="430924" y="1027386"/>
                    <a:pt x="388882" y="903889"/>
                    <a:pt x="391510" y="867103"/>
                  </a:cubicBezTo>
                  <a:cubicBezTo>
                    <a:pt x="394138" y="830317"/>
                    <a:pt x="399393" y="856593"/>
                    <a:pt x="407276" y="819807"/>
                  </a:cubicBezTo>
                  <a:cubicBezTo>
                    <a:pt x="415159" y="783021"/>
                    <a:pt x="420414" y="704193"/>
                    <a:pt x="438807" y="646386"/>
                  </a:cubicBezTo>
                  <a:cubicBezTo>
                    <a:pt x="457200" y="588579"/>
                    <a:pt x="491358" y="525517"/>
                    <a:pt x="517634" y="472965"/>
                  </a:cubicBezTo>
                  <a:cubicBezTo>
                    <a:pt x="543910" y="420413"/>
                    <a:pt x="580697" y="373117"/>
                    <a:pt x="596462" y="331076"/>
                  </a:cubicBezTo>
                  <a:cubicBezTo>
                    <a:pt x="612227" y="289035"/>
                    <a:pt x="617482" y="281151"/>
                    <a:pt x="612227" y="236482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6350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Freeform 10"/>
            <p:cNvSpPr/>
            <p:nvPr/>
          </p:nvSpPr>
          <p:spPr>
            <a:xfrm>
              <a:off x="1085193" y="2693275"/>
              <a:ext cx="727841" cy="987974"/>
            </a:xfrm>
            <a:custGeom>
              <a:avLst/>
              <a:gdLst>
                <a:gd name="connsiteX0" fmla="*/ 302173 w 727841"/>
                <a:gd name="connsiteY0" fmla="*/ 34159 h 987974"/>
                <a:gd name="connsiteX1" fmla="*/ 160283 w 727841"/>
                <a:gd name="connsiteY1" fmla="*/ 239111 h 987974"/>
                <a:gd name="connsiteX2" fmla="*/ 18393 w 727841"/>
                <a:gd name="connsiteY2" fmla="*/ 696311 h 987974"/>
                <a:gd name="connsiteX3" fmla="*/ 49924 w 727841"/>
                <a:gd name="connsiteY3" fmla="*/ 838201 h 987974"/>
                <a:gd name="connsiteX4" fmla="*/ 223345 w 727841"/>
                <a:gd name="connsiteY4" fmla="*/ 917028 h 987974"/>
                <a:gd name="connsiteX5" fmla="*/ 475593 w 727841"/>
                <a:gd name="connsiteY5" fmla="*/ 980091 h 987974"/>
                <a:gd name="connsiteX6" fmla="*/ 491359 w 727841"/>
                <a:gd name="connsiteY6" fmla="*/ 869732 h 987974"/>
                <a:gd name="connsiteX7" fmla="*/ 475593 w 727841"/>
                <a:gd name="connsiteY7" fmla="*/ 759373 h 987974"/>
                <a:gd name="connsiteX8" fmla="*/ 475593 w 727841"/>
                <a:gd name="connsiteY8" fmla="*/ 633249 h 987974"/>
                <a:gd name="connsiteX9" fmla="*/ 554421 w 727841"/>
                <a:gd name="connsiteY9" fmla="*/ 459828 h 987974"/>
                <a:gd name="connsiteX10" fmla="*/ 712076 w 727841"/>
                <a:gd name="connsiteY10" fmla="*/ 65691 h 987974"/>
                <a:gd name="connsiteX11" fmla="*/ 649014 w 727841"/>
                <a:gd name="connsiteY11" fmla="*/ 160284 h 987974"/>
                <a:gd name="connsiteX12" fmla="*/ 538655 w 727841"/>
                <a:gd name="connsiteY12" fmla="*/ 34159 h 987974"/>
                <a:gd name="connsiteX13" fmla="*/ 302173 w 727841"/>
                <a:gd name="connsiteY13" fmla="*/ 34159 h 98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7841" h="987974">
                  <a:moveTo>
                    <a:pt x="302173" y="34159"/>
                  </a:moveTo>
                  <a:cubicBezTo>
                    <a:pt x="239111" y="68318"/>
                    <a:pt x="207580" y="128752"/>
                    <a:pt x="160283" y="239111"/>
                  </a:cubicBezTo>
                  <a:cubicBezTo>
                    <a:pt x="112986" y="349470"/>
                    <a:pt x="36786" y="596463"/>
                    <a:pt x="18393" y="696311"/>
                  </a:cubicBezTo>
                  <a:cubicBezTo>
                    <a:pt x="0" y="796159"/>
                    <a:pt x="15765" y="801415"/>
                    <a:pt x="49924" y="838201"/>
                  </a:cubicBezTo>
                  <a:cubicBezTo>
                    <a:pt x="84083" y="874987"/>
                    <a:pt x="152400" y="893380"/>
                    <a:pt x="223345" y="917028"/>
                  </a:cubicBezTo>
                  <a:cubicBezTo>
                    <a:pt x="294290" y="940676"/>
                    <a:pt x="430924" y="987974"/>
                    <a:pt x="475593" y="980091"/>
                  </a:cubicBezTo>
                  <a:cubicBezTo>
                    <a:pt x="520262" y="972208"/>
                    <a:pt x="491359" y="906518"/>
                    <a:pt x="491359" y="869732"/>
                  </a:cubicBezTo>
                  <a:cubicBezTo>
                    <a:pt x="491359" y="832946"/>
                    <a:pt x="478221" y="798787"/>
                    <a:pt x="475593" y="759373"/>
                  </a:cubicBezTo>
                  <a:cubicBezTo>
                    <a:pt x="472965" y="719959"/>
                    <a:pt x="462455" y="683173"/>
                    <a:pt x="475593" y="633249"/>
                  </a:cubicBezTo>
                  <a:cubicBezTo>
                    <a:pt x="488731" y="583325"/>
                    <a:pt x="515007" y="554421"/>
                    <a:pt x="554421" y="459828"/>
                  </a:cubicBezTo>
                  <a:cubicBezTo>
                    <a:pt x="593835" y="365235"/>
                    <a:pt x="696311" y="115615"/>
                    <a:pt x="712076" y="65691"/>
                  </a:cubicBezTo>
                  <a:cubicBezTo>
                    <a:pt x="727841" y="15767"/>
                    <a:pt x="677918" y="165539"/>
                    <a:pt x="649014" y="160284"/>
                  </a:cubicBezTo>
                  <a:cubicBezTo>
                    <a:pt x="620111" y="155029"/>
                    <a:pt x="599089" y="60435"/>
                    <a:pt x="538655" y="34159"/>
                  </a:cubicBezTo>
                  <a:cubicBezTo>
                    <a:pt x="478221" y="7883"/>
                    <a:pt x="365235" y="0"/>
                    <a:pt x="302173" y="34159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6350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Freeform 12"/>
            <p:cNvSpPr/>
            <p:nvPr/>
          </p:nvSpPr>
          <p:spPr>
            <a:xfrm>
              <a:off x="1534510" y="2706414"/>
              <a:ext cx="783021" cy="1127235"/>
            </a:xfrm>
            <a:custGeom>
              <a:avLst/>
              <a:gdLst>
                <a:gd name="connsiteX0" fmla="*/ 231228 w 783021"/>
                <a:gd name="connsiteY0" fmla="*/ 84083 h 1127235"/>
                <a:gd name="connsiteX1" fmla="*/ 57807 w 783021"/>
                <a:gd name="connsiteY1" fmla="*/ 541283 h 1127235"/>
                <a:gd name="connsiteX2" fmla="*/ 10511 w 783021"/>
                <a:gd name="connsiteY2" fmla="*/ 620110 h 1127235"/>
                <a:gd name="connsiteX3" fmla="*/ 26276 w 783021"/>
                <a:gd name="connsiteY3" fmla="*/ 825062 h 1127235"/>
                <a:gd name="connsiteX4" fmla="*/ 168166 w 783021"/>
                <a:gd name="connsiteY4" fmla="*/ 1030014 h 1127235"/>
                <a:gd name="connsiteX5" fmla="*/ 325821 w 783021"/>
                <a:gd name="connsiteY5" fmla="*/ 1124607 h 1127235"/>
                <a:gd name="connsiteX6" fmla="*/ 530773 w 783021"/>
                <a:gd name="connsiteY6" fmla="*/ 1014248 h 1127235"/>
                <a:gd name="connsiteX7" fmla="*/ 751490 w 783021"/>
                <a:gd name="connsiteY7" fmla="*/ 809296 h 1127235"/>
                <a:gd name="connsiteX8" fmla="*/ 688428 w 783021"/>
                <a:gd name="connsiteY8" fmla="*/ 730469 h 1127235"/>
                <a:gd name="connsiteX9" fmla="*/ 767256 w 783021"/>
                <a:gd name="connsiteY9" fmla="*/ 367862 h 1127235"/>
                <a:gd name="connsiteX10" fmla="*/ 767256 w 783021"/>
                <a:gd name="connsiteY10" fmla="*/ 367862 h 1127235"/>
                <a:gd name="connsiteX11" fmla="*/ 735724 w 783021"/>
                <a:gd name="connsiteY11" fmla="*/ 162910 h 1127235"/>
                <a:gd name="connsiteX12" fmla="*/ 483476 w 783021"/>
                <a:gd name="connsiteY12" fmla="*/ 36786 h 1127235"/>
                <a:gd name="connsiteX13" fmla="*/ 231228 w 783021"/>
                <a:gd name="connsiteY13" fmla="*/ 84083 h 112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3021" h="1127235">
                  <a:moveTo>
                    <a:pt x="231228" y="84083"/>
                  </a:moveTo>
                  <a:cubicBezTo>
                    <a:pt x="160283" y="168166"/>
                    <a:pt x="94593" y="451945"/>
                    <a:pt x="57807" y="541283"/>
                  </a:cubicBezTo>
                  <a:cubicBezTo>
                    <a:pt x="21021" y="630621"/>
                    <a:pt x="15766" y="572814"/>
                    <a:pt x="10511" y="620110"/>
                  </a:cubicBezTo>
                  <a:cubicBezTo>
                    <a:pt x="5256" y="667407"/>
                    <a:pt x="0" y="756745"/>
                    <a:pt x="26276" y="825062"/>
                  </a:cubicBezTo>
                  <a:cubicBezTo>
                    <a:pt x="52552" y="893379"/>
                    <a:pt x="118242" y="980090"/>
                    <a:pt x="168166" y="1030014"/>
                  </a:cubicBezTo>
                  <a:cubicBezTo>
                    <a:pt x="218090" y="1079938"/>
                    <a:pt x="265387" y="1127235"/>
                    <a:pt x="325821" y="1124607"/>
                  </a:cubicBezTo>
                  <a:cubicBezTo>
                    <a:pt x="386255" y="1121979"/>
                    <a:pt x="459828" y="1066800"/>
                    <a:pt x="530773" y="1014248"/>
                  </a:cubicBezTo>
                  <a:cubicBezTo>
                    <a:pt x="601718" y="961696"/>
                    <a:pt x="725214" y="856592"/>
                    <a:pt x="751490" y="809296"/>
                  </a:cubicBezTo>
                  <a:cubicBezTo>
                    <a:pt x="777766" y="762000"/>
                    <a:pt x="685800" y="804041"/>
                    <a:pt x="688428" y="730469"/>
                  </a:cubicBezTo>
                  <a:cubicBezTo>
                    <a:pt x="691056" y="656897"/>
                    <a:pt x="767256" y="367862"/>
                    <a:pt x="767256" y="367862"/>
                  </a:cubicBezTo>
                  <a:lnTo>
                    <a:pt x="767256" y="367862"/>
                  </a:lnTo>
                  <a:cubicBezTo>
                    <a:pt x="762001" y="333703"/>
                    <a:pt x="783021" y="218089"/>
                    <a:pt x="735724" y="162910"/>
                  </a:cubicBezTo>
                  <a:cubicBezTo>
                    <a:pt x="688427" y="107731"/>
                    <a:pt x="570186" y="49924"/>
                    <a:pt x="483476" y="36786"/>
                  </a:cubicBezTo>
                  <a:cubicBezTo>
                    <a:pt x="396766" y="23648"/>
                    <a:pt x="302173" y="0"/>
                    <a:pt x="231228" y="84083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Freeform 14"/>
            <p:cNvSpPr/>
            <p:nvPr/>
          </p:nvSpPr>
          <p:spPr>
            <a:xfrm>
              <a:off x="1132490" y="3528848"/>
              <a:ext cx="480848" cy="601718"/>
            </a:xfrm>
            <a:custGeom>
              <a:avLst/>
              <a:gdLst>
                <a:gd name="connsiteX0" fmla="*/ 2627 w 480848"/>
                <a:gd name="connsiteY0" fmla="*/ 49924 h 601718"/>
                <a:gd name="connsiteX1" fmla="*/ 97220 w 480848"/>
                <a:gd name="connsiteY1" fmla="*/ 365235 h 601718"/>
                <a:gd name="connsiteX2" fmla="*/ 144517 w 480848"/>
                <a:gd name="connsiteY2" fmla="*/ 554421 h 601718"/>
                <a:gd name="connsiteX3" fmla="*/ 381000 w 480848"/>
                <a:gd name="connsiteY3" fmla="*/ 601718 h 601718"/>
                <a:gd name="connsiteX4" fmla="*/ 381000 w 480848"/>
                <a:gd name="connsiteY4" fmla="*/ 601718 h 601718"/>
                <a:gd name="connsiteX5" fmla="*/ 428296 w 480848"/>
                <a:gd name="connsiteY5" fmla="*/ 522890 h 601718"/>
                <a:gd name="connsiteX6" fmla="*/ 459827 w 480848"/>
                <a:gd name="connsiteY6" fmla="*/ 176049 h 601718"/>
                <a:gd name="connsiteX7" fmla="*/ 302172 w 480848"/>
                <a:gd name="connsiteY7" fmla="*/ 144518 h 601718"/>
                <a:gd name="connsiteX8" fmla="*/ 81455 w 480848"/>
                <a:gd name="connsiteY8" fmla="*/ 65690 h 601718"/>
                <a:gd name="connsiteX9" fmla="*/ 2627 w 480848"/>
                <a:gd name="connsiteY9" fmla="*/ 49924 h 60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848" h="601718">
                  <a:moveTo>
                    <a:pt x="2627" y="49924"/>
                  </a:moveTo>
                  <a:cubicBezTo>
                    <a:pt x="5255" y="99848"/>
                    <a:pt x="73572" y="281152"/>
                    <a:pt x="97220" y="365235"/>
                  </a:cubicBezTo>
                  <a:cubicBezTo>
                    <a:pt x="120868" y="449318"/>
                    <a:pt x="97220" y="515007"/>
                    <a:pt x="144517" y="554421"/>
                  </a:cubicBezTo>
                  <a:cubicBezTo>
                    <a:pt x="191814" y="593835"/>
                    <a:pt x="381000" y="601718"/>
                    <a:pt x="381000" y="601718"/>
                  </a:cubicBezTo>
                  <a:lnTo>
                    <a:pt x="381000" y="601718"/>
                  </a:lnTo>
                  <a:cubicBezTo>
                    <a:pt x="388883" y="588580"/>
                    <a:pt x="415158" y="593835"/>
                    <a:pt x="428296" y="522890"/>
                  </a:cubicBezTo>
                  <a:cubicBezTo>
                    <a:pt x="441434" y="451945"/>
                    <a:pt x="480848" y="239111"/>
                    <a:pt x="459827" y="176049"/>
                  </a:cubicBezTo>
                  <a:cubicBezTo>
                    <a:pt x="438806" y="112987"/>
                    <a:pt x="365234" y="162911"/>
                    <a:pt x="302172" y="144518"/>
                  </a:cubicBezTo>
                  <a:cubicBezTo>
                    <a:pt x="239110" y="126125"/>
                    <a:pt x="134007" y="84083"/>
                    <a:pt x="81455" y="65690"/>
                  </a:cubicBezTo>
                  <a:cubicBezTo>
                    <a:pt x="28903" y="47297"/>
                    <a:pt x="0" y="0"/>
                    <a:pt x="2627" y="49924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6350"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Freeform 15"/>
            <p:cNvSpPr/>
            <p:nvPr/>
          </p:nvSpPr>
          <p:spPr>
            <a:xfrm>
              <a:off x="2677510" y="3423745"/>
              <a:ext cx="740980" cy="827689"/>
            </a:xfrm>
            <a:custGeom>
              <a:avLst/>
              <a:gdLst>
                <a:gd name="connsiteX0" fmla="*/ 128752 w 740980"/>
                <a:gd name="connsiteY0" fmla="*/ 754117 h 827689"/>
                <a:gd name="connsiteX1" fmla="*/ 18393 w 740980"/>
                <a:gd name="connsiteY1" fmla="*/ 344214 h 827689"/>
                <a:gd name="connsiteX2" fmla="*/ 18393 w 740980"/>
                <a:gd name="connsiteY2" fmla="*/ 249621 h 827689"/>
                <a:gd name="connsiteX3" fmla="*/ 18393 w 740980"/>
                <a:gd name="connsiteY3" fmla="*/ 249621 h 827689"/>
                <a:gd name="connsiteX4" fmla="*/ 160283 w 740980"/>
                <a:gd name="connsiteY4" fmla="*/ 155027 h 827689"/>
                <a:gd name="connsiteX5" fmla="*/ 333704 w 740980"/>
                <a:gd name="connsiteY5" fmla="*/ 28903 h 827689"/>
                <a:gd name="connsiteX6" fmla="*/ 317938 w 740980"/>
                <a:gd name="connsiteY6" fmla="*/ 13138 h 827689"/>
                <a:gd name="connsiteX7" fmla="*/ 381000 w 740980"/>
                <a:gd name="connsiteY7" fmla="*/ 107731 h 827689"/>
                <a:gd name="connsiteX8" fmla="*/ 649014 w 740980"/>
                <a:gd name="connsiteY8" fmla="*/ 249621 h 827689"/>
                <a:gd name="connsiteX9" fmla="*/ 649014 w 740980"/>
                <a:gd name="connsiteY9" fmla="*/ 249621 h 827689"/>
                <a:gd name="connsiteX10" fmla="*/ 727842 w 740980"/>
                <a:gd name="connsiteY10" fmla="*/ 218089 h 827689"/>
                <a:gd name="connsiteX11" fmla="*/ 727842 w 740980"/>
                <a:gd name="connsiteY11" fmla="*/ 312683 h 827689"/>
                <a:gd name="connsiteX12" fmla="*/ 696311 w 740980"/>
                <a:gd name="connsiteY12" fmla="*/ 438807 h 827689"/>
                <a:gd name="connsiteX13" fmla="*/ 633249 w 740980"/>
                <a:gd name="connsiteY13" fmla="*/ 564931 h 827689"/>
                <a:gd name="connsiteX14" fmla="*/ 633249 w 740980"/>
                <a:gd name="connsiteY14" fmla="*/ 738352 h 827689"/>
                <a:gd name="connsiteX15" fmla="*/ 459828 w 740980"/>
                <a:gd name="connsiteY15" fmla="*/ 785648 h 827689"/>
                <a:gd name="connsiteX16" fmla="*/ 128752 w 740980"/>
                <a:gd name="connsiteY16" fmla="*/ 754117 h 82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0980" h="827689">
                  <a:moveTo>
                    <a:pt x="128752" y="754117"/>
                  </a:moveTo>
                  <a:cubicBezTo>
                    <a:pt x="55180" y="680545"/>
                    <a:pt x="36786" y="428297"/>
                    <a:pt x="18393" y="344214"/>
                  </a:cubicBezTo>
                  <a:cubicBezTo>
                    <a:pt x="0" y="260131"/>
                    <a:pt x="18393" y="249621"/>
                    <a:pt x="18393" y="249621"/>
                  </a:cubicBezTo>
                  <a:lnTo>
                    <a:pt x="18393" y="249621"/>
                  </a:lnTo>
                  <a:cubicBezTo>
                    <a:pt x="42041" y="233855"/>
                    <a:pt x="107731" y="191813"/>
                    <a:pt x="160283" y="155027"/>
                  </a:cubicBezTo>
                  <a:cubicBezTo>
                    <a:pt x="212835" y="118241"/>
                    <a:pt x="307428" y="52551"/>
                    <a:pt x="333704" y="28903"/>
                  </a:cubicBezTo>
                  <a:cubicBezTo>
                    <a:pt x="359980" y="5255"/>
                    <a:pt x="310055" y="0"/>
                    <a:pt x="317938" y="13138"/>
                  </a:cubicBezTo>
                  <a:cubicBezTo>
                    <a:pt x="325821" y="26276"/>
                    <a:pt x="325821" y="68317"/>
                    <a:pt x="381000" y="107731"/>
                  </a:cubicBezTo>
                  <a:cubicBezTo>
                    <a:pt x="436179" y="147145"/>
                    <a:pt x="649014" y="249621"/>
                    <a:pt x="649014" y="249621"/>
                  </a:cubicBezTo>
                  <a:lnTo>
                    <a:pt x="649014" y="249621"/>
                  </a:lnTo>
                  <a:cubicBezTo>
                    <a:pt x="662152" y="244366"/>
                    <a:pt x="714704" y="207579"/>
                    <a:pt x="727842" y="218089"/>
                  </a:cubicBezTo>
                  <a:cubicBezTo>
                    <a:pt x="740980" y="228599"/>
                    <a:pt x="733097" y="275897"/>
                    <a:pt x="727842" y="312683"/>
                  </a:cubicBezTo>
                  <a:cubicBezTo>
                    <a:pt x="722587" y="349469"/>
                    <a:pt x="712076" y="396766"/>
                    <a:pt x="696311" y="438807"/>
                  </a:cubicBezTo>
                  <a:cubicBezTo>
                    <a:pt x="680546" y="480848"/>
                    <a:pt x="643759" y="515007"/>
                    <a:pt x="633249" y="564931"/>
                  </a:cubicBezTo>
                  <a:cubicBezTo>
                    <a:pt x="622739" y="614855"/>
                    <a:pt x="662152" y="701566"/>
                    <a:pt x="633249" y="738352"/>
                  </a:cubicBezTo>
                  <a:cubicBezTo>
                    <a:pt x="604346" y="775138"/>
                    <a:pt x="549166" y="788276"/>
                    <a:pt x="459828" y="785648"/>
                  </a:cubicBezTo>
                  <a:cubicBezTo>
                    <a:pt x="370490" y="783020"/>
                    <a:pt x="202325" y="827689"/>
                    <a:pt x="128752" y="754117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Freeform 18"/>
            <p:cNvSpPr/>
            <p:nvPr/>
          </p:nvSpPr>
          <p:spPr>
            <a:xfrm>
              <a:off x="2220310" y="2774731"/>
              <a:ext cx="777766" cy="945931"/>
            </a:xfrm>
            <a:custGeom>
              <a:avLst/>
              <a:gdLst>
                <a:gd name="connsiteX0" fmla="*/ 176049 w 777766"/>
                <a:gd name="connsiteY0" fmla="*/ 0 h 945931"/>
                <a:gd name="connsiteX1" fmla="*/ 176049 w 777766"/>
                <a:gd name="connsiteY1" fmla="*/ 189186 h 945931"/>
                <a:gd name="connsiteX2" fmla="*/ 34159 w 777766"/>
                <a:gd name="connsiteY2" fmla="*/ 472966 h 945931"/>
                <a:gd name="connsiteX3" fmla="*/ 18393 w 777766"/>
                <a:gd name="connsiteY3" fmla="*/ 662152 h 945931"/>
                <a:gd name="connsiteX4" fmla="*/ 49924 w 777766"/>
                <a:gd name="connsiteY4" fmla="*/ 756745 h 945931"/>
                <a:gd name="connsiteX5" fmla="*/ 317938 w 777766"/>
                <a:gd name="connsiteY5" fmla="*/ 914400 h 945931"/>
                <a:gd name="connsiteX6" fmla="*/ 317938 w 777766"/>
                <a:gd name="connsiteY6" fmla="*/ 914400 h 945931"/>
                <a:gd name="connsiteX7" fmla="*/ 475593 w 777766"/>
                <a:gd name="connsiteY7" fmla="*/ 945931 h 945931"/>
                <a:gd name="connsiteX8" fmla="*/ 475593 w 777766"/>
                <a:gd name="connsiteY8" fmla="*/ 945931 h 945931"/>
                <a:gd name="connsiteX9" fmla="*/ 601718 w 777766"/>
                <a:gd name="connsiteY9" fmla="*/ 819807 h 945931"/>
                <a:gd name="connsiteX10" fmla="*/ 680545 w 777766"/>
                <a:gd name="connsiteY10" fmla="*/ 772510 h 945931"/>
                <a:gd name="connsiteX11" fmla="*/ 775138 w 777766"/>
                <a:gd name="connsiteY11" fmla="*/ 662152 h 945931"/>
                <a:gd name="connsiteX12" fmla="*/ 696311 w 777766"/>
                <a:gd name="connsiteY12" fmla="*/ 362607 h 945931"/>
                <a:gd name="connsiteX13" fmla="*/ 696311 w 777766"/>
                <a:gd name="connsiteY13" fmla="*/ 362607 h 945931"/>
                <a:gd name="connsiteX14" fmla="*/ 649014 w 777766"/>
                <a:gd name="connsiteY14" fmla="*/ 141890 h 945931"/>
                <a:gd name="connsiteX15" fmla="*/ 459828 w 777766"/>
                <a:gd name="connsiteY15" fmla="*/ 31531 h 945931"/>
                <a:gd name="connsiteX16" fmla="*/ 317938 w 777766"/>
                <a:gd name="connsiteY16" fmla="*/ 47297 h 945931"/>
                <a:gd name="connsiteX17" fmla="*/ 191814 w 777766"/>
                <a:gd name="connsiteY17" fmla="*/ 141890 h 94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7766" h="945931">
                  <a:moveTo>
                    <a:pt x="176049" y="0"/>
                  </a:moveTo>
                  <a:cubicBezTo>
                    <a:pt x="187873" y="55179"/>
                    <a:pt x="199697" y="110358"/>
                    <a:pt x="176049" y="189186"/>
                  </a:cubicBezTo>
                  <a:cubicBezTo>
                    <a:pt x="152401" y="268014"/>
                    <a:pt x="60435" y="394138"/>
                    <a:pt x="34159" y="472966"/>
                  </a:cubicBezTo>
                  <a:cubicBezTo>
                    <a:pt x="7883" y="551794"/>
                    <a:pt x="15766" y="614856"/>
                    <a:pt x="18393" y="662152"/>
                  </a:cubicBezTo>
                  <a:cubicBezTo>
                    <a:pt x="21021" y="709449"/>
                    <a:pt x="0" y="714704"/>
                    <a:pt x="49924" y="756745"/>
                  </a:cubicBezTo>
                  <a:cubicBezTo>
                    <a:pt x="99848" y="798786"/>
                    <a:pt x="317938" y="914400"/>
                    <a:pt x="317938" y="914400"/>
                  </a:cubicBezTo>
                  <a:lnTo>
                    <a:pt x="317938" y="914400"/>
                  </a:lnTo>
                  <a:lnTo>
                    <a:pt x="475593" y="945931"/>
                  </a:lnTo>
                  <a:lnTo>
                    <a:pt x="475593" y="945931"/>
                  </a:lnTo>
                  <a:cubicBezTo>
                    <a:pt x="496614" y="924910"/>
                    <a:pt x="567559" y="848711"/>
                    <a:pt x="601718" y="819807"/>
                  </a:cubicBezTo>
                  <a:cubicBezTo>
                    <a:pt x="635877" y="790904"/>
                    <a:pt x="651642" y="798786"/>
                    <a:pt x="680545" y="772510"/>
                  </a:cubicBezTo>
                  <a:cubicBezTo>
                    <a:pt x="709448" y="746234"/>
                    <a:pt x="772510" y="730469"/>
                    <a:pt x="775138" y="662152"/>
                  </a:cubicBezTo>
                  <a:cubicBezTo>
                    <a:pt x="777766" y="593835"/>
                    <a:pt x="696311" y="362607"/>
                    <a:pt x="696311" y="362607"/>
                  </a:cubicBezTo>
                  <a:lnTo>
                    <a:pt x="696311" y="362607"/>
                  </a:lnTo>
                  <a:cubicBezTo>
                    <a:pt x="688428" y="325821"/>
                    <a:pt x="688428" y="197069"/>
                    <a:pt x="649014" y="141890"/>
                  </a:cubicBezTo>
                  <a:cubicBezTo>
                    <a:pt x="609600" y="86711"/>
                    <a:pt x="515007" y="47296"/>
                    <a:pt x="459828" y="31531"/>
                  </a:cubicBezTo>
                  <a:cubicBezTo>
                    <a:pt x="404649" y="15766"/>
                    <a:pt x="362607" y="28904"/>
                    <a:pt x="317938" y="47297"/>
                  </a:cubicBezTo>
                  <a:cubicBezTo>
                    <a:pt x="273269" y="65690"/>
                    <a:pt x="232541" y="103790"/>
                    <a:pt x="191814" y="141890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Freeform 19"/>
            <p:cNvSpPr/>
            <p:nvPr/>
          </p:nvSpPr>
          <p:spPr>
            <a:xfrm>
              <a:off x="1552904" y="3665483"/>
              <a:ext cx="533400" cy="659524"/>
            </a:xfrm>
            <a:custGeom>
              <a:avLst/>
              <a:gdLst>
                <a:gd name="connsiteX0" fmla="*/ 23648 w 533400"/>
                <a:gd name="connsiteY0" fmla="*/ 7883 h 659524"/>
                <a:gd name="connsiteX1" fmla="*/ 39413 w 533400"/>
                <a:gd name="connsiteY1" fmla="*/ 197069 h 659524"/>
                <a:gd name="connsiteX2" fmla="*/ 7882 w 533400"/>
                <a:gd name="connsiteY2" fmla="*/ 323193 h 659524"/>
                <a:gd name="connsiteX3" fmla="*/ 70944 w 533400"/>
                <a:gd name="connsiteY3" fmla="*/ 512379 h 659524"/>
                <a:gd name="connsiteX4" fmla="*/ 181303 w 533400"/>
                <a:gd name="connsiteY4" fmla="*/ 638503 h 659524"/>
                <a:gd name="connsiteX5" fmla="*/ 354724 w 533400"/>
                <a:gd name="connsiteY5" fmla="*/ 638503 h 659524"/>
                <a:gd name="connsiteX6" fmla="*/ 386255 w 533400"/>
                <a:gd name="connsiteY6" fmla="*/ 606972 h 659524"/>
                <a:gd name="connsiteX7" fmla="*/ 512379 w 533400"/>
                <a:gd name="connsiteY7" fmla="*/ 402020 h 659524"/>
                <a:gd name="connsiteX8" fmla="*/ 512379 w 533400"/>
                <a:gd name="connsiteY8" fmla="*/ 55179 h 659524"/>
                <a:gd name="connsiteX9" fmla="*/ 512379 w 533400"/>
                <a:gd name="connsiteY9" fmla="*/ 55179 h 659524"/>
                <a:gd name="connsiteX10" fmla="*/ 338958 w 533400"/>
                <a:gd name="connsiteY10" fmla="*/ 197069 h 659524"/>
                <a:gd name="connsiteX11" fmla="*/ 181303 w 533400"/>
                <a:gd name="connsiteY11" fmla="*/ 149772 h 659524"/>
                <a:gd name="connsiteX12" fmla="*/ 23648 w 533400"/>
                <a:gd name="connsiteY12" fmla="*/ 7883 h 65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00" h="659524">
                  <a:moveTo>
                    <a:pt x="23648" y="7883"/>
                  </a:moveTo>
                  <a:cubicBezTo>
                    <a:pt x="0" y="15766"/>
                    <a:pt x="42041" y="144517"/>
                    <a:pt x="39413" y="197069"/>
                  </a:cubicBezTo>
                  <a:cubicBezTo>
                    <a:pt x="36785" y="249621"/>
                    <a:pt x="2627" y="270641"/>
                    <a:pt x="7882" y="323193"/>
                  </a:cubicBezTo>
                  <a:cubicBezTo>
                    <a:pt x="13137" y="375745"/>
                    <a:pt x="42041" y="459827"/>
                    <a:pt x="70944" y="512379"/>
                  </a:cubicBezTo>
                  <a:cubicBezTo>
                    <a:pt x="99847" y="564931"/>
                    <a:pt x="134006" y="617482"/>
                    <a:pt x="181303" y="638503"/>
                  </a:cubicBezTo>
                  <a:cubicBezTo>
                    <a:pt x="228600" y="659524"/>
                    <a:pt x="320565" y="643758"/>
                    <a:pt x="354724" y="638503"/>
                  </a:cubicBezTo>
                  <a:cubicBezTo>
                    <a:pt x="388883" y="633248"/>
                    <a:pt x="359979" y="646386"/>
                    <a:pt x="386255" y="606972"/>
                  </a:cubicBezTo>
                  <a:cubicBezTo>
                    <a:pt x="412531" y="567558"/>
                    <a:pt x="491358" y="493985"/>
                    <a:pt x="512379" y="402020"/>
                  </a:cubicBezTo>
                  <a:cubicBezTo>
                    <a:pt x="533400" y="310055"/>
                    <a:pt x="512379" y="55179"/>
                    <a:pt x="512379" y="55179"/>
                  </a:cubicBezTo>
                  <a:lnTo>
                    <a:pt x="512379" y="55179"/>
                  </a:lnTo>
                  <a:cubicBezTo>
                    <a:pt x="483476" y="78827"/>
                    <a:pt x="394137" y="181304"/>
                    <a:pt x="338958" y="197069"/>
                  </a:cubicBezTo>
                  <a:cubicBezTo>
                    <a:pt x="283779" y="212834"/>
                    <a:pt x="228599" y="181303"/>
                    <a:pt x="181303" y="149772"/>
                  </a:cubicBezTo>
                  <a:cubicBezTo>
                    <a:pt x="134007" y="118241"/>
                    <a:pt x="47296" y="0"/>
                    <a:pt x="23648" y="7883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" name="Freeform 20"/>
            <p:cNvSpPr/>
            <p:nvPr/>
          </p:nvSpPr>
          <p:spPr>
            <a:xfrm>
              <a:off x="2028497" y="3576144"/>
              <a:ext cx="675289" cy="764629"/>
            </a:xfrm>
            <a:custGeom>
              <a:avLst/>
              <a:gdLst>
                <a:gd name="connsiteX0" fmla="*/ 36786 w 675289"/>
                <a:gd name="connsiteY0" fmla="*/ 128753 h 764629"/>
                <a:gd name="connsiteX1" fmla="*/ 36786 w 675289"/>
                <a:gd name="connsiteY1" fmla="*/ 381001 h 764629"/>
                <a:gd name="connsiteX2" fmla="*/ 84082 w 675289"/>
                <a:gd name="connsiteY2" fmla="*/ 538656 h 764629"/>
                <a:gd name="connsiteX3" fmla="*/ 194441 w 675289"/>
                <a:gd name="connsiteY3" fmla="*/ 664780 h 764629"/>
                <a:gd name="connsiteX4" fmla="*/ 289034 w 675289"/>
                <a:gd name="connsiteY4" fmla="*/ 743608 h 764629"/>
                <a:gd name="connsiteX5" fmla="*/ 415158 w 675289"/>
                <a:gd name="connsiteY5" fmla="*/ 743608 h 764629"/>
                <a:gd name="connsiteX6" fmla="*/ 557048 w 675289"/>
                <a:gd name="connsiteY6" fmla="*/ 617484 h 764629"/>
                <a:gd name="connsiteX7" fmla="*/ 620110 w 675289"/>
                <a:gd name="connsiteY7" fmla="*/ 444063 h 764629"/>
                <a:gd name="connsiteX8" fmla="*/ 667406 w 675289"/>
                <a:gd name="connsiteY8" fmla="*/ 223346 h 764629"/>
                <a:gd name="connsiteX9" fmla="*/ 667406 w 675289"/>
                <a:gd name="connsiteY9" fmla="*/ 160284 h 764629"/>
                <a:gd name="connsiteX10" fmla="*/ 667406 w 675289"/>
                <a:gd name="connsiteY10" fmla="*/ 160284 h 764629"/>
                <a:gd name="connsiteX11" fmla="*/ 525517 w 675289"/>
                <a:gd name="connsiteY11" fmla="*/ 144518 h 764629"/>
                <a:gd name="connsiteX12" fmla="*/ 257503 w 675289"/>
                <a:gd name="connsiteY12" fmla="*/ 2628 h 764629"/>
                <a:gd name="connsiteX13" fmla="*/ 36786 w 675289"/>
                <a:gd name="connsiteY13" fmla="*/ 128753 h 76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5289" h="764629">
                  <a:moveTo>
                    <a:pt x="36786" y="128753"/>
                  </a:moveTo>
                  <a:cubicBezTo>
                    <a:pt x="0" y="191815"/>
                    <a:pt x="28903" y="312684"/>
                    <a:pt x="36786" y="381001"/>
                  </a:cubicBezTo>
                  <a:cubicBezTo>
                    <a:pt x="44669" y="449318"/>
                    <a:pt x="57806" y="491360"/>
                    <a:pt x="84082" y="538656"/>
                  </a:cubicBezTo>
                  <a:cubicBezTo>
                    <a:pt x="110358" y="585952"/>
                    <a:pt x="160282" y="630621"/>
                    <a:pt x="194441" y="664780"/>
                  </a:cubicBezTo>
                  <a:cubicBezTo>
                    <a:pt x="228600" y="698939"/>
                    <a:pt x="252248" y="730470"/>
                    <a:pt x="289034" y="743608"/>
                  </a:cubicBezTo>
                  <a:cubicBezTo>
                    <a:pt x="325820" y="756746"/>
                    <a:pt x="370489" y="764629"/>
                    <a:pt x="415158" y="743608"/>
                  </a:cubicBezTo>
                  <a:cubicBezTo>
                    <a:pt x="459827" y="722587"/>
                    <a:pt x="522889" y="667408"/>
                    <a:pt x="557048" y="617484"/>
                  </a:cubicBezTo>
                  <a:cubicBezTo>
                    <a:pt x="591207" y="567560"/>
                    <a:pt x="601717" y="509753"/>
                    <a:pt x="620110" y="444063"/>
                  </a:cubicBezTo>
                  <a:cubicBezTo>
                    <a:pt x="638503" y="378373"/>
                    <a:pt x="659523" y="270642"/>
                    <a:pt x="667406" y="223346"/>
                  </a:cubicBezTo>
                  <a:cubicBezTo>
                    <a:pt x="675289" y="176050"/>
                    <a:pt x="667406" y="160284"/>
                    <a:pt x="667406" y="160284"/>
                  </a:cubicBezTo>
                  <a:lnTo>
                    <a:pt x="667406" y="160284"/>
                  </a:lnTo>
                  <a:cubicBezTo>
                    <a:pt x="643758" y="157656"/>
                    <a:pt x="593834" y="170794"/>
                    <a:pt x="525517" y="144518"/>
                  </a:cubicBezTo>
                  <a:cubicBezTo>
                    <a:pt x="457200" y="118242"/>
                    <a:pt x="333703" y="0"/>
                    <a:pt x="257503" y="2628"/>
                  </a:cubicBezTo>
                  <a:cubicBezTo>
                    <a:pt x="181303" y="5256"/>
                    <a:pt x="73572" y="65691"/>
                    <a:pt x="36786" y="128753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" name="Freeform 21"/>
            <p:cNvSpPr/>
            <p:nvPr/>
          </p:nvSpPr>
          <p:spPr>
            <a:xfrm>
              <a:off x="2984938" y="2790497"/>
              <a:ext cx="719959" cy="901262"/>
            </a:xfrm>
            <a:custGeom>
              <a:avLst/>
              <a:gdLst>
                <a:gd name="connsiteX0" fmla="*/ 105103 w 719959"/>
                <a:gd name="connsiteY0" fmla="*/ 126124 h 901262"/>
                <a:gd name="connsiteX1" fmla="*/ 73572 w 719959"/>
                <a:gd name="connsiteY1" fmla="*/ 315310 h 901262"/>
                <a:gd name="connsiteX2" fmla="*/ 10510 w 719959"/>
                <a:gd name="connsiteY2" fmla="*/ 504496 h 901262"/>
                <a:gd name="connsiteX3" fmla="*/ 10510 w 719959"/>
                <a:gd name="connsiteY3" fmla="*/ 614855 h 901262"/>
                <a:gd name="connsiteX4" fmla="*/ 42041 w 719959"/>
                <a:gd name="connsiteY4" fmla="*/ 725213 h 901262"/>
                <a:gd name="connsiteX5" fmla="*/ 183931 w 719959"/>
                <a:gd name="connsiteY5" fmla="*/ 835572 h 901262"/>
                <a:gd name="connsiteX6" fmla="*/ 357352 w 719959"/>
                <a:gd name="connsiteY6" fmla="*/ 898634 h 901262"/>
                <a:gd name="connsiteX7" fmla="*/ 436179 w 719959"/>
                <a:gd name="connsiteY7" fmla="*/ 819806 h 901262"/>
                <a:gd name="connsiteX8" fmla="*/ 719959 w 719959"/>
                <a:gd name="connsiteY8" fmla="*/ 583324 h 901262"/>
                <a:gd name="connsiteX9" fmla="*/ 719959 w 719959"/>
                <a:gd name="connsiteY9" fmla="*/ 583324 h 901262"/>
                <a:gd name="connsiteX10" fmla="*/ 656896 w 719959"/>
                <a:gd name="connsiteY10" fmla="*/ 488731 h 901262"/>
                <a:gd name="connsiteX11" fmla="*/ 578069 w 719959"/>
                <a:gd name="connsiteY11" fmla="*/ 94593 h 901262"/>
                <a:gd name="connsiteX12" fmla="*/ 578069 w 719959"/>
                <a:gd name="connsiteY12" fmla="*/ 47296 h 901262"/>
                <a:gd name="connsiteX13" fmla="*/ 562303 w 719959"/>
                <a:gd name="connsiteY13" fmla="*/ 94593 h 901262"/>
                <a:gd name="connsiteX14" fmla="*/ 420414 w 719959"/>
                <a:gd name="connsiteY14" fmla="*/ 31531 h 901262"/>
                <a:gd name="connsiteX15" fmla="*/ 310055 w 719959"/>
                <a:gd name="connsiteY15" fmla="*/ 15765 h 901262"/>
                <a:gd name="connsiteX16" fmla="*/ 105103 w 719959"/>
                <a:gd name="connsiteY16" fmla="*/ 126124 h 90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9959" h="901262">
                  <a:moveTo>
                    <a:pt x="105103" y="126124"/>
                  </a:moveTo>
                  <a:cubicBezTo>
                    <a:pt x="65689" y="176048"/>
                    <a:pt x="89338" y="252248"/>
                    <a:pt x="73572" y="315310"/>
                  </a:cubicBezTo>
                  <a:cubicBezTo>
                    <a:pt x="57806" y="378372"/>
                    <a:pt x="21020" y="454572"/>
                    <a:pt x="10510" y="504496"/>
                  </a:cubicBezTo>
                  <a:cubicBezTo>
                    <a:pt x="0" y="554420"/>
                    <a:pt x="5255" y="578069"/>
                    <a:pt x="10510" y="614855"/>
                  </a:cubicBezTo>
                  <a:cubicBezTo>
                    <a:pt x="15765" y="651641"/>
                    <a:pt x="13138" y="688427"/>
                    <a:pt x="42041" y="725213"/>
                  </a:cubicBezTo>
                  <a:cubicBezTo>
                    <a:pt x="70944" y="761999"/>
                    <a:pt x="131379" y="806669"/>
                    <a:pt x="183931" y="835572"/>
                  </a:cubicBezTo>
                  <a:cubicBezTo>
                    <a:pt x="236483" y="864475"/>
                    <a:pt x="315311" y="901262"/>
                    <a:pt x="357352" y="898634"/>
                  </a:cubicBezTo>
                  <a:cubicBezTo>
                    <a:pt x="399393" y="896006"/>
                    <a:pt x="375745" y="872358"/>
                    <a:pt x="436179" y="819806"/>
                  </a:cubicBezTo>
                  <a:cubicBezTo>
                    <a:pt x="496613" y="767254"/>
                    <a:pt x="719959" y="583324"/>
                    <a:pt x="719959" y="583324"/>
                  </a:cubicBezTo>
                  <a:lnTo>
                    <a:pt x="719959" y="583324"/>
                  </a:lnTo>
                  <a:cubicBezTo>
                    <a:pt x="709449" y="567559"/>
                    <a:pt x="680544" y="570186"/>
                    <a:pt x="656896" y="488731"/>
                  </a:cubicBezTo>
                  <a:cubicBezTo>
                    <a:pt x="633248" y="407276"/>
                    <a:pt x="591207" y="168165"/>
                    <a:pt x="578069" y="94593"/>
                  </a:cubicBezTo>
                  <a:cubicBezTo>
                    <a:pt x="564931" y="21021"/>
                    <a:pt x="580697" y="47296"/>
                    <a:pt x="578069" y="47296"/>
                  </a:cubicBezTo>
                  <a:cubicBezTo>
                    <a:pt x="575441" y="47296"/>
                    <a:pt x="588579" y="97221"/>
                    <a:pt x="562303" y="94593"/>
                  </a:cubicBezTo>
                  <a:cubicBezTo>
                    <a:pt x="536027" y="91966"/>
                    <a:pt x="462455" y="44669"/>
                    <a:pt x="420414" y="31531"/>
                  </a:cubicBezTo>
                  <a:cubicBezTo>
                    <a:pt x="378373" y="18393"/>
                    <a:pt x="365234" y="0"/>
                    <a:pt x="310055" y="15765"/>
                  </a:cubicBezTo>
                  <a:cubicBezTo>
                    <a:pt x="254876" y="31530"/>
                    <a:pt x="144517" y="76200"/>
                    <a:pt x="105103" y="126124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7" name="Freeform 22"/>
            <p:cNvSpPr/>
            <p:nvPr/>
          </p:nvSpPr>
          <p:spPr>
            <a:xfrm>
              <a:off x="3402725" y="3501008"/>
              <a:ext cx="1108840" cy="764628"/>
            </a:xfrm>
            <a:custGeom>
              <a:avLst/>
              <a:gdLst>
                <a:gd name="connsiteX0" fmla="*/ 128751 w 1108840"/>
                <a:gd name="connsiteY0" fmla="*/ 701566 h 764628"/>
                <a:gd name="connsiteX1" fmla="*/ 34158 w 1108840"/>
                <a:gd name="connsiteY1" fmla="*/ 402021 h 764628"/>
                <a:gd name="connsiteX2" fmla="*/ 34158 w 1108840"/>
                <a:gd name="connsiteY2" fmla="*/ 165538 h 764628"/>
                <a:gd name="connsiteX3" fmla="*/ 239109 w 1108840"/>
                <a:gd name="connsiteY3" fmla="*/ 7883 h 764628"/>
                <a:gd name="connsiteX4" fmla="*/ 396765 w 1108840"/>
                <a:gd name="connsiteY4" fmla="*/ 118241 h 764628"/>
                <a:gd name="connsiteX5" fmla="*/ 491358 w 1108840"/>
                <a:gd name="connsiteY5" fmla="*/ 165538 h 764628"/>
                <a:gd name="connsiteX6" fmla="*/ 570185 w 1108840"/>
                <a:gd name="connsiteY6" fmla="*/ 149772 h 764628"/>
                <a:gd name="connsiteX7" fmla="*/ 570185 w 1108840"/>
                <a:gd name="connsiteY7" fmla="*/ 149772 h 764628"/>
                <a:gd name="connsiteX8" fmla="*/ 790903 w 1108840"/>
                <a:gd name="connsiteY8" fmla="*/ 39414 h 764628"/>
                <a:gd name="connsiteX9" fmla="*/ 790903 w 1108840"/>
                <a:gd name="connsiteY9" fmla="*/ 39414 h 764628"/>
                <a:gd name="connsiteX10" fmla="*/ 885496 w 1108840"/>
                <a:gd name="connsiteY10" fmla="*/ 70945 h 764628"/>
                <a:gd name="connsiteX11" fmla="*/ 1058916 w 1108840"/>
                <a:gd name="connsiteY11" fmla="*/ 118241 h 764628"/>
                <a:gd name="connsiteX12" fmla="*/ 1090447 w 1108840"/>
                <a:gd name="connsiteY12" fmla="*/ 70945 h 764628"/>
                <a:gd name="connsiteX13" fmla="*/ 1090447 w 1108840"/>
                <a:gd name="connsiteY13" fmla="*/ 149772 h 764628"/>
                <a:gd name="connsiteX14" fmla="*/ 1090447 w 1108840"/>
                <a:gd name="connsiteY14" fmla="*/ 212835 h 764628"/>
                <a:gd name="connsiteX15" fmla="*/ 1106213 w 1108840"/>
                <a:gd name="connsiteY15" fmla="*/ 212835 h 764628"/>
                <a:gd name="connsiteX16" fmla="*/ 1074682 w 1108840"/>
                <a:gd name="connsiteY16" fmla="*/ 323193 h 764628"/>
                <a:gd name="connsiteX17" fmla="*/ 1011620 w 1108840"/>
                <a:gd name="connsiteY17" fmla="*/ 701566 h 764628"/>
                <a:gd name="connsiteX18" fmla="*/ 932792 w 1108840"/>
                <a:gd name="connsiteY18" fmla="*/ 701566 h 764628"/>
                <a:gd name="connsiteX19" fmla="*/ 664778 w 1108840"/>
                <a:gd name="connsiteY19" fmla="*/ 733097 h 764628"/>
                <a:gd name="connsiteX20" fmla="*/ 396765 w 1108840"/>
                <a:gd name="connsiteY20" fmla="*/ 733097 h 764628"/>
                <a:gd name="connsiteX21" fmla="*/ 128751 w 1108840"/>
                <a:gd name="connsiteY21" fmla="*/ 701566 h 76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8840" h="764628">
                  <a:moveTo>
                    <a:pt x="128751" y="701566"/>
                  </a:moveTo>
                  <a:cubicBezTo>
                    <a:pt x="68317" y="646387"/>
                    <a:pt x="49924" y="491359"/>
                    <a:pt x="34158" y="402021"/>
                  </a:cubicBezTo>
                  <a:cubicBezTo>
                    <a:pt x="18393" y="312683"/>
                    <a:pt x="0" y="231227"/>
                    <a:pt x="34158" y="165538"/>
                  </a:cubicBezTo>
                  <a:cubicBezTo>
                    <a:pt x="68316" y="99849"/>
                    <a:pt x="178675" y="15766"/>
                    <a:pt x="239109" y="7883"/>
                  </a:cubicBezTo>
                  <a:cubicBezTo>
                    <a:pt x="299544" y="0"/>
                    <a:pt x="354724" y="91965"/>
                    <a:pt x="396765" y="118241"/>
                  </a:cubicBezTo>
                  <a:cubicBezTo>
                    <a:pt x="438806" y="144517"/>
                    <a:pt x="462455" y="160283"/>
                    <a:pt x="491358" y="165538"/>
                  </a:cubicBezTo>
                  <a:cubicBezTo>
                    <a:pt x="520261" y="170793"/>
                    <a:pt x="570185" y="149772"/>
                    <a:pt x="570185" y="149772"/>
                  </a:cubicBezTo>
                  <a:lnTo>
                    <a:pt x="570185" y="149772"/>
                  </a:lnTo>
                  <a:lnTo>
                    <a:pt x="790903" y="39414"/>
                  </a:lnTo>
                  <a:lnTo>
                    <a:pt x="790903" y="39414"/>
                  </a:lnTo>
                  <a:cubicBezTo>
                    <a:pt x="806668" y="44669"/>
                    <a:pt x="840827" y="57807"/>
                    <a:pt x="885496" y="70945"/>
                  </a:cubicBezTo>
                  <a:cubicBezTo>
                    <a:pt x="930165" y="84083"/>
                    <a:pt x="1024758" y="118241"/>
                    <a:pt x="1058916" y="118241"/>
                  </a:cubicBezTo>
                  <a:cubicBezTo>
                    <a:pt x="1093074" y="118241"/>
                    <a:pt x="1085192" y="65690"/>
                    <a:pt x="1090447" y="70945"/>
                  </a:cubicBezTo>
                  <a:lnTo>
                    <a:pt x="1090447" y="149772"/>
                  </a:lnTo>
                  <a:cubicBezTo>
                    <a:pt x="1090447" y="173420"/>
                    <a:pt x="1087819" y="202325"/>
                    <a:pt x="1090447" y="212835"/>
                  </a:cubicBezTo>
                  <a:cubicBezTo>
                    <a:pt x="1093075" y="223345"/>
                    <a:pt x="1108840" y="194442"/>
                    <a:pt x="1106213" y="212835"/>
                  </a:cubicBezTo>
                  <a:cubicBezTo>
                    <a:pt x="1103586" y="231228"/>
                    <a:pt x="1090448" y="241738"/>
                    <a:pt x="1074682" y="323193"/>
                  </a:cubicBezTo>
                  <a:cubicBezTo>
                    <a:pt x="1058916" y="404648"/>
                    <a:pt x="1035268" y="638504"/>
                    <a:pt x="1011620" y="701566"/>
                  </a:cubicBezTo>
                  <a:cubicBezTo>
                    <a:pt x="987972" y="764628"/>
                    <a:pt x="990599" y="696311"/>
                    <a:pt x="932792" y="701566"/>
                  </a:cubicBezTo>
                  <a:cubicBezTo>
                    <a:pt x="874985" y="706821"/>
                    <a:pt x="754116" y="727842"/>
                    <a:pt x="664778" y="733097"/>
                  </a:cubicBezTo>
                  <a:cubicBezTo>
                    <a:pt x="575440" y="738352"/>
                    <a:pt x="486103" y="730470"/>
                    <a:pt x="396765" y="733097"/>
                  </a:cubicBezTo>
                  <a:cubicBezTo>
                    <a:pt x="307427" y="735725"/>
                    <a:pt x="189186" y="756745"/>
                    <a:pt x="128751" y="701566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8" name="Freeform 23"/>
            <p:cNvSpPr/>
            <p:nvPr/>
          </p:nvSpPr>
          <p:spPr>
            <a:xfrm>
              <a:off x="3662856" y="2751083"/>
              <a:ext cx="1077309" cy="893379"/>
            </a:xfrm>
            <a:custGeom>
              <a:avLst/>
              <a:gdLst>
                <a:gd name="connsiteX0" fmla="*/ 89337 w 1077309"/>
                <a:gd name="connsiteY0" fmla="*/ 102476 h 893379"/>
                <a:gd name="connsiteX1" fmla="*/ 89337 w 1077309"/>
                <a:gd name="connsiteY1" fmla="*/ 228600 h 893379"/>
                <a:gd name="connsiteX2" fmla="*/ 42041 w 1077309"/>
                <a:gd name="connsiteY2" fmla="*/ 449317 h 893379"/>
                <a:gd name="connsiteX3" fmla="*/ 10510 w 1077309"/>
                <a:gd name="connsiteY3" fmla="*/ 606972 h 893379"/>
                <a:gd name="connsiteX4" fmla="*/ 10510 w 1077309"/>
                <a:gd name="connsiteY4" fmla="*/ 701565 h 893379"/>
                <a:gd name="connsiteX5" fmla="*/ 73572 w 1077309"/>
                <a:gd name="connsiteY5" fmla="*/ 796158 h 893379"/>
                <a:gd name="connsiteX6" fmla="*/ 231227 w 1077309"/>
                <a:gd name="connsiteY6" fmla="*/ 890751 h 893379"/>
                <a:gd name="connsiteX7" fmla="*/ 451944 w 1077309"/>
                <a:gd name="connsiteY7" fmla="*/ 780393 h 893379"/>
                <a:gd name="connsiteX8" fmla="*/ 530772 w 1077309"/>
                <a:gd name="connsiteY8" fmla="*/ 606972 h 893379"/>
                <a:gd name="connsiteX9" fmla="*/ 388882 w 1077309"/>
                <a:gd name="connsiteY9" fmla="*/ 465083 h 893379"/>
                <a:gd name="connsiteX10" fmla="*/ 483475 w 1077309"/>
                <a:gd name="connsiteY10" fmla="*/ 543910 h 893379"/>
                <a:gd name="connsiteX11" fmla="*/ 578068 w 1077309"/>
                <a:gd name="connsiteY11" fmla="*/ 433551 h 893379"/>
                <a:gd name="connsiteX12" fmla="*/ 578068 w 1077309"/>
                <a:gd name="connsiteY12" fmla="*/ 433551 h 893379"/>
                <a:gd name="connsiteX13" fmla="*/ 499241 w 1077309"/>
                <a:gd name="connsiteY13" fmla="*/ 591207 h 893379"/>
                <a:gd name="connsiteX14" fmla="*/ 530772 w 1077309"/>
                <a:gd name="connsiteY14" fmla="*/ 764627 h 893379"/>
                <a:gd name="connsiteX15" fmla="*/ 783020 w 1077309"/>
                <a:gd name="connsiteY15" fmla="*/ 827689 h 893379"/>
                <a:gd name="connsiteX16" fmla="*/ 1035268 w 1077309"/>
                <a:gd name="connsiteY16" fmla="*/ 638503 h 893379"/>
                <a:gd name="connsiteX17" fmla="*/ 1035268 w 1077309"/>
                <a:gd name="connsiteY17" fmla="*/ 638503 h 893379"/>
                <a:gd name="connsiteX18" fmla="*/ 1035268 w 1077309"/>
                <a:gd name="connsiteY18" fmla="*/ 543910 h 893379"/>
                <a:gd name="connsiteX19" fmla="*/ 783020 w 1077309"/>
                <a:gd name="connsiteY19" fmla="*/ 70945 h 893379"/>
                <a:gd name="connsiteX20" fmla="*/ 672661 w 1077309"/>
                <a:gd name="connsiteY20" fmla="*/ 118241 h 893379"/>
                <a:gd name="connsiteX21" fmla="*/ 420413 w 1077309"/>
                <a:gd name="connsiteY21" fmla="*/ 23648 h 893379"/>
                <a:gd name="connsiteX22" fmla="*/ 262758 w 1077309"/>
                <a:gd name="connsiteY22" fmla="*/ 118241 h 893379"/>
                <a:gd name="connsiteX23" fmla="*/ 89337 w 1077309"/>
                <a:gd name="connsiteY23" fmla="*/ 102476 h 89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7309" h="893379">
                  <a:moveTo>
                    <a:pt x="89337" y="102476"/>
                  </a:moveTo>
                  <a:cubicBezTo>
                    <a:pt x="60434" y="120869"/>
                    <a:pt x="97220" y="170793"/>
                    <a:pt x="89337" y="228600"/>
                  </a:cubicBezTo>
                  <a:cubicBezTo>
                    <a:pt x="81454" y="286407"/>
                    <a:pt x="55179" y="386255"/>
                    <a:pt x="42041" y="449317"/>
                  </a:cubicBezTo>
                  <a:cubicBezTo>
                    <a:pt x="28903" y="512379"/>
                    <a:pt x="15765" y="564931"/>
                    <a:pt x="10510" y="606972"/>
                  </a:cubicBezTo>
                  <a:cubicBezTo>
                    <a:pt x="5255" y="649013"/>
                    <a:pt x="0" y="670034"/>
                    <a:pt x="10510" y="701565"/>
                  </a:cubicBezTo>
                  <a:cubicBezTo>
                    <a:pt x="21020" y="733096"/>
                    <a:pt x="36786" y="764627"/>
                    <a:pt x="73572" y="796158"/>
                  </a:cubicBezTo>
                  <a:cubicBezTo>
                    <a:pt x="110358" y="827689"/>
                    <a:pt x="168165" y="893379"/>
                    <a:pt x="231227" y="890751"/>
                  </a:cubicBezTo>
                  <a:cubicBezTo>
                    <a:pt x="294289" y="888124"/>
                    <a:pt x="402020" y="827689"/>
                    <a:pt x="451944" y="780393"/>
                  </a:cubicBezTo>
                  <a:cubicBezTo>
                    <a:pt x="501868" y="733097"/>
                    <a:pt x="541282" y="659524"/>
                    <a:pt x="530772" y="606972"/>
                  </a:cubicBezTo>
                  <a:cubicBezTo>
                    <a:pt x="520262" y="554420"/>
                    <a:pt x="396765" y="475593"/>
                    <a:pt x="388882" y="465083"/>
                  </a:cubicBezTo>
                  <a:cubicBezTo>
                    <a:pt x="380999" y="454573"/>
                    <a:pt x="451944" y="549165"/>
                    <a:pt x="483475" y="543910"/>
                  </a:cubicBezTo>
                  <a:cubicBezTo>
                    <a:pt x="515006" y="538655"/>
                    <a:pt x="578068" y="433551"/>
                    <a:pt x="578068" y="433551"/>
                  </a:cubicBezTo>
                  <a:lnTo>
                    <a:pt x="578068" y="433551"/>
                  </a:lnTo>
                  <a:cubicBezTo>
                    <a:pt x="564930" y="459827"/>
                    <a:pt x="507124" y="536028"/>
                    <a:pt x="499241" y="591207"/>
                  </a:cubicBezTo>
                  <a:cubicBezTo>
                    <a:pt x="491358" y="646386"/>
                    <a:pt x="483476" y="725213"/>
                    <a:pt x="530772" y="764627"/>
                  </a:cubicBezTo>
                  <a:cubicBezTo>
                    <a:pt x="578069" y="804041"/>
                    <a:pt x="698937" y="848710"/>
                    <a:pt x="783020" y="827689"/>
                  </a:cubicBezTo>
                  <a:cubicBezTo>
                    <a:pt x="867103" y="806668"/>
                    <a:pt x="1035268" y="638503"/>
                    <a:pt x="1035268" y="638503"/>
                  </a:cubicBezTo>
                  <a:lnTo>
                    <a:pt x="1035268" y="638503"/>
                  </a:lnTo>
                  <a:cubicBezTo>
                    <a:pt x="1035268" y="622738"/>
                    <a:pt x="1077309" y="638503"/>
                    <a:pt x="1035268" y="543910"/>
                  </a:cubicBezTo>
                  <a:cubicBezTo>
                    <a:pt x="993227" y="449317"/>
                    <a:pt x="843454" y="141890"/>
                    <a:pt x="783020" y="70945"/>
                  </a:cubicBezTo>
                  <a:cubicBezTo>
                    <a:pt x="722586" y="0"/>
                    <a:pt x="733096" y="126124"/>
                    <a:pt x="672661" y="118241"/>
                  </a:cubicBezTo>
                  <a:cubicBezTo>
                    <a:pt x="612227" y="110358"/>
                    <a:pt x="488730" y="23648"/>
                    <a:pt x="420413" y="23648"/>
                  </a:cubicBezTo>
                  <a:cubicBezTo>
                    <a:pt x="352096" y="23648"/>
                    <a:pt x="323192" y="99848"/>
                    <a:pt x="262758" y="118241"/>
                  </a:cubicBezTo>
                  <a:cubicBezTo>
                    <a:pt x="202324" y="136634"/>
                    <a:pt x="118240" y="84083"/>
                    <a:pt x="89337" y="102476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Freeform 24"/>
            <p:cNvSpPr/>
            <p:nvPr/>
          </p:nvSpPr>
          <p:spPr>
            <a:xfrm>
              <a:off x="4650828" y="2674882"/>
              <a:ext cx="940675" cy="856594"/>
            </a:xfrm>
            <a:custGeom>
              <a:avLst/>
              <a:gdLst>
                <a:gd name="connsiteX0" fmla="*/ 47296 w 940675"/>
                <a:gd name="connsiteY0" fmla="*/ 99849 h 856594"/>
                <a:gd name="connsiteX1" fmla="*/ 47296 w 940675"/>
                <a:gd name="connsiteY1" fmla="*/ 257504 h 856594"/>
                <a:gd name="connsiteX2" fmla="*/ 31531 w 940675"/>
                <a:gd name="connsiteY2" fmla="*/ 399394 h 856594"/>
                <a:gd name="connsiteX3" fmla="*/ 0 w 940675"/>
                <a:gd name="connsiteY3" fmla="*/ 509752 h 856594"/>
                <a:gd name="connsiteX4" fmla="*/ 31531 w 940675"/>
                <a:gd name="connsiteY4" fmla="*/ 651642 h 856594"/>
                <a:gd name="connsiteX5" fmla="*/ 63062 w 940675"/>
                <a:gd name="connsiteY5" fmla="*/ 714704 h 856594"/>
                <a:gd name="connsiteX6" fmla="*/ 189186 w 940675"/>
                <a:gd name="connsiteY6" fmla="*/ 856594 h 856594"/>
                <a:gd name="connsiteX7" fmla="*/ 488731 w 940675"/>
                <a:gd name="connsiteY7" fmla="*/ 714704 h 856594"/>
                <a:gd name="connsiteX8" fmla="*/ 677917 w 940675"/>
                <a:gd name="connsiteY8" fmla="*/ 777766 h 856594"/>
                <a:gd name="connsiteX9" fmla="*/ 804041 w 940675"/>
                <a:gd name="connsiteY9" fmla="*/ 777766 h 856594"/>
                <a:gd name="connsiteX10" fmla="*/ 930165 w 940675"/>
                <a:gd name="connsiteY10" fmla="*/ 588580 h 856594"/>
                <a:gd name="connsiteX11" fmla="*/ 867103 w 940675"/>
                <a:gd name="connsiteY11" fmla="*/ 415159 h 856594"/>
                <a:gd name="connsiteX12" fmla="*/ 725213 w 940675"/>
                <a:gd name="connsiteY12" fmla="*/ 52552 h 856594"/>
                <a:gd name="connsiteX13" fmla="*/ 725213 w 940675"/>
                <a:gd name="connsiteY13" fmla="*/ 99849 h 856594"/>
                <a:gd name="connsiteX14" fmla="*/ 583324 w 940675"/>
                <a:gd name="connsiteY14" fmla="*/ 131380 h 856594"/>
                <a:gd name="connsiteX15" fmla="*/ 283779 w 940675"/>
                <a:gd name="connsiteY15" fmla="*/ 84084 h 856594"/>
                <a:gd name="connsiteX16" fmla="*/ 220717 w 940675"/>
                <a:gd name="connsiteY16" fmla="*/ 178677 h 856594"/>
                <a:gd name="connsiteX17" fmla="*/ 47296 w 940675"/>
                <a:gd name="connsiteY17" fmla="*/ 225973 h 85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0675" h="856594">
                  <a:moveTo>
                    <a:pt x="47296" y="99849"/>
                  </a:moveTo>
                  <a:cubicBezTo>
                    <a:pt x="47296" y="152401"/>
                    <a:pt x="49924" y="207580"/>
                    <a:pt x="47296" y="257504"/>
                  </a:cubicBezTo>
                  <a:cubicBezTo>
                    <a:pt x="44669" y="307428"/>
                    <a:pt x="39414" y="357353"/>
                    <a:pt x="31531" y="399394"/>
                  </a:cubicBezTo>
                  <a:cubicBezTo>
                    <a:pt x="23648" y="441435"/>
                    <a:pt x="0" y="467711"/>
                    <a:pt x="0" y="509752"/>
                  </a:cubicBezTo>
                  <a:cubicBezTo>
                    <a:pt x="0" y="551793"/>
                    <a:pt x="21021" y="617483"/>
                    <a:pt x="31531" y="651642"/>
                  </a:cubicBezTo>
                  <a:cubicBezTo>
                    <a:pt x="42041" y="685801"/>
                    <a:pt x="36786" y="680545"/>
                    <a:pt x="63062" y="714704"/>
                  </a:cubicBezTo>
                  <a:cubicBezTo>
                    <a:pt x="89338" y="748863"/>
                    <a:pt x="118241" y="856594"/>
                    <a:pt x="189186" y="856594"/>
                  </a:cubicBezTo>
                  <a:cubicBezTo>
                    <a:pt x="260131" y="856594"/>
                    <a:pt x="407276" y="727842"/>
                    <a:pt x="488731" y="714704"/>
                  </a:cubicBezTo>
                  <a:cubicBezTo>
                    <a:pt x="570186" y="701566"/>
                    <a:pt x="625365" y="767256"/>
                    <a:pt x="677917" y="777766"/>
                  </a:cubicBezTo>
                  <a:cubicBezTo>
                    <a:pt x="730469" y="788276"/>
                    <a:pt x="762000" y="809297"/>
                    <a:pt x="804041" y="777766"/>
                  </a:cubicBezTo>
                  <a:cubicBezTo>
                    <a:pt x="846082" y="746235"/>
                    <a:pt x="919655" y="649014"/>
                    <a:pt x="930165" y="588580"/>
                  </a:cubicBezTo>
                  <a:cubicBezTo>
                    <a:pt x="940675" y="528146"/>
                    <a:pt x="901262" y="504497"/>
                    <a:pt x="867103" y="415159"/>
                  </a:cubicBezTo>
                  <a:cubicBezTo>
                    <a:pt x="832944" y="325821"/>
                    <a:pt x="748861" y="105104"/>
                    <a:pt x="725213" y="52552"/>
                  </a:cubicBezTo>
                  <a:cubicBezTo>
                    <a:pt x="701565" y="0"/>
                    <a:pt x="748861" y="86711"/>
                    <a:pt x="725213" y="99849"/>
                  </a:cubicBezTo>
                  <a:cubicBezTo>
                    <a:pt x="701565" y="112987"/>
                    <a:pt x="656896" y="134007"/>
                    <a:pt x="583324" y="131380"/>
                  </a:cubicBezTo>
                  <a:cubicBezTo>
                    <a:pt x="509752" y="128753"/>
                    <a:pt x="344214" y="76201"/>
                    <a:pt x="283779" y="84084"/>
                  </a:cubicBezTo>
                  <a:cubicBezTo>
                    <a:pt x="223345" y="91967"/>
                    <a:pt x="260131" y="155029"/>
                    <a:pt x="220717" y="178677"/>
                  </a:cubicBezTo>
                  <a:cubicBezTo>
                    <a:pt x="181303" y="202325"/>
                    <a:pt x="114299" y="214149"/>
                    <a:pt x="47296" y="225973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Freeform 25"/>
            <p:cNvSpPr/>
            <p:nvPr/>
          </p:nvSpPr>
          <p:spPr>
            <a:xfrm>
              <a:off x="5478518" y="2535621"/>
              <a:ext cx="953813" cy="840827"/>
            </a:xfrm>
            <a:custGeom>
              <a:avLst/>
              <a:gdLst>
                <a:gd name="connsiteX0" fmla="*/ 55179 w 953813"/>
                <a:gd name="connsiteY0" fmla="*/ 176048 h 840827"/>
                <a:gd name="connsiteX1" fmla="*/ 70944 w 953813"/>
                <a:gd name="connsiteY1" fmla="*/ 538655 h 840827"/>
                <a:gd name="connsiteX2" fmla="*/ 118241 w 953813"/>
                <a:gd name="connsiteY2" fmla="*/ 743607 h 840827"/>
                <a:gd name="connsiteX3" fmla="*/ 260130 w 953813"/>
                <a:gd name="connsiteY3" fmla="*/ 838200 h 840827"/>
                <a:gd name="connsiteX4" fmla="*/ 528144 w 953813"/>
                <a:gd name="connsiteY4" fmla="*/ 759372 h 840827"/>
                <a:gd name="connsiteX5" fmla="*/ 528144 w 953813"/>
                <a:gd name="connsiteY5" fmla="*/ 570186 h 840827"/>
                <a:gd name="connsiteX6" fmla="*/ 528144 w 953813"/>
                <a:gd name="connsiteY6" fmla="*/ 570186 h 840827"/>
                <a:gd name="connsiteX7" fmla="*/ 528144 w 953813"/>
                <a:gd name="connsiteY7" fmla="*/ 538655 h 840827"/>
                <a:gd name="connsiteX8" fmla="*/ 575441 w 953813"/>
                <a:gd name="connsiteY8" fmla="*/ 712076 h 840827"/>
                <a:gd name="connsiteX9" fmla="*/ 717330 w 953813"/>
                <a:gd name="connsiteY9" fmla="*/ 759372 h 840827"/>
                <a:gd name="connsiteX10" fmla="*/ 827689 w 953813"/>
                <a:gd name="connsiteY10" fmla="*/ 727841 h 840827"/>
                <a:gd name="connsiteX11" fmla="*/ 953813 w 953813"/>
                <a:gd name="connsiteY11" fmla="*/ 522889 h 840827"/>
                <a:gd name="connsiteX12" fmla="*/ 953813 w 953813"/>
                <a:gd name="connsiteY12" fmla="*/ 522889 h 840827"/>
                <a:gd name="connsiteX13" fmla="*/ 827689 w 953813"/>
                <a:gd name="connsiteY13" fmla="*/ 81455 h 840827"/>
                <a:gd name="connsiteX14" fmla="*/ 811923 w 953813"/>
                <a:gd name="connsiteY14" fmla="*/ 34158 h 840827"/>
                <a:gd name="connsiteX15" fmla="*/ 811923 w 953813"/>
                <a:gd name="connsiteY15" fmla="*/ 34158 h 840827"/>
                <a:gd name="connsiteX16" fmla="*/ 543910 w 953813"/>
                <a:gd name="connsiteY16" fmla="*/ 81455 h 840827"/>
                <a:gd name="connsiteX17" fmla="*/ 543910 w 953813"/>
                <a:gd name="connsiteY17" fmla="*/ 81455 h 840827"/>
                <a:gd name="connsiteX18" fmla="*/ 402020 w 953813"/>
                <a:gd name="connsiteY18" fmla="*/ 97220 h 840827"/>
                <a:gd name="connsiteX19" fmla="*/ 55179 w 953813"/>
                <a:gd name="connsiteY19" fmla="*/ 176048 h 84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13" h="840827">
                  <a:moveTo>
                    <a:pt x="55179" y="176048"/>
                  </a:moveTo>
                  <a:cubicBezTo>
                    <a:pt x="0" y="249621"/>
                    <a:pt x="60434" y="444062"/>
                    <a:pt x="70944" y="538655"/>
                  </a:cubicBezTo>
                  <a:cubicBezTo>
                    <a:pt x="81454" y="633248"/>
                    <a:pt x="86710" y="693683"/>
                    <a:pt x="118241" y="743607"/>
                  </a:cubicBezTo>
                  <a:cubicBezTo>
                    <a:pt x="149772" y="793531"/>
                    <a:pt x="191813" y="835573"/>
                    <a:pt x="260130" y="838200"/>
                  </a:cubicBezTo>
                  <a:cubicBezTo>
                    <a:pt x="328447" y="840827"/>
                    <a:pt x="483475" y="804041"/>
                    <a:pt x="528144" y="759372"/>
                  </a:cubicBezTo>
                  <a:lnTo>
                    <a:pt x="528144" y="570186"/>
                  </a:lnTo>
                  <a:lnTo>
                    <a:pt x="528144" y="570186"/>
                  </a:lnTo>
                  <a:cubicBezTo>
                    <a:pt x="528144" y="564931"/>
                    <a:pt x="520261" y="515007"/>
                    <a:pt x="528144" y="538655"/>
                  </a:cubicBezTo>
                  <a:cubicBezTo>
                    <a:pt x="536027" y="562303"/>
                    <a:pt x="543910" y="675290"/>
                    <a:pt x="575441" y="712076"/>
                  </a:cubicBezTo>
                  <a:cubicBezTo>
                    <a:pt x="606972" y="748862"/>
                    <a:pt x="675289" y="756745"/>
                    <a:pt x="717330" y="759372"/>
                  </a:cubicBezTo>
                  <a:cubicBezTo>
                    <a:pt x="759371" y="761999"/>
                    <a:pt x="788275" y="767255"/>
                    <a:pt x="827689" y="727841"/>
                  </a:cubicBezTo>
                  <a:cubicBezTo>
                    <a:pt x="867103" y="688427"/>
                    <a:pt x="953813" y="522889"/>
                    <a:pt x="953813" y="522889"/>
                  </a:cubicBezTo>
                  <a:lnTo>
                    <a:pt x="953813" y="522889"/>
                  </a:lnTo>
                  <a:cubicBezTo>
                    <a:pt x="932792" y="449317"/>
                    <a:pt x="851337" y="162910"/>
                    <a:pt x="827689" y="81455"/>
                  </a:cubicBezTo>
                  <a:cubicBezTo>
                    <a:pt x="804041" y="0"/>
                    <a:pt x="811923" y="34158"/>
                    <a:pt x="811923" y="34158"/>
                  </a:cubicBezTo>
                  <a:lnTo>
                    <a:pt x="811923" y="34158"/>
                  </a:lnTo>
                  <a:lnTo>
                    <a:pt x="543910" y="81455"/>
                  </a:lnTo>
                  <a:lnTo>
                    <a:pt x="543910" y="81455"/>
                  </a:lnTo>
                  <a:cubicBezTo>
                    <a:pt x="520262" y="84082"/>
                    <a:pt x="480848" y="78827"/>
                    <a:pt x="402020" y="97220"/>
                  </a:cubicBezTo>
                  <a:cubicBezTo>
                    <a:pt x="323192" y="115613"/>
                    <a:pt x="110358" y="102476"/>
                    <a:pt x="55179" y="176048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6350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1" name="Freeform 26"/>
            <p:cNvSpPr/>
            <p:nvPr/>
          </p:nvSpPr>
          <p:spPr>
            <a:xfrm>
              <a:off x="4485289" y="3389586"/>
              <a:ext cx="1103587" cy="719958"/>
            </a:xfrm>
            <a:custGeom>
              <a:avLst/>
              <a:gdLst>
                <a:gd name="connsiteX0" fmla="*/ 181304 w 1103587"/>
                <a:gd name="connsiteY0" fmla="*/ 677917 h 719958"/>
                <a:gd name="connsiteX1" fmla="*/ 55180 w 1103587"/>
                <a:gd name="connsiteY1" fmla="*/ 394138 h 719958"/>
                <a:gd name="connsiteX2" fmla="*/ 7883 w 1103587"/>
                <a:gd name="connsiteY2" fmla="*/ 220717 h 719958"/>
                <a:gd name="connsiteX3" fmla="*/ 102477 w 1103587"/>
                <a:gd name="connsiteY3" fmla="*/ 173421 h 719958"/>
                <a:gd name="connsiteX4" fmla="*/ 212835 w 1103587"/>
                <a:gd name="connsiteY4" fmla="*/ 31531 h 719958"/>
                <a:gd name="connsiteX5" fmla="*/ 370490 w 1103587"/>
                <a:gd name="connsiteY5" fmla="*/ 189186 h 719958"/>
                <a:gd name="connsiteX6" fmla="*/ 338959 w 1103587"/>
                <a:gd name="connsiteY6" fmla="*/ 157655 h 719958"/>
                <a:gd name="connsiteX7" fmla="*/ 480849 w 1103587"/>
                <a:gd name="connsiteY7" fmla="*/ 157655 h 719958"/>
                <a:gd name="connsiteX8" fmla="*/ 528145 w 1103587"/>
                <a:gd name="connsiteY8" fmla="*/ 110359 h 719958"/>
                <a:gd name="connsiteX9" fmla="*/ 528145 w 1103587"/>
                <a:gd name="connsiteY9" fmla="*/ 236483 h 719958"/>
                <a:gd name="connsiteX10" fmla="*/ 465083 w 1103587"/>
                <a:gd name="connsiteY10" fmla="*/ 315311 h 719958"/>
                <a:gd name="connsiteX11" fmla="*/ 528145 w 1103587"/>
                <a:gd name="connsiteY11" fmla="*/ 268014 h 719958"/>
                <a:gd name="connsiteX12" fmla="*/ 559677 w 1103587"/>
                <a:gd name="connsiteY12" fmla="*/ 220717 h 719958"/>
                <a:gd name="connsiteX13" fmla="*/ 670035 w 1103587"/>
                <a:gd name="connsiteY13" fmla="*/ 331076 h 719958"/>
                <a:gd name="connsiteX14" fmla="*/ 543911 w 1103587"/>
                <a:gd name="connsiteY14" fmla="*/ 126124 h 719958"/>
                <a:gd name="connsiteX15" fmla="*/ 543911 w 1103587"/>
                <a:gd name="connsiteY15" fmla="*/ 126124 h 719958"/>
                <a:gd name="connsiteX16" fmla="*/ 670035 w 1103587"/>
                <a:gd name="connsiteY16" fmla="*/ 31531 h 719958"/>
                <a:gd name="connsiteX17" fmla="*/ 827690 w 1103587"/>
                <a:gd name="connsiteY17" fmla="*/ 94593 h 719958"/>
                <a:gd name="connsiteX18" fmla="*/ 938049 w 1103587"/>
                <a:gd name="connsiteY18" fmla="*/ 126124 h 719958"/>
                <a:gd name="connsiteX19" fmla="*/ 1079939 w 1103587"/>
                <a:gd name="connsiteY19" fmla="*/ 15766 h 719958"/>
                <a:gd name="connsiteX20" fmla="*/ 1079939 w 1103587"/>
                <a:gd name="connsiteY20" fmla="*/ 31531 h 719958"/>
                <a:gd name="connsiteX21" fmla="*/ 1032642 w 1103587"/>
                <a:gd name="connsiteY21" fmla="*/ 204952 h 719958"/>
                <a:gd name="connsiteX22" fmla="*/ 1016877 w 1103587"/>
                <a:gd name="connsiteY22" fmla="*/ 457200 h 719958"/>
                <a:gd name="connsiteX23" fmla="*/ 1016877 w 1103587"/>
                <a:gd name="connsiteY23" fmla="*/ 583324 h 719958"/>
                <a:gd name="connsiteX24" fmla="*/ 985345 w 1103587"/>
                <a:gd name="connsiteY24" fmla="*/ 536028 h 719958"/>
                <a:gd name="connsiteX25" fmla="*/ 843456 w 1103587"/>
                <a:gd name="connsiteY25" fmla="*/ 567559 h 719958"/>
                <a:gd name="connsiteX26" fmla="*/ 654270 w 1103587"/>
                <a:gd name="connsiteY26" fmla="*/ 662152 h 719958"/>
                <a:gd name="connsiteX27" fmla="*/ 654270 w 1103587"/>
                <a:gd name="connsiteY27" fmla="*/ 662152 h 719958"/>
                <a:gd name="connsiteX28" fmla="*/ 386256 w 1103587"/>
                <a:gd name="connsiteY28" fmla="*/ 646386 h 719958"/>
                <a:gd name="connsiteX29" fmla="*/ 181304 w 1103587"/>
                <a:gd name="connsiteY29" fmla="*/ 677917 h 71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3587" h="719958">
                  <a:moveTo>
                    <a:pt x="181304" y="677917"/>
                  </a:moveTo>
                  <a:cubicBezTo>
                    <a:pt x="126125" y="635876"/>
                    <a:pt x="84083" y="470338"/>
                    <a:pt x="55180" y="394138"/>
                  </a:cubicBezTo>
                  <a:cubicBezTo>
                    <a:pt x="26277" y="317938"/>
                    <a:pt x="0" y="257503"/>
                    <a:pt x="7883" y="220717"/>
                  </a:cubicBezTo>
                  <a:cubicBezTo>
                    <a:pt x="15766" y="183931"/>
                    <a:pt x="68318" y="204952"/>
                    <a:pt x="102477" y="173421"/>
                  </a:cubicBezTo>
                  <a:cubicBezTo>
                    <a:pt x="136636" y="141890"/>
                    <a:pt x="168166" y="28903"/>
                    <a:pt x="212835" y="31531"/>
                  </a:cubicBezTo>
                  <a:cubicBezTo>
                    <a:pt x="257504" y="34159"/>
                    <a:pt x="370490" y="189186"/>
                    <a:pt x="370490" y="189186"/>
                  </a:cubicBezTo>
                  <a:cubicBezTo>
                    <a:pt x="391511" y="210207"/>
                    <a:pt x="320566" y="162910"/>
                    <a:pt x="338959" y="157655"/>
                  </a:cubicBezTo>
                  <a:cubicBezTo>
                    <a:pt x="357352" y="152400"/>
                    <a:pt x="449318" y="165538"/>
                    <a:pt x="480849" y="157655"/>
                  </a:cubicBezTo>
                  <a:cubicBezTo>
                    <a:pt x="512380" y="149772"/>
                    <a:pt x="520262" y="97221"/>
                    <a:pt x="528145" y="110359"/>
                  </a:cubicBezTo>
                  <a:cubicBezTo>
                    <a:pt x="536028" y="123497"/>
                    <a:pt x="538655" y="202324"/>
                    <a:pt x="528145" y="236483"/>
                  </a:cubicBezTo>
                  <a:cubicBezTo>
                    <a:pt x="517635" y="270642"/>
                    <a:pt x="465083" y="310056"/>
                    <a:pt x="465083" y="315311"/>
                  </a:cubicBezTo>
                  <a:cubicBezTo>
                    <a:pt x="465083" y="320566"/>
                    <a:pt x="512379" y="283780"/>
                    <a:pt x="528145" y="268014"/>
                  </a:cubicBezTo>
                  <a:cubicBezTo>
                    <a:pt x="543911" y="252248"/>
                    <a:pt x="536029" y="210207"/>
                    <a:pt x="559677" y="220717"/>
                  </a:cubicBezTo>
                  <a:cubicBezTo>
                    <a:pt x="583325" y="231227"/>
                    <a:pt x="672663" y="346842"/>
                    <a:pt x="670035" y="331076"/>
                  </a:cubicBezTo>
                  <a:cubicBezTo>
                    <a:pt x="667407" y="315310"/>
                    <a:pt x="543911" y="126124"/>
                    <a:pt x="543911" y="126124"/>
                  </a:cubicBezTo>
                  <a:lnTo>
                    <a:pt x="543911" y="126124"/>
                  </a:lnTo>
                  <a:cubicBezTo>
                    <a:pt x="564932" y="110358"/>
                    <a:pt x="622739" y="36786"/>
                    <a:pt x="670035" y="31531"/>
                  </a:cubicBezTo>
                  <a:cubicBezTo>
                    <a:pt x="717332" y="26276"/>
                    <a:pt x="783021" y="78828"/>
                    <a:pt x="827690" y="94593"/>
                  </a:cubicBezTo>
                  <a:cubicBezTo>
                    <a:pt x="872359" y="110359"/>
                    <a:pt x="896008" y="139262"/>
                    <a:pt x="938049" y="126124"/>
                  </a:cubicBezTo>
                  <a:cubicBezTo>
                    <a:pt x="980090" y="112986"/>
                    <a:pt x="1056291" y="31531"/>
                    <a:pt x="1079939" y="15766"/>
                  </a:cubicBezTo>
                  <a:cubicBezTo>
                    <a:pt x="1103587" y="1"/>
                    <a:pt x="1087822" y="0"/>
                    <a:pt x="1079939" y="31531"/>
                  </a:cubicBezTo>
                  <a:cubicBezTo>
                    <a:pt x="1072056" y="63062"/>
                    <a:pt x="1043152" y="134007"/>
                    <a:pt x="1032642" y="204952"/>
                  </a:cubicBezTo>
                  <a:cubicBezTo>
                    <a:pt x="1022132" y="275897"/>
                    <a:pt x="1019505" y="394138"/>
                    <a:pt x="1016877" y="457200"/>
                  </a:cubicBezTo>
                  <a:cubicBezTo>
                    <a:pt x="1014250" y="520262"/>
                    <a:pt x="1022132" y="570186"/>
                    <a:pt x="1016877" y="583324"/>
                  </a:cubicBezTo>
                  <a:cubicBezTo>
                    <a:pt x="1011622" y="596462"/>
                    <a:pt x="1014248" y="538655"/>
                    <a:pt x="985345" y="536028"/>
                  </a:cubicBezTo>
                  <a:cubicBezTo>
                    <a:pt x="956442" y="533401"/>
                    <a:pt x="898635" y="546538"/>
                    <a:pt x="843456" y="567559"/>
                  </a:cubicBezTo>
                  <a:cubicBezTo>
                    <a:pt x="788277" y="588580"/>
                    <a:pt x="654270" y="662152"/>
                    <a:pt x="654270" y="662152"/>
                  </a:cubicBezTo>
                  <a:lnTo>
                    <a:pt x="654270" y="662152"/>
                  </a:lnTo>
                  <a:cubicBezTo>
                    <a:pt x="609601" y="659524"/>
                    <a:pt x="465084" y="643759"/>
                    <a:pt x="386256" y="646386"/>
                  </a:cubicBezTo>
                  <a:cubicBezTo>
                    <a:pt x="307428" y="649014"/>
                    <a:pt x="236483" y="719958"/>
                    <a:pt x="181304" y="677917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2" name="Freeform 27"/>
            <p:cNvSpPr/>
            <p:nvPr/>
          </p:nvSpPr>
          <p:spPr>
            <a:xfrm>
              <a:off x="3844159" y="3657600"/>
              <a:ext cx="223344" cy="189186"/>
            </a:xfrm>
            <a:custGeom>
              <a:avLst/>
              <a:gdLst>
                <a:gd name="connsiteX0" fmla="*/ 97220 w 223344"/>
                <a:gd name="connsiteY0" fmla="*/ 0 h 189186"/>
                <a:gd name="connsiteX1" fmla="*/ 81455 w 223344"/>
                <a:gd name="connsiteY1" fmla="*/ 141890 h 189186"/>
                <a:gd name="connsiteX2" fmla="*/ 2627 w 223344"/>
                <a:gd name="connsiteY2" fmla="*/ 189186 h 189186"/>
                <a:gd name="connsiteX3" fmla="*/ 97220 w 223344"/>
                <a:gd name="connsiteY3" fmla="*/ 141890 h 189186"/>
                <a:gd name="connsiteX4" fmla="*/ 97220 w 223344"/>
                <a:gd name="connsiteY4" fmla="*/ 141890 h 189186"/>
                <a:gd name="connsiteX5" fmla="*/ 223344 w 223344"/>
                <a:gd name="connsiteY5" fmla="*/ 189186 h 189186"/>
                <a:gd name="connsiteX6" fmla="*/ 223344 w 223344"/>
                <a:gd name="connsiteY6" fmla="*/ 189186 h 18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344" h="189186">
                  <a:moveTo>
                    <a:pt x="97220" y="0"/>
                  </a:moveTo>
                  <a:cubicBezTo>
                    <a:pt x="97220" y="55179"/>
                    <a:pt x="97221" y="110359"/>
                    <a:pt x="81455" y="141890"/>
                  </a:cubicBezTo>
                  <a:cubicBezTo>
                    <a:pt x="65690" y="173421"/>
                    <a:pt x="0" y="189186"/>
                    <a:pt x="2627" y="189186"/>
                  </a:cubicBezTo>
                  <a:cubicBezTo>
                    <a:pt x="5254" y="189186"/>
                    <a:pt x="97220" y="141890"/>
                    <a:pt x="97220" y="141890"/>
                  </a:cubicBezTo>
                  <a:lnTo>
                    <a:pt x="97220" y="141890"/>
                  </a:lnTo>
                  <a:lnTo>
                    <a:pt x="223344" y="189186"/>
                  </a:lnTo>
                  <a:lnTo>
                    <a:pt x="223344" y="189186"/>
                  </a:lnTo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" name="Freeform 28"/>
            <p:cNvSpPr/>
            <p:nvPr/>
          </p:nvSpPr>
          <p:spPr>
            <a:xfrm>
              <a:off x="5512676" y="3237187"/>
              <a:ext cx="814551" cy="625365"/>
            </a:xfrm>
            <a:custGeom>
              <a:avLst/>
              <a:gdLst>
                <a:gd name="connsiteX0" fmla="*/ 147145 w 814551"/>
                <a:gd name="connsiteY0" fmla="*/ 625365 h 625365"/>
                <a:gd name="connsiteX1" fmla="*/ 21021 w 814551"/>
                <a:gd name="connsiteY1" fmla="*/ 341585 h 625365"/>
                <a:gd name="connsiteX2" fmla="*/ 21021 w 814551"/>
                <a:gd name="connsiteY2" fmla="*/ 231227 h 625365"/>
                <a:gd name="connsiteX3" fmla="*/ 68317 w 814551"/>
                <a:gd name="connsiteY3" fmla="*/ 136634 h 625365"/>
                <a:gd name="connsiteX4" fmla="*/ 68317 w 814551"/>
                <a:gd name="connsiteY4" fmla="*/ 89337 h 625365"/>
                <a:gd name="connsiteX5" fmla="*/ 178676 w 814551"/>
                <a:gd name="connsiteY5" fmla="*/ 152399 h 625365"/>
                <a:gd name="connsiteX6" fmla="*/ 336331 w 814551"/>
                <a:gd name="connsiteY6" fmla="*/ 168165 h 625365"/>
                <a:gd name="connsiteX7" fmla="*/ 509752 w 814551"/>
                <a:gd name="connsiteY7" fmla="*/ 42041 h 625365"/>
                <a:gd name="connsiteX8" fmla="*/ 541283 w 814551"/>
                <a:gd name="connsiteY8" fmla="*/ 42041 h 625365"/>
                <a:gd name="connsiteX9" fmla="*/ 651641 w 814551"/>
                <a:gd name="connsiteY9" fmla="*/ 73572 h 625365"/>
                <a:gd name="connsiteX10" fmla="*/ 762000 w 814551"/>
                <a:gd name="connsiteY10" fmla="*/ 73572 h 625365"/>
                <a:gd name="connsiteX11" fmla="*/ 809296 w 814551"/>
                <a:gd name="connsiteY11" fmla="*/ 73572 h 625365"/>
                <a:gd name="connsiteX12" fmla="*/ 793531 w 814551"/>
                <a:gd name="connsiteY12" fmla="*/ 515006 h 625365"/>
                <a:gd name="connsiteX13" fmla="*/ 793531 w 814551"/>
                <a:gd name="connsiteY13" fmla="*/ 515006 h 625365"/>
                <a:gd name="connsiteX14" fmla="*/ 651641 w 814551"/>
                <a:gd name="connsiteY14" fmla="*/ 530772 h 625365"/>
                <a:gd name="connsiteX15" fmla="*/ 509752 w 814551"/>
                <a:gd name="connsiteY15" fmla="*/ 546537 h 625365"/>
                <a:gd name="connsiteX16" fmla="*/ 257503 w 814551"/>
                <a:gd name="connsiteY16" fmla="*/ 609599 h 625365"/>
                <a:gd name="connsiteX17" fmla="*/ 147145 w 814551"/>
                <a:gd name="connsiteY17" fmla="*/ 625365 h 62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4551" h="625365">
                  <a:moveTo>
                    <a:pt x="147145" y="625365"/>
                  </a:moveTo>
                  <a:cubicBezTo>
                    <a:pt x="94593" y="516320"/>
                    <a:pt x="42042" y="407275"/>
                    <a:pt x="21021" y="341585"/>
                  </a:cubicBezTo>
                  <a:cubicBezTo>
                    <a:pt x="0" y="275895"/>
                    <a:pt x="13138" y="265385"/>
                    <a:pt x="21021" y="231227"/>
                  </a:cubicBezTo>
                  <a:cubicBezTo>
                    <a:pt x="28904" y="197069"/>
                    <a:pt x="60434" y="160282"/>
                    <a:pt x="68317" y="136634"/>
                  </a:cubicBezTo>
                  <a:cubicBezTo>
                    <a:pt x="76200" y="112986"/>
                    <a:pt x="49924" y="86710"/>
                    <a:pt x="68317" y="89337"/>
                  </a:cubicBezTo>
                  <a:cubicBezTo>
                    <a:pt x="86710" y="91964"/>
                    <a:pt x="134007" y="139261"/>
                    <a:pt x="178676" y="152399"/>
                  </a:cubicBezTo>
                  <a:cubicBezTo>
                    <a:pt x="223345" y="165537"/>
                    <a:pt x="281152" y="186558"/>
                    <a:pt x="336331" y="168165"/>
                  </a:cubicBezTo>
                  <a:cubicBezTo>
                    <a:pt x="391510" y="149772"/>
                    <a:pt x="475593" y="63062"/>
                    <a:pt x="509752" y="42041"/>
                  </a:cubicBezTo>
                  <a:cubicBezTo>
                    <a:pt x="543911" y="21020"/>
                    <a:pt x="517635" y="36786"/>
                    <a:pt x="541283" y="42041"/>
                  </a:cubicBezTo>
                  <a:cubicBezTo>
                    <a:pt x="564931" y="47296"/>
                    <a:pt x="614855" y="68317"/>
                    <a:pt x="651641" y="73572"/>
                  </a:cubicBezTo>
                  <a:cubicBezTo>
                    <a:pt x="688427" y="78827"/>
                    <a:pt x="762000" y="73572"/>
                    <a:pt x="762000" y="73572"/>
                  </a:cubicBezTo>
                  <a:cubicBezTo>
                    <a:pt x="788276" y="73572"/>
                    <a:pt x="804041" y="0"/>
                    <a:pt x="809296" y="73572"/>
                  </a:cubicBezTo>
                  <a:cubicBezTo>
                    <a:pt x="814551" y="147144"/>
                    <a:pt x="793531" y="515006"/>
                    <a:pt x="793531" y="515006"/>
                  </a:cubicBezTo>
                  <a:lnTo>
                    <a:pt x="793531" y="515006"/>
                  </a:lnTo>
                  <a:lnTo>
                    <a:pt x="651641" y="530772"/>
                  </a:lnTo>
                  <a:cubicBezTo>
                    <a:pt x="604345" y="536027"/>
                    <a:pt x="575442" y="533399"/>
                    <a:pt x="509752" y="546537"/>
                  </a:cubicBezTo>
                  <a:cubicBezTo>
                    <a:pt x="444062" y="559675"/>
                    <a:pt x="257503" y="609599"/>
                    <a:pt x="257503" y="609599"/>
                  </a:cubicBezTo>
                  <a:lnTo>
                    <a:pt x="147145" y="625365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" name="Freeform 29"/>
            <p:cNvSpPr/>
            <p:nvPr/>
          </p:nvSpPr>
          <p:spPr>
            <a:xfrm>
              <a:off x="5943600" y="3373821"/>
              <a:ext cx="47297" cy="63062"/>
            </a:xfrm>
            <a:custGeom>
              <a:avLst/>
              <a:gdLst>
                <a:gd name="connsiteX0" fmla="*/ 0 w 47297"/>
                <a:gd name="connsiteY0" fmla="*/ 0 h 63062"/>
                <a:gd name="connsiteX1" fmla="*/ 47297 w 47297"/>
                <a:gd name="connsiteY1" fmla="*/ 63062 h 6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97" h="63062">
                  <a:moveTo>
                    <a:pt x="0" y="0"/>
                  </a:moveTo>
                  <a:lnTo>
                    <a:pt x="47297" y="63062"/>
                  </a:lnTo>
                </a:path>
              </a:pathLst>
            </a:cu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55" name="Freeform 34"/>
          <p:cNvSpPr/>
          <p:nvPr/>
        </p:nvSpPr>
        <p:spPr>
          <a:xfrm>
            <a:off x="1806629" y="2520729"/>
            <a:ext cx="5473262" cy="762000"/>
          </a:xfrm>
          <a:custGeom>
            <a:avLst/>
            <a:gdLst>
              <a:gd name="connsiteX0" fmla="*/ 34158 w 5473262"/>
              <a:gd name="connsiteY0" fmla="*/ 302173 h 762000"/>
              <a:gd name="connsiteX1" fmla="*/ 49924 w 5473262"/>
              <a:gd name="connsiteY1" fmla="*/ 144518 h 762000"/>
              <a:gd name="connsiteX2" fmla="*/ 333703 w 5473262"/>
              <a:gd name="connsiteY2" fmla="*/ 223345 h 762000"/>
              <a:gd name="connsiteX3" fmla="*/ 317938 w 5473262"/>
              <a:gd name="connsiteY3" fmla="*/ 254876 h 762000"/>
              <a:gd name="connsiteX4" fmla="*/ 286407 w 5473262"/>
              <a:gd name="connsiteY4" fmla="*/ 286407 h 762000"/>
              <a:gd name="connsiteX5" fmla="*/ 333703 w 5473262"/>
              <a:gd name="connsiteY5" fmla="*/ 223345 h 762000"/>
              <a:gd name="connsiteX6" fmla="*/ 727841 w 5473262"/>
              <a:gd name="connsiteY6" fmla="*/ 333704 h 762000"/>
              <a:gd name="connsiteX7" fmla="*/ 775138 w 5473262"/>
              <a:gd name="connsiteY7" fmla="*/ 365235 h 762000"/>
              <a:gd name="connsiteX8" fmla="*/ 869731 w 5473262"/>
              <a:gd name="connsiteY8" fmla="*/ 270642 h 762000"/>
              <a:gd name="connsiteX9" fmla="*/ 917027 w 5473262"/>
              <a:gd name="connsiteY9" fmla="*/ 254876 h 762000"/>
              <a:gd name="connsiteX10" fmla="*/ 1090448 w 5473262"/>
              <a:gd name="connsiteY10" fmla="*/ 349469 h 762000"/>
              <a:gd name="connsiteX11" fmla="*/ 1216572 w 5473262"/>
              <a:gd name="connsiteY11" fmla="*/ 412531 h 762000"/>
              <a:gd name="connsiteX12" fmla="*/ 1263869 w 5473262"/>
              <a:gd name="connsiteY12" fmla="*/ 601718 h 762000"/>
              <a:gd name="connsiteX13" fmla="*/ 1389993 w 5473262"/>
              <a:gd name="connsiteY13" fmla="*/ 428297 h 762000"/>
              <a:gd name="connsiteX14" fmla="*/ 1437289 w 5473262"/>
              <a:gd name="connsiteY14" fmla="*/ 381000 h 762000"/>
              <a:gd name="connsiteX15" fmla="*/ 1547648 w 5473262"/>
              <a:gd name="connsiteY15" fmla="*/ 412531 h 762000"/>
              <a:gd name="connsiteX16" fmla="*/ 1736834 w 5473262"/>
              <a:gd name="connsiteY16" fmla="*/ 507124 h 762000"/>
              <a:gd name="connsiteX17" fmla="*/ 1862958 w 5473262"/>
              <a:gd name="connsiteY17" fmla="*/ 570187 h 762000"/>
              <a:gd name="connsiteX18" fmla="*/ 1941786 w 5473262"/>
              <a:gd name="connsiteY18" fmla="*/ 507124 h 762000"/>
              <a:gd name="connsiteX19" fmla="*/ 2067910 w 5473262"/>
              <a:gd name="connsiteY19" fmla="*/ 412531 h 762000"/>
              <a:gd name="connsiteX20" fmla="*/ 2146738 w 5473262"/>
              <a:gd name="connsiteY20" fmla="*/ 349469 h 762000"/>
              <a:gd name="connsiteX21" fmla="*/ 2209800 w 5473262"/>
              <a:gd name="connsiteY21" fmla="*/ 317938 h 762000"/>
              <a:gd name="connsiteX22" fmla="*/ 2414752 w 5473262"/>
              <a:gd name="connsiteY22" fmla="*/ 412531 h 762000"/>
              <a:gd name="connsiteX23" fmla="*/ 2525110 w 5473262"/>
              <a:gd name="connsiteY23" fmla="*/ 428297 h 762000"/>
              <a:gd name="connsiteX24" fmla="*/ 2556641 w 5473262"/>
              <a:gd name="connsiteY24" fmla="*/ 507124 h 762000"/>
              <a:gd name="connsiteX25" fmla="*/ 2635469 w 5473262"/>
              <a:gd name="connsiteY25" fmla="*/ 412531 h 762000"/>
              <a:gd name="connsiteX26" fmla="*/ 2793124 w 5473262"/>
              <a:gd name="connsiteY26" fmla="*/ 349469 h 762000"/>
              <a:gd name="connsiteX27" fmla="*/ 3155731 w 5473262"/>
              <a:gd name="connsiteY27" fmla="*/ 396766 h 762000"/>
              <a:gd name="connsiteX28" fmla="*/ 3124200 w 5473262"/>
              <a:gd name="connsiteY28" fmla="*/ 491359 h 762000"/>
              <a:gd name="connsiteX29" fmla="*/ 3124200 w 5473262"/>
              <a:gd name="connsiteY29" fmla="*/ 727842 h 762000"/>
              <a:gd name="connsiteX30" fmla="*/ 3124200 w 5473262"/>
              <a:gd name="connsiteY30" fmla="*/ 712076 h 762000"/>
              <a:gd name="connsiteX31" fmla="*/ 3124200 w 5473262"/>
              <a:gd name="connsiteY31" fmla="*/ 712076 h 762000"/>
              <a:gd name="connsiteX32" fmla="*/ 3234558 w 5473262"/>
              <a:gd name="connsiteY32" fmla="*/ 759373 h 762000"/>
              <a:gd name="connsiteX33" fmla="*/ 3155731 w 5473262"/>
              <a:gd name="connsiteY33" fmla="*/ 696311 h 762000"/>
              <a:gd name="connsiteX34" fmla="*/ 3155731 w 5473262"/>
              <a:gd name="connsiteY34" fmla="*/ 412531 h 762000"/>
              <a:gd name="connsiteX35" fmla="*/ 3266089 w 5473262"/>
              <a:gd name="connsiteY35" fmla="*/ 302173 h 762000"/>
              <a:gd name="connsiteX36" fmla="*/ 3471041 w 5473262"/>
              <a:gd name="connsiteY36" fmla="*/ 302173 h 762000"/>
              <a:gd name="connsiteX37" fmla="*/ 3612931 w 5473262"/>
              <a:gd name="connsiteY37" fmla="*/ 507124 h 762000"/>
              <a:gd name="connsiteX38" fmla="*/ 3534103 w 5473262"/>
              <a:gd name="connsiteY38" fmla="*/ 349469 h 762000"/>
              <a:gd name="connsiteX39" fmla="*/ 3628696 w 5473262"/>
              <a:gd name="connsiteY39" fmla="*/ 349469 h 762000"/>
              <a:gd name="connsiteX40" fmla="*/ 3660227 w 5473262"/>
              <a:gd name="connsiteY40" fmla="*/ 538655 h 762000"/>
              <a:gd name="connsiteX41" fmla="*/ 3660227 w 5473262"/>
              <a:gd name="connsiteY41" fmla="*/ 538655 h 762000"/>
              <a:gd name="connsiteX42" fmla="*/ 3691758 w 5473262"/>
              <a:gd name="connsiteY42" fmla="*/ 333704 h 762000"/>
              <a:gd name="connsiteX43" fmla="*/ 3880945 w 5473262"/>
              <a:gd name="connsiteY43" fmla="*/ 223345 h 762000"/>
              <a:gd name="connsiteX44" fmla="*/ 4180489 w 5473262"/>
              <a:gd name="connsiteY44" fmla="*/ 333704 h 762000"/>
              <a:gd name="connsiteX45" fmla="*/ 4259317 w 5473262"/>
              <a:gd name="connsiteY45" fmla="*/ 239111 h 762000"/>
              <a:gd name="connsiteX46" fmla="*/ 4432738 w 5473262"/>
              <a:gd name="connsiteY46" fmla="*/ 144518 h 762000"/>
              <a:gd name="connsiteX47" fmla="*/ 4621924 w 5473262"/>
              <a:gd name="connsiteY47" fmla="*/ 239111 h 762000"/>
              <a:gd name="connsiteX48" fmla="*/ 4700752 w 5473262"/>
              <a:gd name="connsiteY48" fmla="*/ 286407 h 762000"/>
              <a:gd name="connsiteX49" fmla="*/ 4763814 w 5473262"/>
              <a:gd name="connsiteY49" fmla="*/ 223345 h 762000"/>
              <a:gd name="connsiteX50" fmla="*/ 4826876 w 5473262"/>
              <a:gd name="connsiteY50" fmla="*/ 112987 h 762000"/>
              <a:gd name="connsiteX51" fmla="*/ 5110655 w 5473262"/>
              <a:gd name="connsiteY51" fmla="*/ 191814 h 762000"/>
              <a:gd name="connsiteX52" fmla="*/ 5110655 w 5473262"/>
              <a:gd name="connsiteY52" fmla="*/ 160283 h 762000"/>
              <a:gd name="connsiteX53" fmla="*/ 5221014 w 5473262"/>
              <a:gd name="connsiteY53" fmla="*/ 18393 h 762000"/>
              <a:gd name="connsiteX54" fmla="*/ 5331372 w 5473262"/>
              <a:gd name="connsiteY54" fmla="*/ 49924 h 762000"/>
              <a:gd name="connsiteX55" fmla="*/ 5473262 w 5473262"/>
              <a:gd name="connsiteY55" fmla="*/ 144518 h 762000"/>
              <a:gd name="connsiteX56" fmla="*/ 5473262 w 5473262"/>
              <a:gd name="connsiteY56" fmla="*/ 144518 h 762000"/>
              <a:gd name="connsiteX0" fmla="*/ 34158 w 5473262"/>
              <a:gd name="connsiteY0" fmla="*/ 302173 h 762000"/>
              <a:gd name="connsiteX1" fmla="*/ 49924 w 5473262"/>
              <a:gd name="connsiteY1" fmla="*/ 144518 h 762000"/>
              <a:gd name="connsiteX2" fmla="*/ 333703 w 5473262"/>
              <a:gd name="connsiteY2" fmla="*/ 223345 h 762000"/>
              <a:gd name="connsiteX3" fmla="*/ 317938 w 5473262"/>
              <a:gd name="connsiteY3" fmla="*/ 254876 h 762000"/>
              <a:gd name="connsiteX4" fmla="*/ 286407 w 5473262"/>
              <a:gd name="connsiteY4" fmla="*/ 286407 h 762000"/>
              <a:gd name="connsiteX5" fmla="*/ 333703 w 5473262"/>
              <a:gd name="connsiteY5" fmla="*/ 223345 h 762000"/>
              <a:gd name="connsiteX6" fmla="*/ 727841 w 5473262"/>
              <a:gd name="connsiteY6" fmla="*/ 333704 h 762000"/>
              <a:gd name="connsiteX7" fmla="*/ 720734 w 5473262"/>
              <a:gd name="connsiteY7" fmla="*/ 360040 h 762000"/>
              <a:gd name="connsiteX8" fmla="*/ 869731 w 5473262"/>
              <a:gd name="connsiteY8" fmla="*/ 270642 h 762000"/>
              <a:gd name="connsiteX9" fmla="*/ 917027 w 5473262"/>
              <a:gd name="connsiteY9" fmla="*/ 254876 h 762000"/>
              <a:gd name="connsiteX10" fmla="*/ 1090448 w 5473262"/>
              <a:gd name="connsiteY10" fmla="*/ 349469 h 762000"/>
              <a:gd name="connsiteX11" fmla="*/ 1216572 w 5473262"/>
              <a:gd name="connsiteY11" fmla="*/ 412531 h 762000"/>
              <a:gd name="connsiteX12" fmla="*/ 1263869 w 5473262"/>
              <a:gd name="connsiteY12" fmla="*/ 601718 h 762000"/>
              <a:gd name="connsiteX13" fmla="*/ 1389993 w 5473262"/>
              <a:gd name="connsiteY13" fmla="*/ 428297 h 762000"/>
              <a:gd name="connsiteX14" fmla="*/ 1437289 w 5473262"/>
              <a:gd name="connsiteY14" fmla="*/ 381000 h 762000"/>
              <a:gd name="connsiteX15" fmla="*/ 1547648 w 5473262"/>
              <a:gd name="connsiteY15" fmla="*/ 412531 h 762000"/>
              <a:gd name="connsiteX16" fmla="*/ 1736834 w 5473262"/>
              <a:gd name="connsiteY16" fmla="*/ 507124 h 762000"/>
              <a:gd name="connsiteX17" fmla="*/ 1862958 w 5473262"/>
              <a:gd name="connsiteY17" fmla="*/ 570187 h 762000"/>
              <a:gd name="connsiteX18" fmla="*/ 1941786 w 5473262"/>
              <a:gd name="connsiteY18" fmla="*/ 507124 h 762000"/>
              <a:gd name="connsiteX19" fmla="*/ 2067910 w 5473262"/>
              <a:gd name="connsiteY19" fmla="*/ 412531 h 762000"/>
              <a:gd name="connsiteX20" fmla="*/ 2146738 w 5473262"/>
              <a:gd name="connsiteY20" fmla="*/ 349469 h 762000"/>
              <a:gd name="connsiteX21" fmla="*/ 2209800 w 5473262"/>
              <a:gd name="connsiteY21" fmla="*/ 317938 h 762000"/>
              <a:gd name="connsiteX22" fmla="*/ 2414752 w 5473262"/>
              <a:gd name="connsiteY22" fmla="*/ 412531 h 762000"/>
              <a:gd name="connsiteX23" fmla="*/ 2525110 w 5473262"/>
              <a:gd name="connsiteY23" fmla="*/ 428297 h 762000"/>
              <a:gd name="connsiteX24" fmla="*/ 2556641 w 5473262"/>
              <a:gd name="connsiteY24" fmla="*/ 507124 h 762000"/>
              <a:gd name="connsiteX25" fmla="*/ 2635469 w 5473262"/>
              <a:gd name="connsiteY25" fmla="*/ 412531 h 762000"/>
              <a:gd name="connsiteX26" fmla="*/ 2793124 w 5473262"/>
              <a:gd name="connsiteY26" fmla="*/ 349469 h 762000"/>
              <a:gd name="connsiteX27" fmla="*/ 3155731 w 5473262"/>
              <a:gd name="connsiteY27" fmla="*/ 396766 h 762000"/>
              <a:gd name="connsiteX28" fmla="*/ 3124200 w 5473262"/>
              <a:gd name="connsiteY28" fmla="*/ 491359 h 762000"/>
              <a:gd name="connsiteX29" fmla="*/ 3124200 w 5473262"/>
              <a:gd name="connsiteY29" fmla="*/ 727842 h 762000"/>
              <a:gd name="connsiteX30" fmla="*/ 3124200 w 5473262"/>
              <a:gd name="connsiteY30" fmla="*/ 712076 h 762000"/>
              <a:gd name="connsiteX31" fmla="*/ 3124200 w 5473262"/>
              <a:gd name="connsiteY31" fmla="*/ 712076 h 762000"/>
              <a:gd name="connsiteX32" fmla="*/ 3234558 w 5473262"/>
              <a:gd name="connsiteY32" fmla="*/ 759373 h 762000"/>
              <a:gd name="connsiteX33" fmla="*/ 3155731 w 5473262"/>
              <a:gd name="connsiteY33" fmla="*/ 696311 h 762000"/>
              <a:gd name="connsiteX34" fmla="*/ 3155731 w 5473262"/>
              <a:gd name="connsiteY34" fmla="*/ 412531 h 762000"/>
              <a:gd name="connsiteX35" fmla="*/ 3266089 w 5473262"/>
              <a:gd name="connsiteY35" fmla="*/ 302173 h 762000"/>
              <a:gd name="connsiteX36" fmla="*/ 3471041 w 5473262"/>
              <a:gd name="connsiteY36" fmla="*/ 302173 h 762000"/>
              <a:gd name="connsiteX37" fmla="*/ 3612931 w 5473262"/>
              <a:gd name="connsiteY37" fmla="*/ 507124 h 762000"/>
              <a:gd name="connsiteX38" fmla="*/ 3534103 w 5473262"/>
              <a:gd name="connsiteY38" fmla="*/ 349469 h 762000"/>
              <a:gd name="connsiteX39" fmla="*/ 3628696 w 5473262"/>
              <a:gd name="connsiteY39" fmla="*/ 349469 h 762000"/>
              <a:gd name="connsiteX40" fmla="*/ 3660227 w 5473262"/>
              <a:gd name="connsiteY40" fmla="*/ 538655 h 762000"/>
              <a:gd name="connsiteX41" fmla="*/ 3660227 w 5473262"/>
              <a:gd name="connsiteY41" fmla="*/ 538655 h 762000"/>
              <a:gd name="connsiteX42" fmla="*/ 3691758 w 5473262"/>
              <a:gd name="connsiteY42" fmla="*/ 333704 h 762000"/>
              <a:gd name="connsiteX43" fmla="*/ 3880945 w 5473262"/>
              <a:gd name="connsiteY43" fmla="*/ 223345 h 762000"/>
              <a:gd name="connsiteX44" fmla="*/ 4180489 w 5473262"/>
              <a:gd name="connsiteY44" fmla="*/ 333704 h 762000"/>
              <a:gd name="connsiteX45" fmla="*/ 4259317 w 5473262"/>
              <a:gd name="connsiteY45" fmla="*/ 239111 h 762000"/>
              <a:gd name="connsiteX46" fmla="*/ 4432738 w 5473262"/>
              <a:gd name="connsiteY46" fmla="*/ 144518 h 762000"/>
              <a:gd name="connsiteX47" fmla="*/ 4621924 w 5473262"/>
              <a:gd name="connsiteY47" fmla="*/ 239111 h 762000"/>
              <a:gd name="connsiteX48" fmla="*/ 4700752 w 5473262"/>
              <a:gd name="connsiteY48" fmla="*/ 286407 h 762000"/>
              <a:gd name="connsiteX49" fmla="*/ 4763814 w 5473262"/>
              <a:gd name="connsiteY49" fmla="*/ 223345 h 762000"/>
              <a:gd name="connsiteX50" fmla="*/ 4826876 w 5473262"/>
              <a:gd name="connsiteY50" fmla="*/ 112987 h 762000"/>
              <a:gd name="connsiteX51" fmla="*/ 5110655 w 5473262"/>
              <a:gd name="connsiteY51" fmla="*/ 191814 h 762000"/>
              <a:gd name="connsiteX52" fmla="*/ 5110655 w 5473262"/>
              <a:gd name="connsiteY52" fmla="*/ 160283 h 762000"/>
              <a:gd name="connsiteX53" fmla="*/ 5221014 w 5473262"/>
              <a:gd name="connsiteY53" fmla="*/ 18393 h 762000"/>
              <a:gd name="connsiteX54" fmla="*/ 5331372 w 5473262"/>
              <a:gd name="connsiteY54" fmla="*/ 49924 h 762000"/>
              <a:gd name="connsiteX55" fmla="*/ 5473262 w 5473262"/>
              <a:gd name="connsiteY55" fmla="*/ 144518 h 762000"/>
              <a:gd name="connsiteX56" fmla="*/ 5473262 w 5473262"/>
              <a:gd name="connsiteY56" fmla="*/ 144518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473262" h="762000">
                <a:moveTo>
                  <a:pt x="34158" y="302173"/>
                </a:moveTo>
                <a:cubicBezTo>
                  <a:pt x="17079" y="229914"/>
                  <a:pt x="0" y="157656"/>
                  <a:pt x="49924" y="144518"/>
                </a:cubicBezTo>
                <a:cubicBezTo>
                  <a:pt x="99848" y="131380"/>
                  <a:pt x="289034" y="204952"/>
                  <a:pt x="333703" y="223345"/>
                </a:cubicBezTo>
                <a:cubicBezTo>
                  <a:pt x="378372" y="241738"/>
                  <a:pt x="325821" y="244366"/>
                  <a:pt x="317938" y="254876"/>
                </a:cubicBezTo>
                <a:cubicBezTo>
                  <a:pt x="310055" y="265386"/>
                  <a:pt x="283780" y="291662"/>
                  <a:pt x="286407" y="286407"/>
                </a:cubicBezTo>
                <a:cubicBezTo>
                  <a:pt x="289034" y="281152"/>
                  <a:pt x="260131" y="215462"/>
                  <a:pt x="333703" y="223345"/>
                </a:cubicBezTo>
                <a:cubicBezTo>
                  <a:pt x="407275" y="231228"/>
                  <a:pt x="663336" y="310922"/>
                  <a:pt x="727841" y="333704"/>
                </a:cubicBezTo>
                <a:cubicBezTo>
                  <a:pt x="792346" y="356487"/>
                  <a:pt x="697086" y="370550"/>
                  <a:pt x="720734" y="360040"/>
                </a:cubicBezTo>
                <a:cubicBezTo>
                  <a:pt x="744382" y="349530"/>
                  <a:pt x="837016" y="288169"/>
                  <a:pt x="869731" y="270642"/>
                </a:cubicBezTo>
                <a:cubicBezTo>
                  <a:pt x="902446" y="253115"/>
                  <a:pt x="880241" y="241738"/>
                  <a:pt x="917027" y="254876"/>
                </a:cubicBezTo>
                <a:cubicBezTo>
                  <a:pt x="953813" y="268014"/>
                  <a:pt x="1040524" y="323193"/>
                  <a:pt x="1090448" y="349469"/>
                </a:cubicBezTo>
                <a:cubicBezTo>
                  <a:pt x="1140372" y="375745"/>
                  <a:pt x="1187669" y="370490"/>
                  <a:pt x="1216572" y="412531"/>
                </a:cubicBezTo>
                <a:cubicBezTo>
                  <a:pt x="1245475" y="454572"/>
                  <a:pt x="1234966" y="599090"/>
                  <a:pt x="1263869" y="601718"/>
                </a:cubicBezTo>
                <a:cubicBezTo>
                  <a:pt x="1292772" y="604346"/>
                  <a:pt x="1361090" y="465083"/>
                  <a:pt x="1389993" y="428297"/>
                </a:cubicBezTo>
                <a:cubicBezTo>
                  <a:pt x="1418896" y="391511"/>
                  <a:pt x="1411013" y="383628"/>
                  <a:pt x="1437289" y="381000"/>
                </a:cubicBezTo>
                <a:cubicBezTo>
                  <a:pt x="1463565" y="378372"/>
                  <a:pt x="1497724" y="391510"/>
                  <a:pt x="1547648" y="412531"/>
                </a:cubicBezTo>
                <a:cubicBezTo>
                  <a:pt x="1597572" y="433552"/>
                  <a:pt x="1736834" y="507124"/>
                  <a:pt x="1736834" y="507124"/>
                </a:cubicBezTo>
                <a:cubicBezTo>
                  <a:pt x="1789386" y="533400"/>
                  <a:pt x="1828799" y="570187"/>
                  <a:pt x="1862958" y="570187"/>
                </a:cubicBezTo>
                <a:cubicBezTo>
                  <a:pt x="1897117" y="570187"/>
                  <a:pt x="1907627" y="533400"/>
                  <a:pt x="1941786" y="507124"/>
                </a:cubicBezTo>
                <a:cubicBezTo>
                  <a:pt x="1975945" y="480848"/>
                  <a:pt x="2033751" y="438807"/>
                  <a:pt x="2067910" y="412531"/>
                </a:cubicBezTo>
                <a:cubicBezTo>
                  <a:pt x="2102069" y="386255"/>
                  <a:pt x="2123090" y="365234"/>
                  <a:pt x="2146738" y="349469"/>
                </a:cubicBezTo>
                <a:cubicBezTo>
                  <a:pt x="2170386" y="333704"/>
                  <a:pt x="2165131" y="307428"/>
                  <a:pt x="2209800" y="317938"/>
                </a:cubicBezTo>
                <a:cubicBezTo>
                  <a:pt x="2254469" y="328448"/>
                  <a:pt x="2362200" y="394138"/>
                  <a:pt x="2414752" y="412531"/>
                </a:cubicBezTo>
                <a:cubicBezTo>
                  <a:pt x="2467304" y="430924"/>
                  <a:pt x="2501462" y="412532"/>
                  <a:pt x="2525110" y="428297"/>
                </a:cubicBezTo>
                <a:cubicBezTo>
                  <a:pt x="2548758" y="444062"/>
                  <a:pt x="2538248" y="509752"/>
                  <a:pt x="2556641" y="507124"/>
                </a:cubicBezTo>
                <a:cubicBezTo>
                  <a:pt x="2575034" y="504496"/>
                  <a:pt x="2596055" y="438807"/>
                  <a:pt x="2635469" y="412531"/>
                </a:cubicBezTo>
                <a:cubicBezTo>
                  <a:pt x="2674883" y="386255"/>
                  <a:pt x="2706414" y="352096"/>
                  <a:pt x="2793124" y="349469"/>
                </a:cubicBezTo>
                <a:cubicBezTo>
                  <a:pt x="2879834" y="346842"/>
                  <a:pt x="3100552" y="373118"/>
                  <a:pt x="3155731" y="396766"/>
                </a:cubicBezTo>
                <a:cubicBezTo>
                  <a:pt x="3210910" y="420414"/>
                  <a:pt x="3129455" y="436180"/>
                  <a:pt x="3124200" y="491359"/>
                </a:cubicBezTo>
                <a:cubicBezTo>
                  <a:pt x="3118945" y="546538"/>
                  <a:pt x="3124200" y="727842"/>
                  <a:pt x="3124200" y="727842"/>
                </a:cubicBezTo>
                <a:lnTo>
                  <a:pt x="3124200" y="712076"/>
                </a:lnTo>
                <a:lnTo>
                  <a:pt x="3124200" y="712076"/>
                </a:lnTo>
                <a:cubicBezTo>
                  <a:pt x="3142593" y="719959"/>
                  <a:pt x="3229303" y="762000"/>
                  <a:pt x="3234558" y="759373"/>
                </a:cubicBezTo>
                <a:cubicBezTo>
                  <a:pt x="3239813" y="756746"/>
                  <a:pt x="3168869" y="754118"/>
                  <a:pt x="3155731" y="696311"/>
                </a:cubicBezTo>
                <a:cubicBezTo>
                  <a:pt x="3142593" y="638504"/>
                  <a:pt x="3137338" y="478221"/>
                  <a:pt x="3155731" y="412531"/>
                </a:cubicBezTo>
                <a:cubicBezTo>
                  <a:pt x="3174124" y="346841"/>
                  <a:pt x="3213537" y="320566"/>
                  <a:pt x="3266089" y="302173"/>
                </a:cubicBezTo>
                <a:cubicBezTo>
                  <a:pt x="3318641" y="283780"/>
                  <a:pt x="3413234" y="268015"/>
                  <a:pt x="3471041" y="302173"/>
                </a:cubicBezTo>
                <a:cubicBezTo>
                  <a:pt x="3528848" y="336331"/>
                  <a:pt x="3602421" y="499241"/>
                  <a:pt x="3612931" y="507124"/>
                </a:cubicBezTo>
                <a:cubicBezTo>
                  <a:pt x="3623441" y="515007"/>
                  <a:pt x="3531476" y="375745"/>
                  <a:pt x="3534103" y="349469"/>
                </a:cubicBezTo>
                <a:cubicBezTo>
                  <a:pt x="3536731" y="323193"/>
                  <a:pt x="3607675" y="317938"/>
                  <a:pt x="3628696" y="349469"/>
                </a:cubicBezTo>
                <a:cubicBezTo>
                  <a:pt x="3649717" y="381000"/>
                  <a:pt x="3660227" y="538655"/>
                  <a:pt x="3660227" y="538655"/>
                </a:cubicBezTo>
                <a:lnTo>
                  <a:pt x="3660227" y="538655"/>
                </a:lnTo>
                <a:cubicBezTo>
                  <a:pt x="3665482" y="504497"/>
                  <a:pt x="3654972" y="386256"/>
                  <a:pt x="3691758" y="333704"/>
                </a:cubicBezTo>
                <a:cubicBezTo>
                  <a:pt x="3728544" y="281152"/>
                  <a:pt x="3799490" y="223345"/>
                  <a:pt x="3880945" y="223345"/>
                </a:cubicBezTo>
                <a:cubicBezTo>
                  <a:pt x="3962400" y="223345"/>
                  <a:pt x="4117427" y="331076"/>
                  <a:pt x="4180489" y="333704"/>
                </a:cubicBezTo>
                <a:cubicBezTo>
                  <a:pt x="4243551" y="336332"/>
                  <a:pt x="4217276" y="270642"/>
                  <a:pt x="4259317" y="239111"/>
                </a:cubicBezTo>
                <a:cubicBezTo>
                  <a:pt x="4301358" y="207580"/>
                  <a:pt x="4372304" y="144518"/>
                  <a:pt x="4432738" y="144518"/>
                </a:cubicBezTo>
                <a:cubicBezTo>
                  <a:pt x="4493172" y="144518"/>
                  <a:pt x="4577255" y="215463"/>
                  <a:pt x="4621924" y="239111"/>
                </a:cubicBezTo>
                <a:cubicBezTo>
                  <a:pt x="4666593" y="262759"/>
                  <a:pt x="4677104" y="289035"/>
                  <a:pt x="4700752" y="286407"/>
                </a:cubicBezTo>
                <a:cubicBezTo>
                  <a:pt x="4724400" y="283779"/>
                  <a:pt x="4742793" y="252248"/>
                  <a:pt x="4763814" y="223345"/>
                </a:cubicBezTo>
                <a:cubicBezTo>
                  <a:pt x="4784835" y="194442"/>
                  <a:pt x="4769069" y="118242"/>
                  <a:pt x="4826876" y="112987"/>
                </a:cubicBezTo>
                <a:cubicBezTo>
                  <a:pt x="4884683" y="107732"/>
                  <a:pt x="5063359" y="183931"/>
                  <a:pt x="5110655" y="191814"/>
                </a:cubicBezTo>
                <a:cubicBezTo>
                  <a:pt x="5157951" y="199697"/>
                  <a:pt x="5092262" y="189186"/>
                  <a:pt x="5110655" y="160283"/>
                </a:cubicBezTo>
                <a:cubicBezTo>
                  <a:pt x="5129048" y="131380"/>
                  <a:pt x="5184228" y="36786"/>
                  <a:pt x="5221014" y="18393"/>
                </a:cubicBezTo>
                <a:cubicBezTo>
                  <a:pt x="5257800" y="0"/>
                  <a:pt x="5289331" y="28903"/>
                  <a:pt x="5331372" y="49924"/>
                </a:cubicBezTo>
                <a:cubicBezTo>
                  <a:pt x="5373413" y="70945"/>
                  <a:pt x="5473262" y="144518"/>
                  <a:pt x="5473262" y="144518"/>
                </a:cubicBezTo>
                <a:lnTo>
                  <a:pt x="5473262" y="144518"/>
                </a:lnTo>
              </a:path>
            </a:pathLst>
          </a:cu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6" name="Straight Connector 38"/>
          <p:cNvCxnSpPr/>
          <p:nvPr/>
        </p:nvCxnSpPr>
        <p:spPr>
          <a:xfrm>
            <a:off x="4903627" y="2808761"/>
            <a:ext cx="27203" cy="43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6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457200" y="4725144"/>
            <a:ext cx="8507288" cy="2016224"/>
          </a:xfrm>
        </p:spPr>
        <p:txBody>
          <a:bodyPr>
            <a:normAutofit fontScale="92500"/>
          </a:bodyPr>
          <a:lstStyle/>
          <a:p>
            <a:pPr>
              <a:buClr>
                <a:srgbClr val="FFC000"/>
              </a:buClr>
              <a:buSzPct val="130000"/>
              <a:buFont typeface="Wingdings" pitchFamily="2" charset="2"/>
              <a:buChar char="§"/>
            </a:pPr>
            <a:r>
              <a:rPr lang="el-GR" sz="2400" dirty="0" smtClean="0"/>
              <a:t>Το Εγγύς Παρειακό φύμα του 1</a:t>
            </a:r>
            <a:r>
              <a:rPr lang="el-GR" sz="2400" b="1" baseline="30000" dirty="0" smtClean="0"/>
              <a:t>ου</a:t>
            </a:r>
            <a:r>
              <a:rPr lang="el-GR" sz="2400" dirty="0" smtClean="0"/>
              <a:t> γομφίου της κάτω γνάθου συγκλίνει στην  μασητική αγκάλη του 1</a:t>
            </a:r>
            <a:r>
              <a:rPr lang="el-GR" sz="2400" b="1" baseline="30000" dirty="0" smtClean="0"/>
              <a:t>ου</a:t>
            </a:r>
            <a:r>
              <a:rPr lang="el-GR" sz="2400" dirty="0" smtClean="0"/>
              <a:t> γομφίου και 2</a:t>
            </a:r>
            <a:r>
              <a:rPr lang="el-GR" sz="2400" b="1" baseline="30000" dirty="0" smtClean="0"/>
              <a:t>ου</a:t>
            </a:r>
            <a:r>
              <a:rPr lang="el-GR" sz="2400" dirty="0" smtClean="0"/>
              <a:t> προγομφίου της άνω. </a:t>
            </a:r>
          </a:p>
          <a:p>
            <a:pPr>
              <a:buClr>
                <a:srgbClr val="CC00CC"/>
              </a:buClr>
              <a:buSzPct val="130000"/>
              <a:buFont typeface="Wingdings" pitchFamily="2" charset="2"/>
              <a:buChar char="§"/>
            </a:pPr>
            <a:r>
              <a:rPr lang="el-GR" sz="2400" dirty="0" smtClean="0"/>
              <a:t>Το Εγγύς Υπερώιο φύμα του 1</a:t>
            </a:r>
            <a:r>
              <a:rPr lang="el-GR" sz="2400" b="1" baseline="30000" dirty="0" smtClean="0"/>
              <a:t>ου</a:t>
            </a:r>
            <a:r>
              <a:rPr lang="el-GR" sz="2400" dirty="0" smtClean="0"/>
              <a:t> γομφίου της άνω γνάθου συγκλίνει στο κεντρικό βοθρίο του 1</a:t>
            </a:r>
            <a:r>
              <a:rPr lang="el-GR" sz="2400" b="1" baseline="30000" dirty="0" smtClean="0"/>
              <a:t>ου</a:t>
            </a:r>
            <a:r>
              <a:rPr lang="el-GR" sz="2400" dirty="0" smtClean="0"/>
              <a:t> γομφίου της κάτω γνάθου.</a:t>
            </a:r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3054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7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/>
              <a:t>Συγκλεισιακές</a:t>
            </a:r>
            <a:r>
              <a:rPr lang="el-GR" dirty="0"/>
              <a:t> σχέσεις οπισθίων δοντιών</a:t>
            </a:r>
            <a:br>
              <a:rPr lang="el-GR" dirty="0"/>
            </a:br>
            <a:r>
              <a:rPr lang="el-GR" sz="3000" b="0" dirty="0" smtClean="0"/>
              <a:t>(</a:t>
            </a:r>
            <a:r>
              <a:rPr lang="el-GR" sz="3000" b="0" dirty="0" err="1" smtClean="0"/>
              <a:t>Angle</a:t>
            </a:r>
            <a:r>
              <a:rPr lang="el-GR" sz="3000" b="0" dirty="0" smtClean="0"/>
              <a:t> </a:t>
            </a:r>
            <a:r>
              <a:rPr lang="el-GR" sz="3000" b="0" dirty="0"/>
              <a:t>Τάξη </a:t>
            </a:r>
            <a:r>
              <a:rPr lang="el-GR" sz="3000" b="0" dirty="0" smtClean="0"/>
              <a:t>Ι) 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9043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fd0d562715ff91f0a53bc93c357d39a2ac6c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mFgUhOl_-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n4LCQdIomEU"/>
</p:tagLst>
</file>

<file path=ppt/theme/theme1.xml><?xml version="1.0" encoding="utf-8"?>
<a:theme xmlns:a="http://schemas.openxmlformats.org/drawingml/2006/main" name="template">
  <a:themeElements>
    <a:clrScheme name="Προσαρμοσμένο 1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394</TotalTime>
  <Words>4104</Words>
  <Application>Microsoft Office PowerPoint</Application>
  <PresentationFormat>On-screen Show (4:3)</PresentationFormat>
  <Paragraphs>534</Paragraphs>
  <Slides>72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template</vt:lpstr>
      <vt:lpstr>OC_template_updated</vt:lpstr>
      <vt:lpstr>Φυσιολογία Στοματογναθικού Συστήματος - Συγκλεισιολογία</vt:lpstr>
      <vt:lpstr>PowerPoint Presentation</vt:lpstr>
      <vt:lpstr>Διάταξη δοντιών στα οδοντικά τόξα 1/3</vt:lpstr>
      <vt:lpstr>Διάταξη δοντιών στα οδοντικά τόξα 2/3</vt:lpstr>
      <vt:lpstr>Διάταξη δοντιών στα οδοντικά τόξα 3/3</vt:lpstr>
      <vt:lpstr>Συγκλεισιακές σχέσεις οδοντικών τόξων 1/2</vt:lpstr>
      <vt:lpstr>Συγκλεισιακές σχέσεις οδοντικών τόξων 2/2</vt:lpstr>
      <vt:lpstr>Συγκλεισιακές σχέσεις οπισθίων δοντιών (Angle Τάξη Ι) 1/2</vt:lpstr>
      <vt:lpstr>Συγκλεισιακές σχέσεις οπισθίων δοντιών (Angle Τάξη Ι) 1/2</vt:lpstr>
      <vt:lpstr>Συγκλεισιακές σχέσεις οπισθίων δοντιών (Angle Τάξη ΙΙ) 1/2</vt:lpstr>
      <vt:lpstr>Συγκλεισιακές σχέσεις οπισθίων δοντιών (Angle Τάξη ΙΙ) 2/2</vt:lpstr>
      <vt:lpstr>Συγκλεισιακές σχέσεις οπισθίων δοντιών Angle Τάξη ΙΙΙ 1/2</vt:lpstr>
      <vt:lpstr>Συγκλεισιακές σχέσεις οπισθίων δοντιών Angle Τάξη ΙΙΙ 2/2</vt:lpstr>
      <vt:lpstr>Συγκλεισιακή μορφολογία Η μορφολογία της μασητικής, συγκλεισιακής επιφάνειας ενός οπισθίου δοντιού διαμορφώνεται από ανατομικά μορφώματα που είναι, τα φύματα, οι ακρολοφίες, οι αύλακες και τα βοθρία.</vt:lpstr>
      <vt:lpstr>Οδοντική Συγκλεισιακή μορφολογία 1/11</vt:lpstr>
      <vt:lpstr>Οδοντική Συγκλεισιακή μορφολογία 2/11</vt:lpstr>
      <vt:lpstr>Οδοντική Συγκλεισιακή μορφολογία 3/11</vt:lpstr>
      <vt:lpstr>Οδοντική Συγκλεισιακή μορφολογία 4/11</vt:lpstr>
      <vt:lpstr>Οδοντική Συγκλεισιακή μορφολογία 5/11</vt:lpstr>
      <vt:lpstr>Οδοντική Συγκλεισιακή μορφολογία 6/11</vt:lpstr>
      <vt:lpstr>Οδοντική Συγκλεισιακή μορφολογία 7/11</vt:lpstr>
      <vt:lpstr>Οδοντική Συγκλεισιακή μορφολογία 8/11</vt:lpstr>
      <vt:lpstr>Οδοντική Συγκλεισιακή μορφολογία 9/11</vt:lpstr>
      <vt:lpstr>Οδοντική Συγκλεισιακή μορφολογία 10/11</vt:lpstr>
      <vt:lpstr>Οδοντική Συγκλεισιακή μορφολογία 11/11</vt:lpstr>
      <vt:lpstr>Συγκλεισιακές σχέσεις προσθίων και οπισθίων δοντιών 1/3</vt:lpstr>
      <vt:lpstr>Συγκλεισιακές σχέσεις προσθίων και οπισθίων δοντιών 2/3</vt:lpstr>
      <vt:lpstr>Συγκλεισιακές σχέσεις προσθίων και οπισθίων δοντιών 3/3</vt:lpstr>
      <vt:lpstr>Κάθετη και οριζόντια πρόταξη</vt:lpstr>
      <vt:lpstr>Κάθετη και οριζόντια πρόταξη</vt:lpstr>
      <vt:lpstr>Συγκλεισιακές σχέσεις προσθίων δοντιών</vt:lpstr>
      <vt:lpstr>Συγκλεισιακές σχέσεις προσθίων δοντιών κατά τη μέγιστη συγγόμφωση 1/3</vt:lpstr>
      <vt:lpstr>Συγκλεισιακές σχέσεις προσθίων δοντιών κατά τη μέγιστη συγγόμφωση 2/3</vt:lpstr>
      <vt:lpstr>Συγκλεισιακές σχέσεις προσθίων δοντιών κατά τη μέγιστη συγγόμφωση 3/3</vt:lpstr>
      <vt:lpstr>Συγκλεισιακές σχέσεις προσθίων δοντιών  Σκελετικές τάξεις κατά  Angle</vt:lpstr>
      <vt:lpstr>Συγκλεισιακές σχέσεις προσθίων δοντιών κατά τη προολίσθηση</vt:lpstr>
      <vt:lpstr>Συγκλεισιακές σχέσεις οπισθίων δοντιών  κατά την μέγιστη συγγόμφωση</vt:lpstr>
      <vt:lpstr>Σύγκλειση φύματος προς  βοθρίο (ένα δόντι προς ένα δόντι)</vt:lpstr>
      <vt:lpstr>Σύγκλειση φύματος προς μασητική αγκάλη (ένα δόντι προς δύο δόντια)</vt:lpstr>
      <vt:lpstr>Τύπος συγκλεισιακών επαφών οπισθίων δοντιών κατά την μέγιστη συγγόμφωση</vt:lpstr>
      <vt:lpstr> Συγκλεισιακές σχέσεις οπισθίων δοντιών κατά τη διάρκεια των κινήσεων της κάτω γνάθου 1/6</vt:lpstr>
      <vt:lpstr> Συγκλεισιακές σχέσεις οπισθίων δοντιών κατά τη διάρκεια των κινήσεων της κάτω γνάθου 2/6</vt:lpstr>
      <vt:lpstr> Συγκλεισιακές σχέσεις οπισθίων δοντιών κατά τη διάρκεια των κινήσεων της κάτω γνάθου 3/6</vt:lpstr>
      <vt:lpstr> Συγκλεισιακές σχέσεις οπισθίων δοντιών κατά τη διάρκεια των κινήσεων της κάτω γνάθου 4/6</vt:lpstr>
      <vt:lpstr> Συγκλεισιακές σχέσεις οπισθίων δοντιών κατά τη διάρκεια των κινήσεων της κάτω γνάθου 5/6</vt:lpstr>
      <vt:lpstr> Συγκλεισιακές σχέσεις οπισθίων δοντιών κατά τη διάρκεια των κινήσεων της κάτω γνάθου 6/6</vt:lpstr>
      <vt:lpstr>Παράγοντες που επηρεάζουν την Συγκλεισιακή μορφολογία των δοντιών σε Οβελιαίο Επίπεδο</vt:lpstr>
      <vt:lpstr>Καθοριστικοί παράγοντες της συγκλεισιακής μορφολογίας των οπισθίων δοντιών  σε Οβελιαίο επίπεδο 1/5</vt:lpstr>
      <vt:lpstr>Καθοριστικοί παράγοντες της συγκλεισιακής μορφολογίας των οπισθίων δοντιών  σε Οβελιαίο επίπεδο 2/5</vt:lpstr>
      <vt:lpstr>Καθοριστικοί παράγοντες της συγκλεισιακής μορφολογίας των οπισθίων δοντιών  σε Οβελιαίο επίπεδο 3/5</vt:lpstr>
      <vt:lpstr>Καθοριστικοί παράγοντες της συγκλεισιακής μορφολογίας των οπισθίων δοντιών  σε Οβελιαίο επίπεδο 4/5</vt:lpstr>
      <vt:lpstr>Καθοριστικοί παράγοντες της συγκλεισιακής μορφολογίας των οπισθίων δοντιών  σε Οβελιαίο επίπεδο 5/5</vt:lpstr>
      <vt:lpstr>Οβελιαίο επίπεδο  Επίδραση του μεγέθους της κίνησης Bennet</vt:lpstr>
      <vt:lpstr>Οβελιαίο επίπεδο  Επίδραση της κατεύθυνσης της κίνησης Bennet</vt:lpstr>
      <vt:lpstr>Οβελιαίο επίπεδο  Επίδραση της μορφής  της κίνησης  Bennet </vt:lpstr>
      <vt:lpstr>Παράγοντες που επηρεάζουν την Συγκλεισιακή μορφολογία των δοντιών στο Οριζόντιο Επίπεδο 1/2</vt:lpstr>
      <vt:lpstr>Παράγοντες που επηρεάζουν την Συγκλεισιακή μορφολογία των δοντιών στο Οριζόντιο Επίπεδο 2/2</vt:lpstr>
      <vt:lpstr>Οριζόντιο επίπεδο 1/6</vt:lpstr>
      <vt:lpstr>Οριζόντιο επίπεδο 2/6</vt:lpstr>
      <vt:lpstr>Οριζόντιο επίπεδο 3/6</vt:lpstr>
      <vt:lpstr>Οριζόντιο επίπεδο 4/6</vt:lpstr>
      <vt:lpstr>Οριζόντιο επίπεδο 5/6</vt:lpstr>
      <vt:lpstr>Οριζόντιο επίπεδο 6/6</vt:lpstr>
      <vt:lpstr>Παράγοντες που επηρεάζουν την Συγκλεισιακή μορφολογία των οπισθίων δοντιών  σε οβελιαίο επίπεδο</vt:lpstr>
      <vt:lpstr>Παράγοντες που επηρεάζουν την Συγκλεισιακή μορφολογία των οπισθίων δοντιών  σε οριζόντιο επίπεδο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Φυσιολογία Στοματογναθικού Συστήματος - Συγκλεισιολογία</dc:title>
  <dc:creator>fkaram2</dc:creator>
  <cp:lastModifiedBy>alex</cp:lastModifiedBy>
  <cp:revision>55</cp:revision>
  <dcterms:created xsi:type="dcterms:W3CDTF">2015-01-19T13:06:30Z</dcterms:created>
  <dcterms:modified xsi:type="dcterms:W3CDTF">2015-03-17T14:24:12Z</dcterms:modified>
</cp:coreProperties>
</file>