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9"/>
  </p:notesMasterIdLst>
  <p:handoutMasterIdLst>
    <p:handoutMasterId r:id="rId20"/>
  </p:handoutMasterIdLst>
  <p:sldIdLst>
    <p:sldId id="256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57" r:id="rId12"/>
    <p:sldId id="262" r:id="rId13"/>
    <p:sldId id="285" r:id="rId14"/>
    <p:sldId id="269" r:id="rId15"/>
    <p:sldId id="270" r:id="rId16"/>
    <p:sldId id="266" r:id="rId17"/>
    <p:sldId id="261" r:id="rId18"/>
  </p:sldIdLst>
  <p:sldSz cx="9144000" cy="6858000" type="screen4x3"/>
  <p:notesSz cx="7104063" cy="10234613"/>
  <p:custDataLst>
    <p:tags r:id="rId2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9933FF"/>
    <a:srgbClr val="800080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54" autoAdjust="0"/>
    <p:restoredTop sz="94670" autoAdjust="0"/>
  </p:normalViewPr>
  <p:slideViewPr>
    <p:cSldViewPr>
      <p:cViewPr>
        <p:scale>
          <a:sx n="100" d="100"/>
          <a:sy n="100" d="100"/>
        </p:scale>
        <p:origin x="-2112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6600FF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lausen_0623_LymphaticSystem_Female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" TargetMode="External"/><Relationship Id="rId4" Type="http://schemas.openxmlformats.org/officeDocument/2006/relationships/hyperlink" Target="https://commons.wikimedia.org/wiki/User:BruceBlau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legacy.owensboro.kctcs.edu/gcaplan/anat2/notes/APIINotes7%20Lymphatic%20Anatomy.htm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Αισθητική ηλεκτροθεραπεία σώματος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30425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l-GR" sz="2600" b="1" dirty="0" smtClean="0"/>
              <a:t>Ενότητα 10</a:t>
            </a:r>
            <a:r>
              <a:rPr lang="el-GR" sz="2600" dirty="0" smtClean="0"/>
              <a:t>: Πιεσοθεραπεία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Ευθυμία</a:t>
            </a:r>
            <a:r>
              <a:rPr lang="en-US" sz="2800" dirty="0" smtClean="0"/>
              <a:t> </a:t>
            </a:r>
            <a:r>
              <a:rPr lang="el-GR" sz="2800" dirty="0" smtClean="0"/>
              <a:t>Μικελάτου </a:t>
            </a:r>
            <a:r>
              <a:rPr lang="en-US" sz="2800" dirty="0" smtClean="0"/>
              <a:t> </a:t>
            </a:r>
            <a:endParaRPr lang="el-GR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Αισθητικός </a:t>
            </a:r>
            <a:r>
              <a:rPr lang="el-GR" sz="2800" dirty="0"/>
              <a:t>Κοσμητολόγος  B.Sc., M.Sc.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 Αισθητικής και Κοσμητολογίας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endParaRPr lang="en-US" sz="2600" dirty="0" smtClean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Ευθυμία Μικελάτου 2014. Ευθυμία Μικελάτου. «Αισθητική Ηλεκτροθεραπεία σώματος. Ενότητα </a:t>
            </a:r>
            <a:r>
              <a:rPr lang="el-GR" sz="2000" dirty="0" smtClean="0"/>
              <a:t>10:</a:t>
            </a:r>
            <a:r>
              <a:rPr lang="en-US" sz="2000" dirty="0" smtClean="0"/>
              <a:t> </a:t>
            </a:r>
            <a:r>
              <a:rPr lang="el-GR" sz="2000" dirty="0" smtClean="0"/>
              <a:t>Πιεσοθεραπεία».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8700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395536" y="1637928"/>
            <a:ext cx="3112301" cy="4572000"/>
          </a:xfrm>
        </p:spPr>
        <p:txBody>
          <a:bodyPr/>
          <a:lstStyle/>
          <a:p>
            <a:r>
              <a:rPr lang="el-GR" b="1" dirty="0" smtClean="0"/>
              <a:t>Πρεσοθεραπεία</a:t>
            </a:r>
          </a:p>
          <a:p>
            <a:r>
              <a:rPr lang="en-US" b="1" dirty="0" smtClean="0"/>
              <a:t>Presotherapy</a:t>
            </a:r>
            <a:endParaRPr lang="el-GR" b="1" dirty="0" smtClean="0"/>
          </a:p>
          <a:p>
            <a:endParaRPr lang="en-US" b="1" dirty="0" smtClean="0"/>
          </a:p>
          <a:p>
            <a:r>
              <a:rPr lang="el-GR" dirty="0" smtClean="0"/>
              <a:t>Λεμφικό σύστημα</a:t>
            </a:r>
          </a:p>
          <a:p>
            <a:r>
              <a:rPr lang="el-GR" dirty="0" smtClean="0"/>
              <a:t>Λέμφος </a:t>
            </a:r>
          </a:p>
          <a:p>
            <a:r>
              <a:rPr lang="el-GR" dirty="0" smtClean="0"/>
              <a:t>Φλεβικό σύστημα</a:t>
            </a:r>
          </a:p>
          <a:p>
            <a:r>
              <a:rPr lang="el-GR" dirty="0" smtClean="0"/>
              <a:t>Λεμφαγγεία</a:t>
            </a:r>
          </a:p>
          <a:p>
            <a:r>
              <a:rPr lang="el-GR" dirty="0" smtClean="0"/>
              <a:t>Λεμφογάγγλια 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Πιεσοθεραπεία</a:t>
            </a:r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837" y="1268760"/>
            <a:ext cx="5354416" cy="4941168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3635896" y="6209928"/>
            <a:ext cx="49341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+mn-lt"/>
                <a:hlinkClick r:id="rId3"/>
              </a:rPr>
              <a:t>Lymphatic </a:t>
            </a:r>
            <a:r>
              <a:rPr lang="en-US" sz="1400" dirty="0" smtClean="0">
                <a:latin typeface="+mn-lt"/>
                <a:hlinkClick r:id="rId3"/>
              </a:rPr>
              <a:t>System</a:t>
            </a:r>
            <a:r>
              <a:rPr lang="en-US" sz="1400" dirty="0" smtClean="0">
                <a:latin typeface="+mn-lt"/>
              </a:rPr>
              <a:t>, </a:t>
            </a:r>
            <a:r>
              <a:rPr lang="el-GR" sz="1400" dirty="0" smtClean="0">
                <a:latin typeface="+mn-lt"/>
              </a:rPr>
              <a:t>από </a:t>
            </a:r>
            <a:r>
              <a:rPr lang="en-US" sz="1400" dirty="0" smtClean="0">
                <a:latin typeface="+mn-lt"/>
                <a:hlinkClick r:id="rId4" tooltip="User:BruceBlaus"/>
              </a:rPr>
              <a:t>BruceBlaus</a:t>
            </a:r>
            <a:r>
              <a:rPr lang="el-GR" sz="1400" dirty="0" smtClean="0">
                <a:latin typeface="+mn-lt"/>
              </a:rPr>
              <a:t> διαθέσιμο με άδεια </a:t>
            </a:r>
            <a:r>
              <a:rPr lang="en-US" sz="1400" dirty="0">
                <a:latin typeface="+mn-lt"/>
                <a:hlinkClick r:id="rId5"/>
              </a:rPr>
              <a:t>CC BY 3.0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86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Συνίσταται για</a:t>
            </a:r>
            <a:r>
              <a:rPr lang="en-US" dirty="0" smtClean="0"/>
              <a:t>:</a:t>
            </a:r>
            <a:endParaRPr lang="el-GR" dirty="0"/>
          </a:p>
        </p:txBody>
      </p:sp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152128"/>
          </a:xfrm>
        </p:spPr>
        <p:txBody>
          <a:bodyPr/>
          <a:lstStyle/>
          <a:p>
            <a:r>
              <a:rPr lang="el-GR" dirty="0" smtClean="0"/>
              <a:t>Αντιμετώπιση της φλεβικής </a:t>
            </a:r>
          </a:p>
          <a:p>
            <a:r>
              <a:rPr lang="el-GR" dirty="0" smtClean="0"/>
              <a:t>και λεμφικής ανεπάρκειας</a:t>
            </a:r>
            <a:endParaRPr lang="el-GR" dirty="0"/>
          </a:p>
        </p:txBody>
      </p:sp>
      <p:pic>
        <p:nvPicPr>
          <p:cNvPr id="1027" name="Picture 3" descr="C:\Users\Efi\Desktop\lymph_system_SOLARIS_1200_wid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9448" y="2636912"/>
            <a:ext cx="5219015" cy="4001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53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Λεμφικό σύστημα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4357769" cy="4681728"/>
          </a:xfrm>
        </p:spPr>
      </p:pic>
      <p:sp>
        <p:nvSpPr>
          <p:cNvPr id="6" name="Ορθογώνιο 5"/>
          <p:cNvSpPr/>
          <p:nvPr/>
        </p:nvSpPr>
        <p:spPr>
          <a:xfrm>
            <a:off x="2059494" y="606687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+mn-lt"/>
                <a:hlinkClick r:id="rId3"/>
              </a:rPr>
              <a:t>http://legacy.owensboro.kctcs.edu/gcaplan/anat2/notes/APIINotes7%20Lymphatic%20Anatomy.htm</a:t>
            </a:r>
            <a:endParaRPr lang="el-GR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312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Efi\Desktop\rinnpaz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109033"/>
            <a:ext cx="2232248" cy="3156848"/>
          </a:xfrm>
          <a:prstGeom prst="rect">
            <a:avLst/>
          </a:prstGeom>
          <a:noFill/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μέθοδος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936104"/>
          </a:xfrm>
        </p:spPr>
        <p:txBody>
          <a:bodyPr/>
          <a:lstStyle/>
          <a:p>
            <a:r>
              <a:rPr lang="el-GR" dirty="0"/>
              <a:t>Βασίζεται στην άσκηση πίεσης στα </a:t>
            </a:r>
            <a:r>
              <a:rPr lang="el-GR" dirty="0" smtClean="0"/>
              <a:t>λεμφαγγεία με </a:t>
            </a:r>
            <a:r>
              <a:rPr lang="el-GR" dirty="0"/>
              <a:t>κατεύθυνση τους μεγάλους λεμφικούς κόμβους</a:t>
            </a:r>
          </a:p>
          <a:p>
            <a:endParaRPr lang="el-GR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852936"/>
            <a:ext cx="2285714" cy="32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8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Συσκευές</a:t>
            </a:r>
            <a:endParaRPr lang="el-GR" dirty="0"/>
          </a:p>
        </p:txBody>
      </p:sp>
      <p:pic>
        <p:nvPicPr>
          <p:cNvPr id="2050" name="Picture 2" descr="C:\Users\Efi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653136"/>
            <a:ext cx="3168352" cy="2011117"/>
          </a:xfrm>
          <a:prstGeom prst="rect">
            <a:avLst/>
          </a:prstGeom>
          <a:noFill/>
        </p:spPr>
      </p:pic>
      <p:pic>
        <p:nvPicPr>
          <p:cNvPr id="2052" name="Picture 4" descr="C:\Users\Efi\Desktop\721186903_8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84784"/>
            <a:ext cx="3312368" cy="3092131"/>
          </a:xfrm>
          <a:prstGeom prst="rect">
            <a:avLst/>
          </a:prstGeom>
          <a:noFill/>
        </p:spPr>
      </p:pic>
      <p:pic>
        <p:nvPicPr>
          <p:cNvPr id="2053" name="Picture 5" descr="C:\Users\Efi\Desktop\1200L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1" y="1412776"/>
            <a:ext cx="3855825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09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Αεροθάλαμοι ασκούν διαδοχική πίεση </a:t>
            </a:r>
          </a:p>
          <a:p>
            <a:r>
              <a:rPr lang="en-US" dirty="0" smtClean="0"/>
              <a:t>&gt;</a:t>
            </a:r>
            <a:r>
              <a:rPr lang="el-GR" dirty="0" smtClean="0"/>
              <a:t>120</a:t>
            </a:r>
            <a:r>
              <a:rPr lang="en-US" dirty="0" smtClean="0"/>
              <a:t>mmHg</a:t>
            </a:r>
            <a:r>
              <a:rPr lang="el-GR" dirty="0" smtClean="0"/>
              <a:t> στο υποκείμενο σημείο</a:t>
            </a:r>
            <a:endParaRPr lang="en-US" dirty="0" smtClean="0"/>
          </a:p>
          <a:p>
            <a:r>
              <a:rPr lang="el-GR" dirty="0" smtClean="0"/>
              <a:t>Από την περιφέρεια στο κέντρο</a:t>
            </a:r>
          </a:p>
          <a:p>
            <a:r>
              <a:rPr lang="el-GR" dirty="0" smtClean="0"/>
              <a:t>Με σταδιακή διαβάθμιση αποσυμπίεσης- συμπίεσης</a:t>
            </a:r>
          </a:p>
          <a:p>
            <a:r>
              <a:rPr lang="el-GR" dirty="0" smtClean="0"/>
              <a:t>Βάσει πρωτοκόλλου των ενδείξεων του ασθενούς</a:t>
            </a:r>
          </a:p>
          <a:p>
            <a:r>
              <a:rPr lang="el-GR" dirty="0" smtClean="0"/>
              <a:t>Ρύθμιση πίεσης </a:t>
            </a:r>
          </a:p>
          <a:p>
            <a:r>
              <a:rPr lang="el-GR" dirty="0" smtClean="0"/>
              <a:t>Διάρκεια εφαρμογής </a:t>
            </a:r>
            <a:endParaRPr lang="el-GR" dirty="0"/>
          </a:p>
        </p:txBody>
      </p:sp>
      <p:pic>
        <p:nvPicPr>
          <p:cNvPr id="4" name="Picture 2" descr="C:\Users\Efi\Desktop\Pressothera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293096"/>
            <a:ext cx="4536504" cy="1800200"/>
          </a:xfrm>
          <a:prstGeom prst="rect">
            <a:avLst/>
          </a:prstGeom>
          <a:noFill/>
        </p:spPr>
      </p:pic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Τεχνική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479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Ενδείξεις</a:t>
            </a:r>
            <a:endParaRPr lang="el-GR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539552" y="1916832"/>
            <a:ext cx="4392488" cy="4248472"/>
          </a:xfrm>
        </p:spPr>
        <p:txBody>
          <a:bodyPr/>
          <a:lstStyle/>
          <a:p>
            <a:r>
              <a:rPr lang="el-GR" dirty="0" smtClean="0"/>
              <a:t>Πλαστική χειρουργική πριν και μετά την επέμβαση</a:t>
            </a:r>
          </a:p>
          <a:p>
            <a:endParaRPr lang="el-GR" dirty="0" smtClean="0"/>
          </a:p>
          <a:p>
            <a:r>
              <a:rPr lang="el-GR" dirty="0" smtClean="0"/>
              <a:t>Αισθητική</a:t>
            </a:r>
          </a:p>
          <a:p>
            <a:pPr lvl="1">
              <a:buFont typeface="Wingdings" pitchFamily="2" charset="2"/>
              <a:buChar char="v"/>
            </a:pPr>
            <a:r>
              <a:rPr lang="el-GR" dirty="0" smtClean="0"/>
              <a:t> Κυτταρίτιδα</a:t>
            </a:r>
          </a:p>
          <a:p>
            <a:pPr lvl="1">
              <a:buFont typeface="Wingdings" pitchFamily="2" charset="2"/>
              <a:buChar char="v"/>
            </a:pPr>
            <a:r>
              <a:rPr lang="el-GR" dirty="0" smtClean="0"/>
              <a:t>Οίδημα προσώπου</a:t>
            </a:r>
          </a:p>
          <a:p>
            <a:pPr lvl="1">
              <a:buFont typeface="Wingdings" pitchFamily="2" charset="2"/>
              <a:buChar char="v"/>
            </a:pPr>
            <a:r>
              <a:rPr lang="el-GR" dirty="0" smtClean="0"/>
              <a:t>Οίδημα σώματος</a:t>
            </a:r>
            <a:endParaRPr lang="el-GR" dirty="0"/>
          </a:p>
        </p:txBody>
      </p:sp>
      <p:pic>
        <p:nvPicPr>
          <p:cNvPr id="4100" name="Picture 4" descr="C:\Users\Efi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988840"/>
            <a:ext cx="2638393" cy="3788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116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Μαρία Ρήγα, Σοφία Γληγόρη</a:t>
            </a:r>
            <a:r>
              <a:rPr lang="en-US" dirty="0"/>
              <a:t>, </a:t>
            </a:r>
            <a:r>
              <a:rPr lang="el-GR" i="1" dirty="0"/>
              <a:t>Αισθητική Ηλεκτροθεραπεία</a:t>
            </a:r>
            <a:r>
              <a:rPr lang="el-GR" dirty="0"/>
              <a:t>, εκδόσεις Σταμούλη, Αθήνα 2006</a:t>
            </a:r>
          </a:p>
          <a:p>
            <a:r>
              <a:rPr lang="el-GR" dirty="0"/>
              <a:t>Σταύρος Αρχοντάκης, </a:t>
            </a:r>
            <a:r>
              <a:rPr lang="el-GR" i="1" dirty="0"/>
              <a:t>Παχυσαρκία  και </a:t>
            </a:r>
            <a:r>
              <a:rPr lang="el-GR" i="1" dirty="0" smtClean="0"/>
              <a:t>κυτταρίτιδα</a:t>
            </a:r>
            <a:r>
              <a:rPr lang="el-GR" dirty="0" smtClean="0"/>
              <a:t>, </a:t>
            </a:r>
            <a:r>
              <a:rPr lang="el-GR" dirty="0"/>
              <a:t>εκδόσεις αδελφοί </a:t>
            </a:r>
            <a:r>
              <a:rPr lang="en-US" dirty="0"/>
              <a:t> </a:t>
            </a:r>
            <a:r>
              <a:rPr lang="el-GR" dirty="0"/>
              <a:t>Βλάσση</a:t>
            </a:r>
            <a:r>
              <a:rPr lang="en-US" dirty="0"/>
              <a:t>, </a:t>
            </a:r>
            <a:r>
              <a:rPr lang="el-GR" dirty="0"/>
              <a:t>Αθήνα  2003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15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328</TotalTime>
  <Words>716</Words>
  <Application>Microsoft Office PowerPoint</Application>
  <PresentationFormat>Προβολή στην οθόνη (4:3)</PresentationFormat>
  <Paragraphs>102</Paragraphs>
  <Slides>16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16</vt:i4>
      </vt:variant>
    </vt:vector>
  </HeadingPairs>
  <TitlesOfParts>
    <vt:vector size="18" baseType="lpstr">
      <vt:lpstr>template</vt:lpstr>
      <vt:lpstr>OC_template_updated</vt:lpstr>
      <vt:lpstr>Αισθητική ηλεκτροθεραπεία σώματος</vt:lpstr>
      <vt:lpstr>Πιεσοθεραπεία</vt:lpstr>
      <vt:lpstr>Συνίσταται για:</vt:lpstr>
      <vt:lpstr>Λεμφικό σύστημα</vt:lpstr>
      <vt:lpstr>Η μέθοδος</vt:lpstr>
      <vt:lpstr>Συσκευές</vt:lpstr>
      <vt:lpstr>Τεχνική</vt:lpstr>
      <vt:lpstr>Ενδείξεις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natasakar new</cp:lastModifiedBy>
  <cp:revision>47</cp:revision>
  <dcterms:created xsi:type="dcterms:W3CDTF">2015-07-16T06:15:31Z</dcterms:created>
  <dcterms:modified xsi:type="dcterms:W3CDTF">2015-07-27T08:36:34Z</dcterms:modified>
</cp:coreProperties>
</file>