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328" r:id="rId2"/>
    <p:sldId id="318" r:id="rId3"/>
    <p:sldId id="319" r:id="rId4"/>
    <p:sldId id="322" r:id="rId5"/>
    <p:sldId id="323" r:id="rId6"/>
    <p:sldId id="325" r:id="rId7"/>
    <p:sldId id="326" r:id="rId8"/>
    <p:sldId id="324" r:id="rId9"/>
    <p:sldId id="320" r:id="rId10"/>
    <p:sldId id="327" r:id="rId11"/>
    <p:sldId id="257" r:id="rId12"/>
    <p:sldId id="262" r:id="rId13"/>
    <p:sldId id="264" r:id="rId14"/>
    <p:sldId id="265" r:id="rId15"/>
    <p:sldId id="313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>
        <p:scale>
          <a:sx n="90" d="100"/>
          <a:sy n="90" d="100"/>
        </p:scale>
        <p:origin x="-2318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μάλαξης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Προδιαγραφές τεχνικών μάλαξης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Γεωργία Πέττα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Φυσικοθεραπείας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83062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Δέρμα - Φυσικοθεραπευτική αξιολόγηση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Γενικές αρχές ψηλάφησης</a:t>
            </a:r>
          </a:p>
          <a:p>
            <a:r>
              <a:rPr lang="el-GR" dirty="0" smtClean="0"/>
              <a:t>Υποκειμενική</a:t>
            </a:r>
          </a:p>
          <a:p>
            <a:r>
              <a:rPr lang="el-GR" dirty="0" smtClean="0"/>
              <a:t>Αντικειμενική</a:t>
            </a:r>
          </a:p>
          <a:p>
            <a:r>
              <a:rPr lang="el-GR" dirty="0" smtClean="0"/>
              <a:t>Διαχωρισμός περιοχών με διαφορετικό ανατομικό ανάγλυφο</a:t>
            </a:r>
          </a:p>
          <a:p>
            <a:r>
              <a:rPr lang="el-GR" dirty="0" smtClean="0"/>
              <a:t>Διαχωρισμός περιοχών με διαφορετική θερμοκρασία</a:t>
            </a:r>
          </a:p>
          <a:p>
            <a:r>
              <a:rPr lang="el-GR" dirty="0" smtClean="0"/>
              <a:t>Διαχωρισμός πρόκλησης πόνου τοπικά ή μακρά της περιοχής ψηλάφησης</a:t>
            </a:r>
          </a:p>
          <a:p>
            <a:r>
              <a:rPr lang="el-GR" dirty="0" smtClean="0"/>
              <a:t>Διαχωρισμός είδους οιδήματος</a:t>
            </a:r>
          </a:p>
          <a:p>
            <a:r>
              <a:rPr lang="el-GR" dirty="0" smtClean="0"/>
              <a:t>Σύγκριση υγιούς και πάσχουσας πλευράς οπού είναι δυνατό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23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Πέττα 2014. Γεωργία Πέττα 2014. «Τεχνικές μάλαξης (Θ). Ενότητα 2: Προδιαγραφές τεχνικών </a:t>
            </a:r>
            <a:r>
              <a:rPr lang="el-GR" sz="2000" dirty="0" smtClean="0"/>
              <a:t>μάλαξης».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Προδιαγραφές σωστής εφαρμογής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Θερμοκρασία χώρου θεραπείας</a:t>
            </a:r>
          </a:p>
          <a:p>
            <a:r>
              <a:rPr lang="el-GR" dirty="0" smtClean="0"/>
              <a:t>Φωτισμός χώρου θεραπείας</a:t>
            </a:r>
          </a:p>
          <a:p>
            <a:r>
              <a:rPr lang="el-GR" dirty="0" smtClean="0"/>
              <a:t>Ηχητικός προσδιορισμός</a:t>
            </a:r>
          </a:p>
          <a:p>
            <a:r>
              <a:rPr lang="el-GR" dirty="0" smtClean="0"/>
              <a:t>Κατάλληλος εξοπλισμός (καρέκλες, κρεβάτια κλπ)</a:t>
            </a:r>
          </a:p>
          <a:p>
            <a:r>
              <a:rPr lang="el-GR" dirty="0" smtClean="0"/>
              <a:t>Σωστή τοποθέτηση ασθενούς</a:t>
            </a:r>
          </a:p>
          <a:p>
            <a:r>
              <a:rPr lang="el-GR" dirty="0" smtClean="0"/>
              <a:t>Εργονομική στάση - κίνηση </a:t>
            </a:r>
            <a:r>
              <a:rPr lang="el-GR" dirty="0" err="1" smtClean="0"/>
              <a:t>φυσ</a:t>
            </a:r>
            <a:r>
              <a:rPr lang="el-GR" dirty="0" smtClean="0"/>
              <a:t>/η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3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Προδιαγραφές σωστής εφαρμογής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θέση ασθενούς εξαρτάται από:</a:t>
            </a:r>
          </a:p>
          <a:p>
            <a:r>
              <a:rPr lang="el-GR" dirty="0" smtClean="0"/>
              <a:t>Πάθηση </a:t>
            </a:r>
          </a:p>
          <a:p>
            <a:r>
              <a:rPr lang="el-GR" dirty="0" err="1" smtClean="0"/>
              <a:t>Σύνοδα</a:t>
            </a:r>
            <a:r>
              <a:rPr lang="el-GR" dirty="0" smtClean="0"/>
              <a:t> σωματικά προβλήματα </a:t>
            </a:r>
          </a:p>
          <a:p>
            <a:r>
              <a:rPr lang="el-GR" dirty="0" err="1" smtClean="0"/>
              <a:t>Σύνοδα</a:t>
            </a:r>
            <a:r>
              <a:rPr lang="el-GR" dirty="0" smtClean="0"/>
              <a:t> ψυχολογικά </a:t>
            </a:r>
            <a:r>
              <a:rPr lang="el-GR" dirty="0"/>
              <a:t>προβλήματα</a:t>
            </a:r>
            <a:r>
              <a:rPr lang="el-GR" dirty="0" smtClean="0"/>
              <a:t> </a:t>
            </a:r>
          </a:p>
          <a:p>
            <a:r>
              <a:rPr lang="el-GR" dirty="0" smtClean="0"/>
              <a:t>Φυσικοθεραπευτική αξιολόγηση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41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Προδιαγραφές σωστής εφαρμογής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b="1" dirty="0" smtClean="0">
                <a:solidFill>
                  <a:schemeClr val="tx2"/>
                </a:solidFill>
              </a:rPr>
              <a:t>Υλικά για την εφαρμογή</a:t>
            </a:r>
          </a:p>
          <a:p>
            <a:pPr marL="0" indent="0">
              <a:buNone/>
            </a:pPr>
            <a:r>
              <a:rPr lang="el-GR" dirty="0" smtClean="0"/>
              <a:t>Ορισμένοι </a:t>
            </a:r>
            <a:r>
              <a:rPr lang="el-GR" dirty="0"/>
              <a:t>χειρισμοί απαιτούν χρήση ειδικού υλικού, όπως:</a:t>
            </a:r>
          </a:p>
          <a:p>
            <a:r>
              <a:rPr lang="el-GR" dirty="0" smtClean="0"/>
              <a:t>Λιπαντική </a:t>
            </a:r>
            <a:r>
              <a:rPr lang="el-GR" dirty="0"/>
              <a:t>κρέμα</a:t>
            </a:r>
          </a:p>
          <a:p>
            <a:r>
              <a:rPr lang="el-GR" dirty="0" smtClean="0"/>
              <a:t>Λάδι</a:t>
            </a:r>
            <a:endParaRPr lang="el-GR" dirty="0"/>
          </a:p>
          <a:p>
            <a:r>
              <a:rPr lang="el-GR" dirty="0" smtClean="0"/>
              <a:t>Λοσιόν</a:t>
            </a:r>
            <a:endParaRPr lang="el-GR" dirty="0"/>
          </a:p>
          <a:p>
            <a:r>
              <a:rPr lang="el-GR" dirty="0" smtClean="0"/>
              <a:t>Πούδρα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Προσοχή με τις θεραπευτικές αλοιφές 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μόνο επάλειψη</a:t>
            </a:r>
            <a:r>
              <a:rPr lang="el-GR" dirty="0" smtClean="0"/>
              <a:t>,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όχι μάλαξη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33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Εισαγωγή στις τεχνικές μάλαξης</a:t>
            </a: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Θεραπευτικοί </a:t>
            </a:r>
            <a:r>
              <a:rPr lang="el-GR" dirty="0" smtClean="0"/>
              <a:t>στόχοι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Γενική ή τοπική χαλάρωση</a:t>
            </a:r>
          </a:p>
          <a:p>
            <a:r>
              <a:rPr lang="el-GR" dirty="0" smtClean="0"/>
              <a:t>Βελτίωση της κυκλοφορίας</a:t>
            </a:r>
          </a:p>
          <a:p>
            <a:r>
              <a:rPr lang="el-GR" dirty="0" smtClean="0"/>
              <a:t>Αναλγησία</a:t>
            </a:r>
          </a:p>
          <a:p>
            <a:r>
              <a:rPr lang="el-GR" dirty="0" smtClean="0"/>
              <a:t>Ψυχολογική υποστήριξη</a:t>
            </a:r>
          </a:p>
          <a:p>
            <a:r>
              <a:rPr lang="el-GR" dirty="0" smtClean="0"/>
              <a:t>Προετοιμασία για άλλη θεραπευτική πράξη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22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Παράμετροι που επηρεάζουν την αποτελεσματικότητα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Είδος πάθησης</a:t>
            </a:r>
          </a:p>
          <a:p>
            <a:r>
              <a:rPr lang="el-GR" dirty="0" smtClean="0"/>
              <a:t>Η φάση της παθολογικής κατάστασης (οξεία-</a:t>
            </a:r>
            <a:r>
              <a:rPr lang="el-GR" dirty="0" err="1" smtClean="0"/>
              <a:t>υποξεί</a:t>
            </a:r>
            <a:r>
              <a:rPr lang="el-GR" dirty="0" smtClean="0"/>
              <a:t>α)</a:t>
            </a:r>
          </a:p>
          <a:p>
            <a:r>
              <a:rPr lang="el-GR" dirty="0" smtClean="0"/>
              <a:t>Κατάσταση του δέρματος</a:t>
            </a:r>
          </a:p>
          <a:p>
            <a:r>
              <a:rPr lang="el-GR" dirty="0" smtClean="0"/>
              <a:t>Κατάσταση υποδόριου ιστού</a:t>
            </a:r>
          </a:p>
          <a:p>
            <a:r>
              <a:rPr lang="el-GR" dirty="0" smtClean="0"/>
              <a:t>Ηλικία</a:t>
            </a:r>
          </a:p>
          <a:p>
            <a:r>
              <a:rPr lang="el-GR" dirty="0" smtClean="0"/>
              <a:t>«Εμπειρία &amp; εκπαίδευση»</a:t>
            </a:r>
          </a:p>
          <a:p>
            <a:r>
              <a:rPr lang="el-GR" dirty="0" smtClean="0"/>
              <a:t>Θεραπευτής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02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Παράμετροι που επηρεάζουν την αποτελεσματικότητα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Διάρκεια - χρόνος συνεδρίας</a:t>
            </a:r>
          </a:p>
          <a:p>
            <a:r>
              <a:rPr lang="el-GR" dirty="0" smtClean="0"/>
              <a:t>Συχνότητα συνεδριών</a:t>
            </a:r>
          </a:p>
          <a:p>
            <a:r>
              <a:rPr lang="el-GR" dirty="0" smtClean="0"/>
              <a:t>Είδος των χειρισμών</a:t>
            </a:r>
          </a:p>
          <a:p>
            <a:r>
              <a:rPr lang="el-GR" dirty="0" smtClean="0"/>
              <a:t>Ένταση των χειρισμών</a:t>
            </a:r>
          </a:p>
          <a:p>
            <a:r>
              <a:rPr lang="el-GR" dirty="0" smtClean="0"/>
              <a:t>Κατεύθυνση χειρισμών</a:t>
            </a:r>
          </a:p>
          <a:p>
            <a:r>
              <a:rPr lang="el-GR" dirty="0" smtClean="0"/>
              <a:t>Ταχύτητα - ρυθμός των χειρισμών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88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Δέρμα - Φυσικοθεραπευτική αξιολόγηση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Χρώμα</a:t>
            </a:r>
          </a:p>
          <a:p>
            <a:r>
              <a:rPr lang="el-GR" dirty="0" smtClean="0"/>
              <a:t>Ποιότητα ελαστικότητας</a:t>
            </a:r>
          </a:p>
          <a:p>
            <a:r>
              <a:rPr lang="el-GR" dirty="0" smtClean="0"/>
              <a:t>Ποιότητα υγρασίας</a:t>
            </a:r>
          </a:p>
          <a:p>
            <a:r>
              <a:rPr lang="el-GR" dirty="0" smtClean="0"/>
              <a:t>Στιλπνότητα</a:t>
            </a:r>
          </a:p>
          <a:p>
            <a:r>
              <a:rPr lang="el-GR" dirty="0" smtClean="0"/>
              <a:t>Θερμοκρασία</a:t>
            </a:r>
          </a:p>
          <a:p>
            <a:r>
              <a:rPr lang="el-GR" dirty="0" smtClean="0"/>
              <a:t>Ποιότητα - ποσότητα τριχοφυΐας</a:t>
            </a:r>
          </a:p>
          <a:p>
            <a:r>
              <a:rPr lang="el-GR" dirty="0" smtClean="0"/>
              <a:t>Αμυχές - πληγές</a:t>
            </a:r>
          </a:p>
          <a:p>
            <a:r>
              <a:rPr lang="el-GR" dirty="0" smtClean="0"/>
              <a:t>Ουλές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09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Δέρμα - Φυσικοθεραπευτική αξιολόγηση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παρατήρηση και η ψηλάφηση αποτελούν ταυτόχρονα εργαλεία </a:t>
            </a:r>
            <a:r>
              <a:rPr lang="el-GR" dirty="0" smtClean="0"/>
              <a:t>αξιολόγησης, αλλά </a:t>
            </a:r>
            <a:r>
              <a:rPr lang="el-GR" dirty="0"/>
              <a:t>και ένα αρχικό θεραπευτική προσέγγιση</a:t>
            </a:r>
          </a:p>
          <a:p>
            <a:r>
              <a:rPr lang="el-GR" dirty="0"/>
              <a:t>Επειδή είναι η πρώτη επαφή με τον ασθενή απαιτείται ιδιαίτερη προσοχή και εκπαίδευση ώστε να οδηγήσουν στα επόμενα βήματα θεραπείας με ασφάλεια και αποτελεσματικότητα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6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c89c171c59eb848a31821d70b9e4e638f98b484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</TotalTime>
  <Words>850</Words>
  <Application>Microsoft Office PowerPoint</Application>
  <PresentationFormat>On-screen Show (4:3)</PresentationFormat>
  <Paragraphs>139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OC_template_updated</vt:lpstr>
      <vt:lpstr>Τεχνικές μάλαξης (Θ)</vt:lpstr>
      <vt:lpstr>Προδιαγραφές σωστής εφαρμογής</vt:lpstr>
      <vt:lpstr>Προδιαγραφές σωστής εφαρμογής</vt:lpstr>
      <vt:lpstr>Προδιαγραφές σωστής εφαρμογής</vt:lpstr>
      <vt:lpstr>Εισαγωγή στις τεχνικές μάλαξης Θεραπευτικοί στόχοι</vt:lpstr>
      <vt:lpstr>Παράμετροι που επηρεάζουν την αποτελεσματικότητα</vt:lpstr>
      <vt:lpstr>Παράμετροι που επηρεάζουν την αποτελεσματικότητα</vt:lpstr>
      <vt:lpstr>Δέρμα - Φυσικοθεραπευτική αξιολόγηση</vt:lpstr>
      <vt:lpstr>Δέρμα - Φυσικοθεραπευτική αξιολόγηση</vt:lpstr>
      <vt:lpstr>Δέρμα - Φυσικοθεραπευτική αξιολόγηση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334</cp:revision>
  <dcterms:created xsi:type="dcterms:W3CDTF">2013-03-04T13:35:19Z</dcterms:created>
  <dcterms:modified xsi:type="dcterms:W3CDTF">2015-10-14T10:48:39Z</dcterms:modified>
</cp:coreProperties>
</file>