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3"/>
  </p:notesMasterIdLst>
  <p:handoutMasterIdLst>
    <p:handoutMasterId r:id="rId44"/>
  </p:handoutMasterIdLst>
  <p:sldIdLst>
    <p:sldId id="258" r:id="rId2"/>
    <p:sldId id="266"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302" r:id="rId19"/>
    <p:sldId id="303" r:id="rId20"/>
    <p:sldId id="284" r:id="rId21"/>
    <p:sldId id="285" r:id="rId22"/>
    <p:sldId id="286" r:id="rId23"/>
    <p:sldId id="287" r:id="rId24"/>
    <p:sldId id="304" r:id="rId25"/>
    <p:sldId id="289" r:id="rId26"/>
    <p:sldId id="290" r:id="rId27"/>
    <p:sldId id="291" r:id="rId28"/>
    <p:sldId id="292" r:id="rId29"/>
    <p:sldId id="294" r:id="rId30"/>
    <p:sldId id="295" r:id="rId31"/>
    <p:sldId id="305" r:id="rId32"/>
    <p:sldId id="297" r:id="rId33"/>
    <p:sldId id="298" r:id="rId34"/>
    <p:sldId id="299" r:id="rId35"/>
    <p:sldId id="259" r:id="rId36"/>
    <p:sldId id="260" r:id="rId37"/>
    <p:sldId id="261" r:id="rId38"/>
    <p:sldId id="306" r:id="rId39"/>
    <p:sldId id="307" r:id="rId40"/>
    <p:sldId id="263" r:id="rId41"/>
    <p:sldId id="265" r:id="rId42"/>
  </p:sldIdLst>
  <p:sldSz cx="9144000" cy="6858000" type="screen4x3"/>
  <p:notesSz cx="7104063" cy="10234613"/>
  <p:custDataLst>
    <p:tags r:id="rId45"/>
  </p:custDataLst>
  <p:defaultTextStyle>
    <a:defPPr>
      <a:defRPr lang="el-GR"/>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20000"/>
    <a:srgbClr val="004A82"/>
    <a:srgbClr val="0F69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F3F9FA"/>
          </a:solidFill>
        </a:fill>
      </a:tcStyle>
    </a:wholeTbl>
    <a:band1H>
      <a:tcStyle>
        <a:tcBdr/>
        <a:fill>
          <a:solidFill>
            <a:srgbClr val="E7F3F4"/>
          </a:solidFill>
        </a:fill>
      </a:tcStyle>
    </a:band1H>
    <a:band2H>
      <a:tcStyle>
        <a:tcBdr/>
      </a:tcStyle>
    </a:band2H>
    <a:band1V>
      <a:tcStyle>
        <a:tcBdr/>
        <a:fill>
          <a:solidFill>
            <a:srgbClr val="E7F3F4"/>
          </a:solidFill>
        </a:fill>
      </a:tcStyle>
    </a:band1V>
    <a:band2V>
      <a:tcStyle>
        <a:tcBdr/>
      </a:tcStyle>
    </a:band2V>
    <a:lastCol>
      <a:tcTxStyle b="on">
        <a:font>
          <a:latin typeface="+mn-lt"/>
          <a:ea typeface="+mn-ea"/>
          <a:cs typeface="+mn-cs"/>
        </a:font>
        <a:srgbClr val="FFFFFF"/>
      </a:tcTxStyle>
      <a:tcStyle>
        <a:tcBdr/>
        <a:fill>
          <a:solidFill>
            <a:srgbClr val="BBE0E3"/>
          </a:solidFill>
        </a:fill>
      </a:tcStyle>
    </a:lastCol>
    <a:firstCol>
      <a:tcTxStyle b="on">
        <a:font>
          <a:latin typeface="+mn-lt"/>
          <a:ea typeface="+mn-ea"/>
          <a:cs typeface="+mn-cs"/>
        </a:font>
        <a:srgbClr val="FFFFFF"/>
      </a:tcTxStyle>
      <a:tcStyle>
        <a:tcBdr/>
        <a:fill>
          <a:solidFill>
            <a:srgbClr val="BBE0E3"/>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BBE0E3"/>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BBE0E3"/>
          </a:solidFill>
        </a:fill>
      </a:tcStyle>
    </a:firstRow>
  </a:tblStyle>
  <a:tblStyle styleId="{5940675A-B579-460E-94D1-54222C63F5DA}" styleName="">
    <a:wholeTbl>
      <a:tcTxStyle>
        <a:font>
          <a:latin typeface="+mn-lt"/>
          <a:ea typeface="+mn-ea"/>
          <a:cs typeface="+mn-cs"/>
        </a:font>
        <a:srgbClr val="000000"/>
      </a:tcTxStyle>
      <a:tcStyle>
        <a:tcBdr>
          <a:left>
            <a:ln w="12701" cap="flat" cmpd="sng" algn="ctr">
              <a:solidFill>
                <a:srgbClr val="000000"/>
              </a:solidFill>
              <a:prstDash val="solid"/>
              <a:round/>
              <a:headEnd type="none" w="med" len="med"/>
              <a:tailEnd type="none" w="med" len="med"/>
            </a:ln>
          </a:left>
          <a:right>
            <a:ln w="12701" cap="flat" cmpd="sng" algn="ctr">
              <a:solidFill>
                <a:srgbClr val="000000"/>
              </a:solidFill>
              <a:prstDash val="solid"/>
              <a:round/>
              <a:headEnd type="none" w="med" len="med"/>
              <a:tailEnd type="none" w="med" len="med"/>
            </a:ln>
          </a:right>
          <a:top>
            <a:ln w="12701" cap="flat" cmpd="sng" algn="ctr">
              <a:solidFill>
                <a:srgbClr val="000000"/>
              </a:solidFill>
              <a:prstDash val="solid"/>
              <a:round/>
              <a:headEnd type="none" w="med" len="med"/>
              <a:tailEnd type="none" w="med" len="med"/>
            </a:ln>
          </a:top>
          <a:bottom>
            <a:ln w="12701" cap="flat" cmpd="sng" algn="ctr">
              <a:solidFill>
                <a:srgbClr val="000000"/>
              </a:solidFill>
              <a:prstDash val="solid"/>
              <a:round/>
              <a:headEnd type="none" w="med" len="med"/>
              <a:tailEnd type="none" w="med" len="med"/>
            </a:ln>
          </a:bottom>
        </a:tcBdr>
      </a:tcStyle>
    </a:wholeTbl>
  </a:tblStyle>
  <a:tblStyle styleId="{2D5ABB26-0587-4C30-8999-92F81FD0307C}" styleName="">
    <a:wholeTbl>
      <a:tcTxStyle>
        <a:font>
          <a:latin typeface="+mn-lt"/>
          <a:ea typeface="+mn-ea"/>
          <a:cs typeface="+mn-cs"/>
        </a:font>
        <a:srgbClr val="000000"/>
      </a:tcTxStyle>
      <a:tcStyle>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00" autoAdjust="0"/>
    <p:restoredTop sz="94660"/>
  </p:normalViewPr>
  <p:slideViewPr>
    <p:cSldViewPr snapToGrid="0">
      <p:cViewPr varScale="1">
        <p:scale>
          <a:sx n="107" d="100"/>
          <a:sy n="107" d="100"/>
        </p:scale>
        <p:origin x="-178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Rectangle 2"/>
          <p:cNvSpPr txBox="1">
            <a:spLocks noGrp="1"/>
          </p:cNvSpPr>
          <p:nvPr>
            <p:ph type="hdr" sz="quarter"/>
          </p:nvPr>
        </p:nvSpPr>
        <p:spPr bwMode="auto">
          <a:xfrm>
            <a:off x="0" y="0"/>
            <a:ext cx="3078163"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075" tIns="49542" rIns="99075" bIns="49542" numCol="1" anchor="t" anchorCtr="0" compatLnSpc="1">
            <a:prstTxWarp prst="textNoShape">
              <a:avLst/>
            </a:prstTxWarp>
          </a:bodyPr>
          <a:lstStyle>
            <a:lvl1pPr defTabSz="989013" eaLnBrk="1">
              <a:defRPr>
                <a:solidFill>
                  <a:srgbClr val="000000"/>
                </a:solidFill>
                <a:latin typeface="Arial" panose="020B0604020202020204" pitchFamily="34" charset="0"/>
                <a:cs typeface="Arial" panose="020B0604020202020204" pitchFamily="34" charset="0"/>
              </a:defRPr>
            </a:lvl1pPr>
          </a:lstStyle>
          <a:p>
            <a:pPr>
              <a:defRPr/>
            </a:pPr>
            <a:endParaRPr lang="el-GR" altLang="el-GR"/>
          </a:p>
        </p:txBody>
      </p:sp>
      <p:sp>
        <p:nvSpPr>
          <p:cNvPr id="3075" name="Rectangle 3"/>
          <p:cNvSpPr txBox="1">
            <a:spLocks noGrp="1"/>
          </p:cNvSpPr>
          <p:nvPr>
            <p:ph type="dt" sz="quarter" idx="1"/>
          </p:nvPr>
        </p:nvSpPr>
        <p:spPr bwMode="auto">
          <a:xfrm>
            <a:off x="4024313" y="0"/>
            <a:ext cx="3078162"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075" tIns="49542" rIns="99075" bIns="49542" numCol="1" anchor="t" anchorCtr="0" compatLnSpc="1">
            <a:prstTxWarp prst="textNoShape">
              <a:avLst/>
            </a:prstTxWarp>
          </a:bodyPr>
          <a:lstStyle>
            <a:lvl1pPr algn="r" defTabSz="989013" eaLnBrk="1">
              <a:defRPr>
                <a:solidFill>
                  <a:srgbClr val="000000"/>
                </a:solidFill>
                <a:latin typeface="Arial" panose="020B0604020202020204" pitchFamily="34" charset="0"/>
                <a:cs typeface="Arial" panose="020B0604020202020204" pitchFamily="34" charset="0"/>
              </a:defRPr>
            </a:lvl1pPr>
          </a:lstStyle>
          <a:p>
            <a:pPr>
              <a:defRPr/>
            </a:pPr>
            <a:fld id="{FE96563F-0F48-4CA9-809D-B7F28E132FF7}" type="datetime1">
              <a:rPr lang="el-GR" altLang="el-GR"/>
              <a:pPr>
                <a:defRPr/>
              </a:pPr>
              <a:t>29/5/2015</a:t>
            </a:fld>
            <a:endParaRPr lang="el-GR" altLang="el-GR"/>
          </a:p>
        </p:txBody>
      </p:sp>
      <p:sp>
        <p:nvSpPr>
          <p:cNvPr id="3076" name="Rectangle 4"/>
          <p:cNvSpPr txBox="1">
            <a:spLocks noGrp="1"/>
          </p:cNvSpPr>
          <p:nvPr>
            <p:ph type="ftr" sz="quarter" idx="2"/>
          </p:nvPr>
        </p:nvSpPr>
        <p:spPr bwMode="auto">
          <a:xfrm>
            <a:off x="0" y="9721850"/>
            <a:ext cx="3078163"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075" tIns="49542" rIns="99075" bIns="49542" numCol="1" anchor="b" anchorCtr="0" compatLnSpc="1">
            <a:prstTxWarp prst="textNoShape">
              <a:avLst/>
            </a:prstTxWarp>
          </a:bodyPr>
          <a:lstStyle>
            <a:lvl1pPr defTabSz="989013" eaLnBrk="1">
              <a:defRPr>
                <a:solidFill>
                  <a:srgbClr val="000000"/>
                </a:solidFill>
                <a:latin typeface="Arial" panose="020B0604020202020204" pitchFamily="34" charset="0"/>
                <a:cs typeface="Arial" panose="020B0604020202020204" pitchFamily="34" charset="0"/>
              </a:defRPr>
            </a:lvl1pPr>
          </a:lstStyle>
          <a:p>
            <a:pPr>
              <a:defRPr/>
            </a:pPr>
            <a:endParaRPr lang="el-GR" altLang="el-GR"/>
          </a:p>
        </p:txBody>
      </p:sp>
      <p:sp>
        <p:nvSpPr>
          <p:cNvPr id="5" name="Rectangle 5"/>
          <p:cNvSpPr txBox="1">
            <a:spLocks noGrp="1"/>
          </p:cNvSpPr>
          <p:nvPr>
            <p:ph type="sldNum" sz="quarter" idx="3"/>
          </p:nvPr>
        </p:nvSpPr>
        <p:spPr>
          <a:xfrm>
            <a:off x="4024313" y="9721850"/>
            <a:ext cx="3078162" cy="511175"/>
          </a:xfrm>
          <a:prstGeom prst="rect">
            <a:avLst/>
          </a:prstGeom>
          <a:noFill/>
          <a:ln>
            <a:noFill/>
          </a:ln>
        </p:spPr>
        <p:txBody>
          <a:bodyPr vert="horz" wrap="square" lIns="99075" tIns="49542" rIns="99075" bIns="49542" numCol="1" anchor="b" anchorCtr="0" compatLnSpc="1">
            <a:prstTxWarp prst="textNoShape">
              <a:avLst/>
            </a:prstTxWarp>
            <a:noAutofit/>
          </a:bodyPr>
          <a:lstStyle>
            <a:lvl1pPr algn="r" defTabSz="989013" eaLnBrk="1">
              <a:defRPr>
                <a:solidFill>
                  <a:srgbClr val="000000"/>
                </a:solidFill>
                <a:latin typeface="Calibri" pitchFamily="34" charset="0"/>
              </a:defRPr>
            </a:lvl1pPr>
          </a:lstStyle>
          <a:p>
            <a:fld id="{7852C61B-E2E5-4352-A30F-870B9B69E484}" type="slidenum">
              <a:rPr lang="el-GR" altLang="el-GR"/>
              <a:pPr/>
              <a:t>‹#›</a:t>
            </a:fld>
            <a:endParaRPr lang="el-GR" altLang="el-GR" sz="1300">
              <a:latin typeface="Arial" charset="0"/>
            </a:endParaRPr>
          </a:p>
        </p:txBody>
      </p:sp>
    </p:spTree>
    <p:extLst>
      <p:ext uri="{BB962C8B-B14F-4D97-AF65-F5344CB8AC3E}">
        <p14:creationId xmlns:p14="http://schemas.microsoft.com/office/powerpoint/2010/main" val="39652614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1 - Θέση κεφαλίδας"/>
          <p:cNvSpPr txBox="1">
            <a:spLocks noGrp="1"/>
          </p:cNvSpPr>
          <p:nvPr>
            <p:ph type="hdr" sz="quarter"/>
          </p:nvPr>
        </p:nvSpPr>
        <p:spPr>
          <a:xfrm>
            <a:off x="0" y="0"/>
            <a:ext cx="3078163" cy="511175"/>
          </a:xfrm>
          <a:prstGeom prst="rect">
            <a:avLst/>
          </a:prstGeom>
          <a:noFill/>
          <a:ln>
            <a:noFill/>
          </a:ln>
        </p:spPr>
        <p:txBody>
          <a:bodyPr vert="horz" wrap="square" lIns="99075" tIns="49542" rIns="99075" bIns="49542" anchor="t" anchorCtr="0" compatLnSpc="1">
            <a:noAutofit/>
          </a:bodyPr>
          <a:lstStyle>
            <a:lvl1pPr marL="0" marR="0" lvl="0" indent="0" algn="l" defTabSz="990596" rtl="0" eaLnBrk="1" fontAlgn="auto" hangingPunct="1">
              <a:lnSpc>
                <a:spcPct val="100000"/>
              </a:lnSpc>
              <a:spcBef>
                <a:spcPts val="0"/>
              </a:spcBef>
              <a:spcAft>
                <a:spcPts val="0"/>
              </a:spcAft>
              <a:buNone/>
              <a:tabLst/>
              <a:defRPr lang="el-GR" sz="1300" b="0" i="0" u="none" strike="noStrike" kern="1200" cap="none" spc="0" baseline="0">
                <a:solidFill>
                  <a:srgbClr val="000000"/>
                </a:solidFill>
                <a:uFillTx/>
                <a:latin typeface="Arial"/>
                <a:cs typeface="+mn-cs"/>
              </a:defRPr>
            </a:lvl1pPr>
          </a:lstStyle>
          <a:p>
            <a:pPr>
              <a:defRPr/>
            </a:pPr>
            <a:endParaRPr/>
          </a:p>
        </p:txBody>
      </p:sp>
      <p:sp>
        <p:nvSpPr>
          <p:cNvPr id="3" name="2 - Θέση ημερομηνίας"/>
          <p:cNvSpPr txBox="1">
            <a:spLocks noGrp="1"/>
          </p:cNvSpPr>
          <p:nvPr>
            <p:ph type="dt" idx="1"/>
          </p:nvPr>
        </p:nvSpPr>
        <p:spPr>
          <a:xfrm>
            <a:off x="4024313" y="0"/>
            <a:ext cx="3078162" cy="511175"/>
          </a:xfrm>
          <a:prstGeom prst="rect">
            <a:avLst/>
          </a:prstGeom>
          <a:noFill/>
          <a:ln>
            <a:noFill/>
          </a:ln>
        </p:spPr>
        <p:txBody>
          <a:bodyPr vert="horz" wrap="square" lIns="99075" tIns="49542" rIns="99075" bIns="49542" anchor="t" anchorCtr="0" compatLnSpc="1">
            <a:noAutofit/>
          </a:bodyPr>
          <a:lstStyle>
            <a:lvl1pPr marL="0" marR="0" lvl="0" indent="0" algn="r" defTabSz="990596" rtl="0" eaLnBrk="1" fontAlgn="auto" hangingPunct="1">
              <a:lnSpc>
                <a:spcPct val="100000"/>
              </a:lnSpc>
              <a:spcBef>
                <a:spcPts val="0"/>
              </a:spcBef>
              <a:spcAft>
                <a:spcPts val="0"/>
              </a:spcAft>
              <a:buNone/>
              <a:tabLst/>
              <a:defRPr lang="el-GR" sz="1300" b="0" i="0" u="none" strike="noStrike" kern="1200" cap="none" spc="0" baseline="0">
                <a:solidFill>
                  <a:srgbClr val="000000"/>
                </a:solidFill>
                <a:uFillTx/>
                <a:latin typeface="Arial"/>
                <a:cs typeface="+mn-cs"/>
              </a:defRPr>
            </a:lvl1pPr>
          </a:lstStyle>
          <a:p>
            <a:pPr>
              <a:defRPr/>
            </a:pPr>
            <a:fld id="{1C3CF9A9-6E07-4925-83F6-FD100DCC1274}" type="datetime1">
              <a:rPr lang="el-GR"/>
              <a:pPr>
                <a:defRPr/>
              </a:pPr>
              <a:t>29/5/2015</a:t>
            </a:fld>
            <a:endParaRPr/>
          </a:p>
        </p:txBody>
      </p:sp>
      <p:sp>
        <p:nvSpPr>
          <p:cNvPr id="2052" name="3 - Θέση εικόνας διαφάνειας"/>
          <p:cNvSpPr>
            <a:spLocks noGrp="1" noRot="1" noChangeAspect="1"/>
          </p:cNvSpPr>
          <p:nvPr>
            <p:ph type="sldImg" idx="2"/>
          </p:nvPr>
        </p:nvSpPr>
        <p:spPr bwMode="auto">
          <a:xfrm>
            <a:off x="993775" y="768350"/>
            <a:ext cx="5116513" cy="3836988"/>
          </a:xfrm>
          <a:prstGeom prst="rect">
            <a:avLst/>
          </a:prstGeom>
          <a:noFill/>
          <a:ln w="12701">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 name="4 - Θέση σημειώσεων"/>
          <p:cNvSpPr txBox="1">
            <a:spLocks noGrp="1"/>
          </p:cNvSpPr>
          <p:nvPr>
            <p:ph type="body" sz="quarter" idx="3"/>
          </p:nvPr>
        </p:nvSpPr>
        <p:spPr>
          <a:xfrm>
            <a:off x="711200" y="4860925"/>
            <a:ext cx="5683250" cy="4605338"/>
          </a:xfrm>
          <a:prstGeom prst="rect">
            <a:avLst/>
          </a:prstGeom>
          <a:noFill/>
          <a:ln>
            <a:noFill/>
          </a:ln>
        </p:spPr>
        <p:txBody>
          <a:bodyPr vert="horz" wrap="square" lIns="99075" tIns="49542" rIns="99075" bIns="49542" anchor="t" anchorCtr="0" compatLnSpc="1">
            <a:noAutofit/>
          </a:bodyPr>
          <a:lstStyle/>
          <a:p>
            <a:pPr lvl="0"/>
            <a:r>
              <a:rPr lang="el-GR" noProof="0"/>
              <a:t>Kλικ για επεξεργασία των στυλ του υποδείγματος</a:t>
            </a:r>
          </a:p>
          <a:p>
            <a:pPr lvl="1"/>
            <a:r>
              <a:rPr lang="el-GR" noProof="0"/>
              <a:t>Δεύτερου επιπέδου</a:t>
            </a:r>
          </a:p>
          <a:p>
            <a:pPr lvl="2"/>
            <a:r>
              <a:rPr lang="el-GR" noProof="0"/>
              <a:t>Τρίτου επιπέδου</a:t>
            </a:r>
          </a:p>
          <a:p>
            <a:pPr lvl="3"/>
            <a:r>
              <a:rPr lang="el-GR" noProof="0"/>
              <a:t>Τέταρτου επιπέδου</a:t>
            </a:r>
          </a:p>
          <a:p>
            <a:pPr lvl="4"/>
            <a:r>
              <a:rPr lang="el-GR" noProof="0"/>
              <a:t>Πέμπτου επιπέδου</a:t>
            </a:r>
          </a:p>
        </p:txBody>
      </p:sp>
      <p:sp>
        <p:nvSpPr>
          <p:cNvPr id="6" name="5 - Θέση υποσέλιδου"/>
          <p:cNvSpPr txBox="1">
            <a:spLocks noGrp="1"/>
          </p:cNvSpPr>
          <p:nvPr>
            <p:ph type="ftr" sz="quarter" idx="4"/>
          </p:nvPr>
        </p:nvSpPr>
        <p:spPr>
          <a:xfrm>
            <a:off x="0" y="9721850"/>
            <a:ext cx="3078163" cy="511175"/>
          </a:xfrm>
          <a:prstGeom prst="rect">
            <a:avLst/>
          </a:prstGeom>
          <a:noFill/>
          <a:ln>
            <a:noFill/>
          </a:ln>
        </p:spPr>
        <p:txBody>
          <a:bodyPr vert="horz" wrap="square" lIns="99075" tIns="49542" rIns="99075" bIns="49542" anchor="b" anchorCtr="0" compatLnSpc="1">
            <a:noAutofit/>
          </a:bodyPr>
          <a:lstStyle>
            <a:lvl1pPr marL="0" marR="0" lvl="0" indent="0" algn="l" defTabSz="990596" rtl="0" eaLnBrk="1" fontAlgn="auto" hangingPunct="1">
              <a:lnSpc>
                <a:spcPct val="100000"/>
              </a:lnSpc>
              <a:spcBef>
                <a:spcPts val="0"/>
              </a:spcBef>
              <a:spcAft>
                <a:spcPts val="0"/>
              </a:spcAft>
              <a:buNone/>
              <a:tabLst/>
              <a:defRPr lang="el-GR" sz="1300" b="0" i="0" u="none" strike="noStrike" kern="1200" cap="none" spc="0" baseline="0">
                <a:solidFill>
                  <a:srgbClr val="000000"/>
                </a:solidFill>
                <a:uFillTx/>
                <a:latin typeface="Arial"/>
                <a:cs typeface="+mn-cs"/>
              </a:defRPr>
            </a:lvl1pPr>
          </a:lstStyle>
          <a:p>
            <a:pPr>
              <a:defRPr/>
            </a:pPr>
            <a:endParaRPr/>
          </a:p>
        </p:txBody>
      </p:sp>
      <p:sp>
        <p:nvSpPr>
          <p:cNvPr id="7" name="6 - Θέση αριθμού διαφάνειας"/>
          <p:cNvSpPr txBox="1">
            <a:spLocks noGrp="1"/>
          </p:cNvSpPr>
          <p:nvPr>
            <p:ph type="sldNum" sz="quarter" idx="5"/>
          </p:nvPr>
        </p:nvSpPr>
        <p:spPr>
          <a:xfrm>
            <a:off x="4024313" y="9721850"/>
            <a:ext cx="3078162" cy="511175"/>
          </a:xfrm>
          <a:prstGeom prst="rect">
            <a:avLst/>
          </a:prstGeom>
          <a:noFill/>
          <a:ln>
            <a:noFill/>
          </a:ln>
        </p:spPr>
        <p:txBody>
          <a:bodyPr vert="horz" wrap="square" lIns="99075" tIns="49542" rIns="99075" bIns="49542" numCol="1" anchor="b" anchorCtr="0" compatLnSpc="1">
            <a:prstTxWarp prst="textNoShape">
              <a:avLst/>
            </a:prstTxWarp>
            <a:noAutofit/>
          </a:bodyPr>
          <a:lstStyle>
            <a:lvl1pPr algn="r" defTabSz="989013" eaLnBrk="1" hangingPunct="1">
              <a:defRPr sz="1300">
                <a:solidFill>
                  <a:srgbClr val="000000"/>
                </a:solidFill>
              </a:defRPr>
            </a:lvl1pPr>
          </a:lstStyle>
          <a:p>
            <a:fld id="{A948B297-98E9-4577-97E3-99B5542F91D9}" type="slidenum">
              <a:rPr lang="el-GR" altLang="el-GR"/>
              <a:pPr/>
              <a:t>‹#›</a:t>
            </a:fld>
            <a:endParaRPr lang="el-GR" altLang="el-GR"/>
          </a:p>
        </p:txBody>
      </p:sp>
    </p:spTree>
    <p:extLst>
      <p:ext uri="{BB962C8B-B14F-4D97-AF65-F5344CB8AC3E}">
        <p14:creationId xmlns:p14="http://schemas.microsoft.com/office/powerpoint/2010/main" val="3575558445"/>
      </p:ext>
    </p:extLst>
  </p:cSld>
  <p:clrMap bg1="lt1" tx1="dk1" bg2="lt2" tx2="dk2" accent1="accent1" accent2="accent2" accent3="accent3" accent4="accent4" accent5="accent5" accent6="accent6" hlink="hlink" folHlink="folHlink"/>
  <p:notesStyle>
    <a:lvl1pPr algn="l" rtl="0" eaLnBrk="0" fontAlgn="base" hangingPunct="0">
      <a:spcBef>
        <a:spcPts val="400"/>
      </a:spcBef>
      <a:spcAft>
        <a:spcPct val="0"/>
      </a:spcAft>
      <a:defRPr lang="el-GR" sz="1200" kern="1200">
        <a:solidFill>
          <a:srgbClr val="000000"/>
        </a:solidFill>
        <a:latin typeface="Calibri"/>
      </a:defRPr>
    </a:lvl1pPr>
    <a:lvl2pPr marL="457200" lvl="1" algn="l" rtl="0" eaLnBrk="0" fontAlgn="base" hangingPunct="0">
      <a:spcBef>
        <a:spcPts val="400"/>
      </a:spcBef>
      <a:spcAft>
        <a:spcPct val="0"/>
      </a:spcAft>
      <a:defRPr lang="el-GR" sz="1200" kern="1200">
        <a:solidFill>
          <a:srgbClr val="000000"/>
        </a:solidFill>
        <a:latin typeface="Calibri"/>
      </a:defRPr>
    </a:lvl2pPr>
    <a:lvl3pPr marL="914400" lvl="2" algn="l" rtl="0" eaLnBrk="0" fontAlgn="base" hangingPunct="0">
      <a:spcBef>
        <a:spcPts val="400"/>
      </a:spcBef>
      <a:spcAft>
        <a:spcPct val="0"/>
      </a:spcAft>
      <a:defRPr lang="el-GR" sz="1200" kern="1200">
        <a:solidFill>
          <a:srgbClr val="000000"/>
        </a:solidFill>
        <a:latin typeface="Calibri"/>
      </a:defRPr>
    </a:lvl3pPr>
    <a:lvl4pPr marL="1371600" lvl="3" algn="l" rtl="0" eaLnBrk="0" fontAlgn="base" hangingPunct="0">
      <a:spcBef>
        <a:spcPts val="400"/>
      </a:spcBef>
      <a:spcAft>
        <a:spcPct val="0"/>
      </a:spcAft>
      <a:defRPr lang="el-GR" sz="1200" kern="1200">
        <a:solidFill>
          <a:srgbClr val="000000"/>
        </a:solidFill>
        <a:latin typeface="Calibri"/>
      </a:defRPr>
    </a:lvl4pPr>
    <a:lvl5pPr marL="1828800" lvl="4" algn="l" rtl="0" eaLnBrk="0" fontAlgn="base" hangingPunct="0">
      <a:spcBef>
        <a:spcPts val="400"/>
      </a:spcBef>
      <a:spcAft>
        <a:spcPct val="0"/>
      </a:spcAft>
      <a:defRPr lang="el-GR" sz="1200" kern="1200">
        <a:solidFill>
          <a:srgbClr val="000000"/>
        </a:solidFill>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Θέση εικόνας διαφάνειας 1"/>
          <p:cNvSpPr>
            <a:spLocks noGrp="1" noRot="1" noChangeAspect="1" noTextEdit="1"/>
          </p:cNvSpPr>
          <p:nvPr>
            <p:ph type="sldImg"/>
          </p:nvPr>
        </p:nvSpPr>
        <p:spPr>
          <a:ln/>
        </p:spPr>
      </p:sp>
      <p:sp>
        <p:nvSpPr>
          <p:cNvPr id="5123" name="Θέση σημειώσεων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altLang="el-GR" smtClean="0">
              <a:latin typeface="Calibri" pitchFamily="34" charset="0"/>
            </a:endParaRPr>
          </a:p>
        </p:txBody>
      </p:sp>
      <p:sp>
        <p:nvSpPr>
          <p:cNvPr id="5124" name="Θέση αριθμού διαφάνειας 3"/>
          <p:cNvSpPr txBox="1">
            <a:spLocks noChangeArrowheads="1"/>
          </p:cNvSpPr>
          <p:nvPr/>
        </p:nvSpPr>
        <p:spPr bwMode="auto">
          <a:xfrm>
            <a:off x="4024313" y="9721850"/>
            <a:ext cx="3078162"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75" tIns="49542" rIns="99075" bIns="49542" anchor="b"/>
          <a:lstStyle>
            <a:lvl1pPr defTabSz="989013">
              <a:defRPr>
                <a:solidFill>
                  <a:schemeClr val="tx1"/>
                </a:solidFill>
                <a:latin typeface="Arial" charset="0"/>
                <a:cs typeface="Arial" charset="0"/>
              </a:defRPr>
            </a:lvl1pPr>
            <a:lvl2pPr marL="742950" indent="-285750" defTabSz="989013">
              <a:defRPr>
                <a:solidFill>
                  <a:schemeClr val="tx1"/>
                </a:solidFill>
                <a:latin typeface="Arial" charset="0"/>
                <a:cs typeface="Arial" charset="0"/>
              </a:defRPr>
            </a:lvl2pPr>
            <a:lvl3pPr marL="1143000" indent="-228600" defTabSz="989013">
              <a:defRPr>
                <a:solidFill>
                  <a:schemeClr val="tx1"/>
                </a:solidFill>
                <a:latin typeface="Arial" charset="0"/>
                <a:cs typeface="Arial" charset="0"/>
              </a:defRPr>
            </a:lvl3pPr>
            <a:lvl4pPr marL="1600200" indent="-228600" defTabSz="989013">
              <a:defRPr>
                <a:solidFill>
                  <a:schemeClr val="tx1"/>
                </a:solidFill>
                <a:latin typeface="Arial" charset="0"/>
                <a:cs typeface="Arial" charset="0"/>
              </a:defRPr>
            </a:lvl4pPr>
            <a:lvl5pPr marL="2057400" indent="-228600" defTabSz="989013">
              <a:defRPr>
                <a:solidFill>
                  <a:schemeClr val="tx1"/>
                </a:solidFill>
                <a:latin typeface="Arial" charset="0"/>
                <a:cs typeface="Arial" charset="0"/>
              </a:defRPr>
            </a:lvl5pPr>
            <a:lvl6pPr marL="2514600" indent="-228600" defTabSz="989013" eaLnBrk="0" fontAlgn="base" hangingPunct="0">
              <a:spcBef>
                <a:spcPct val="0"/>
              </a:spcBef>
              <a:spcAft>
                <a:spcPct val="0"/>
              </a:spcAft>
              <a:defRPr>
                <a:solidFill>
                  <a:schemeClr val="tx1"/>
                </a:solidFill>
                <a:latin typeface="Arial" charset="0"/>
                <a:cs typeface="Arial" charset="0"/>
              </a:defRPr>
            </a:lvl6pPr>
            <a:lvl7pPr marL="2971800" indent="-228600" defTabSz="989013" eaLnBrk="0" fontAlgn="base" hangingPunct="0">
              <a:spcBef>
                <a:spcPct val="0"/>
              </a:spcBef>
              <a:spcAft>
                <a:spcPct val="0"/>
              </a:spcAft>
              <a:defRPr>
                <a:solidFill>
                  <a:schemeClr val="tx1"/>
                </a:solidFill>
                <a:latin typeface="Arial" charset="0"/>
                <a:cs typeface="Arial" charset="0"/>
              </a:defRPr>
            </a:lvl7pPr>
            <a:lvl8pPr marL="3429000" indent="-228600" defTabSz="989013" eaLnBrk="0" fontAlgn="base" hangingPunct="0">
              <a:spcBef>
                <a:spcPct val="0"/>
              </a:spcBef>
              <a:spcAft>
                <a:spcPct val="0"/>
              </a:spcAft>
              <a:defRPr>
                <a:solidFill>
                  <a:schemeClr val="tx1"/>
                </a:solidFill>
                <a:latin typeface="Arial" charset="0"/>
                <a:cs typeface="Arial" charset="0"/>
              </a:defRPr>
            </a:lvl8pPr>
            <a:lvl9pPr marL="3886200" indent="-228600" defTabSz="989013" eaLnBrk="0" fontAlgn="base" hangingPunct="0">
              <a:spcBef>
                <a:spcPct val="0"/>
              </a:spcBef>
              <a:spcAft>
                <a:spcPct val="0"/>
              </a:spcAft>
              <a:defRPr>
                <a:solidFill>
                  <a:schemeClr val="tx1"/>
                </a:solidFill>
                <a:latin typeface="Arial" charset="0"/>
                <a:cs typeface="Arial" charset="0"/>
              </a:defRPr>
            </a:lvl9pPr>
          </a:lstStyle>
          <a:p>
            <a:pPr algn="r" eaLnBrk="1" hangingPunct="1"/>
            <a:fld id="{0D174D23-C716-4F4B-9FD9-978135F8F8EF}" type="slidenum">
              <a:rPr lang="el-GR" altLang="el-GR">
                <a:solidFill>
                  <a:srgbClr val="000000"/>
                </a:solidFill>
                <a:latin typeface="Calibri" pitchFamily="34" charset="0"/>
              </a:rPr>
              <a:pPr algn="r" eaLnBrk="1" hangingPunct="1"/>
              <a:t>1</a:t>
            </a:fld>
            <a:endParaRPr lang="el-GR" altLang="el-GR" sz="130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altLang="el-GR" smtClean="0">
              <a:latin typeface="Calibri" pitchFamily="34" charset="0"/>
            </a:endParaRPr>
          </a:p>
        </p:txBody>
      </p:sp>
      <p:sp>
        <p:nvSpPr>
          <p:cNvPr id="53252" name="Slide Number Placeholder 3"/>
          <p:cNvSpPr txBox="1">
            <a:spLocks noChangeArrowheads="1"/>
          </p:cNvSpPr>
          <p:nvPr/>
        </p:nvSpPr>
        <p:spPr bwMode="auto">
          <a:xfrm>
            <a:off x="4024313" y="9721850"/>
            <a:ext cx="3078162"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75" tIns="49542" rIns="99075" bIns="49542" anchor="b"/>
          <a:lstStyle>
            <a:lvl1pPr defTabSz="989013">
              <a:defRPr>
                <a:solidFill>
                  <a:schemeClr val="tx1"/>
                </a:solidFill>
                <a:latin typeface="Arial" charset="0"/>
                <a:cs typeface="Arial" charset="0"/>
              </a:defRPr>
            </a:lvl1pPr>
            <a:lvl2pPr marL="742950" indent="-285750" defTabSz="989013">
              <a:defRPr>
                <a:solidFill>
                  <a:schemeClr val="tx1"/>
                </a:solidFill>
                <a:latin typeface="Arial" charset="0"/>
                <a:cs typeface="Arial" charset="0"/>
              </a:defRPr>
            </a:lvl2pPr>
            <a:lvl3pPr marL="1143000" indent="-228600" defTabSz="989013">
              <a:defRPr>
                <a:solidFill>
                  <a:schemeClr val="tx1"/>
                </a:solidFill>
                <a:latin typeface="Arial" charset="0"/>
                <a:cs typeface="Arial" charset="0"/>
              </a:defRPr>
            </a:lvl3pPr>
            <a:lvl4pPr marL="1600200" indent="-228600" defTabSz="989013">
              <a:defRPr>
                <a:solidFill>
                  <a:schemeClr val="tx1"/>
                </a:solidFill>
                <a:latin typeface="Arial" charset="0"/>
                <a:cs typeface="Arial" charset="0"/>
              </a:defRPr>
            </a:lvl4pPr>
            <a:lvl5pPr marL="2057400" indent="-228600" defTabSz="989013">
              <a:defRPr>
                <a:solidFill>
                  <a:schemeClr val="tx1"/>
                </a:solidFill>
                <a:latin typeface="Arial" charset="0"/>
                <a:cs typeface="Arial" charset="0"/>
              </a:defRPr>
            </a:lvl5pPr>
            <a:lvl6pPr marL="2514600" indent="-228600" defTabSz="989013" eaLnBrk="0" fontAlgn="base" hangingPunct="0">
              <a:spcBef>
                <a:spcPct val="0"/>
              </a:spcBef>
              <a:spcAft>
                <a:spcPct val="0"/>
              </a:spcAft>
              <a:defRPr>
                <a:solidFill>
                  <a:schemeClr val="tx1"/>
                </a:solidFill>
                <a:latin typeface="Arial" charset="0"/>
                <a:cs typeface="Arial" charset="0"/>
              </a:defRPr>
            </a:lvl6pPr>
            <a:lvl7pPr marL="2971800" indent="-228600" defTabSz="989013" eaLnBrk="0" fontAlgn="base" hangingPunct="0">
              <a:spcBef>
                <a:spcPct val="0"/>
              </a:spcBef>
              <a:spcAft>
                <a:spcPct val="0"/>
              </a:spcAft>
              <a:defRPr>
                <a:solidFill>
                  <a:schemeClr val="tx1"/>
                </a:solidFill>
                <a:latin typeface="Arial" charset="0"/>
                <a:cs typeface="Arial" charset="0"/>
              </a:defRPr>
            </a:lvl7pPr>
            <a:lvl8pPr marL="3429000" indent="-228600" defTabSz="989013" eaLnBrk="0" fontAlgn="base" hangingPunct="0">
              <a:spcBef>
                <a:spcPct val="0"/>
              </a:spcBef>
              <a:spcAft>
                <a:spcPct val="0"/>
              </a:spcAft>
              <a:defRPr>
                <a:solidFill>
                  <a:schemeClr val="tx1"/>
                </a:solidFill>
                <a:latin typeface="Arial" charset="0"/>
                <a:cs typeface="Arial" charset="0"/>
              </a:defRPr>
            </a:lvl8pPr>
            <a:lvl9pPr marL="3886200" indent="-228600" defTabSz="989013" eaLnBrk="0" fontAlgn="base" hangingPunct="0">
              <a:spcBef>
                <a:spcPct val="0"/>
              </a:spcBef>
              <a:spcAft>
                <a:spcPct val="0"/>
              </a:spcAft>
              <a:defRPr>
                <a:solidFill>
                  <a:schemeClr val="tx1"/>
                </a:solidFill>
                <a:latin typeface="Arial" charset="0"/>
                <a:cs typeface="Arial" charset="0"/>
              </a:defRPr>
            </a:lvl9pPr>
          </a:lstStyle>
          <a:p>
            <a:pPr algn="r" eaLnBrk="1" hangingPunct="1"/>
            <a:fld id="{829BB0D3-77AD-42C4-BD07-637AEE73A73B}" type="slidenum">
              <a:rPr lang="el-GR" altLang="el-GR">
                <a:solidFill>
                  <a:srgbClr val="000000"/>
                </a:solidFill>
                <a:latin typeface="Calibri" pitchFamily="34" charset="0"/>
              </a:rPr>
              <a:pPr algn="r" eaLnBrk="1" hangingPunct="1"/>
              <a:t>40</a:t>
            </a:fld>
            <a:endParaRPr lang="el-GR" altLang="el-GR" sz="1300">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Θέση εικόνας διαφάνειας 1"/>
          <p:cNvSpPr>
            <a:spLocks noGrp="1" noRot="1" noChangeAspect="1" noTextEdit="1"/>
          </p:cNvSpPr>
          <p:nvPr>
            <p:ph type="sldImg"/>
          </p:nvPr>
        </p:nvSpPr>
        <p:spPr>
          <a:ln/>
        </p:spPr>
      </p:sp>
      <p:sp>
        <p:nvSpPr>
          <p:cNvPr id="55299" name="Θέση σημειώσεων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altLang="el-GR" smtClean="0">
              <a:latin typeface="Calibri" pitchFamily="34" charset="0"/>
            </a:endParaRPr>
          </a:p>
        </p:txBody>
      </p:sp>
      <p:sp>
        <p:nvSpPr>
          <p:cNvPr id="55300" name="Θέση αριθμού διαφάνειας 3"/>
          <p:cNvSpPr txBox="1">
            <a:spLocks noChangeArrowheads="1"/>
          </p:cNvSpPr>
          <p:nvPr/>
        </p:nvSpPr>
        <p:spPr bwMode="auto">
          <a:xfrm>
            <a:off x="4024313" y="9721850"/>
            <a:ext cx="3078162"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75" tIns="49542" rIns="99075" bIns="49542" anchor="b"/>
          <a:lstStyle>
            <a:lvl1pPr defTabSz="989013">
              <a:defRPr>
                <a:solidFill>
                  <a:schemeClr val="tx1"/>
                </a:solidFill>
                <a:latin typeface="Arial" charset="0"/>
                <a:cs typeface="Arial" charset="0"/>
              </a:defRPr>
            </a:lvl1pPr>
            <a:lvl2pPr marL="742950" indent="-285750" defTabSz="989013">
              <a:defRPr>
                <a:solidFill>
                  <a:schemeClr val="tx1"/>
                </a:solidFill>
                <a:latin typeface="Arial" charset="0"/>
                <a:cs typeface="Arial" charset="0"/>
              </a:defRPr>
            </a:lvl2pPr>
            <a:lvl3pPr marL="1143000" indent="-228600" defTabSz="989013">
              <a:defRPr>
                <a:solidFill>
                  <a:schemeClr val="tx1"/>
                </a:solidFill>
                <a:latin typeface="Arial" charset="0"/>
                <a:cs typeface="Arial" charset="0"/>
              </a:defRPr>
            </a:lvl3pPr>
            <a:lvl4pPr marL="1600200" indent="-228600" defTabSz="989013">
              <a:defRPr>
                <a:solidFill>
                  <a:schemeClr val="tx1"/>
                </a:solidFill>
                <a:latin typeface="Arial" charset="0"/>
                <a:cs typeface="Arial" charset="0"/>
              </a:defRPr>
            </a:lvl4pPr>
            <a:lvl5pPr marL="2057400" indent="-228600" defTabSz="989013">
              <a:defRPr>
                <a:solidFill>
                  <a:schemeClr val="tx1"/>
                </a:solidFill>
                <a:latin typeface="Arial" charset="0"/>
                <a:cs typeface="Arial" charset="0"/>
              </a:defRPr>
            </a:lvl5pPr>
            <a:lvl6pPr marL="2514600" indent="-228600" defTabSz="989013" eaLnBrk="0" fontAlgn="base" hangingPunct="0">
              <a:spcBef>
                <a:spcPct val="0"/>
              </a:spcBef>
              <a:spcAft>
                <a:spcPct val="0"/>
              </a:spcAft>
              <a:defRPr>
                <a:solidFill>
                  <a:schemeClr val="tx1"/>
                </a:solidFill>
                <a:latin typeface="Arial" charset="0"/>
                <a:cs typeface="Arial" charset="0"/>
              </a:defRPr>
            </a:lvl6pPr>
            <a:lvl7pPr marL="2971800" indent="-228600" defTabSz="989013" eaLnBrk="0" fontAlgn="base" hangingPunct="0">
              <a:spcBef>
                <a:spcPct val="0"/>
              </a:spcBef>
              <a:spcAft>
                <a:spcPct val="0"/>
              </a:spcAft>
              <a:defRPr>
                <a:solidFill>
                  <a:schemeClr val="tx1"/>
                </a:solidFill>
                <a:latin typeface="Arial" charset="0"/>
                <a:cs typeface="Arial" charset="0"/>
              </a:defRPr>
            </a:lvl7pPr>
            <a:lvl8pPr marL="3429000" indent="-228600" defTabSz="989013" eaLnBrk="0" fontAlgn="base" hangingPunct="0">
              <a:spcBef>
                <a:spcPct val="0"/>
              </a:spcBef>
              <a:spcAft>
                <a:spcPct val="0"/>
              </a:spcAft>
              <a:defRPr>
                <a:solidFill>
                  <a:schemeClr val="tx1"/>
                </a:solidFill>
                <a:latin typeface="Arial" charset="0"/>
                <a:cs typeface="Arial" charset="0"/>
              </a:defRPr>
            </a:lvl8pPr>
            <a:lvl9pPr marL="3886200" indent="-228600" defTabSz="989013" eaLnBrk="0" fontAlgn="base" hangingPunct="0">
              <a:spcBef>
                <a:spcPct val="0"/>
              </a:spcBef>
              <a:spcAft>
                <a:spcPct val="0"/>
              </a:spcAft>
              <a:defRPr>
                <a:solidFill>
                  <a:schemeClr val="tx1"/>
                </a:solidFill>
                <a:latin typeface="Arial" charset="0"/>
                <a:cs typeface="Arial" charset="0"/>
              </a:defRPr>
            </a:lvl9pPr>
          </a:lstStyle>
          <a:p>
            <a:pPr algn="r" eaLnBrk="1" hangingPunct="1"/>
            <a:fld id="{4BA62C8D-52C5-4D9B-8422-A84A7A8C5A55}" type="slidenum">
              <a:rPr lang="el-GR" altLang="el-GR">
                <a:solidFill>
                  <a:srgbClr val="000000"/>
                </a:solidFill>
                <a:latin typeface="Calibri" pitchFamily="34" charset="0"/>
              </a:rPr>
              <a:pPr algn="r" eaLnBrk="1" hangingPunct="1"/>
              <a:t>41</a:t>
            </a:fld>
            <a:endParaRPr lang="el-GR" altLang="el-GR" sz="130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r>
              <a:rPr lang="en-US" altLang="el-GR" smtClean="0">
                <a:latin typeface="Calibri" pitchFamily="34" charset="0"/>
              </a:rPr>
              <a:t>Benzene boils at 80°C - rather higher than other hydrocarbons of similar molecular size (pentane and hexane, for example). This is presumably due to the ease with which temporary dipoles can be set up involving the delocalised electrons.</a:t>
            </a:r>
            <a:endParaRPr altLang="el-GR" smtClean="0">
              <a:latin typeface="Calibri" pitchFamily="34" charset="0"/>
            </a:endParaRPr>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a:solidFill>
                  <a:schemeClr val="tx1"/>
                </a:solidFill>
                <a:latin typeface="Arial" charset="0"/>
                <a:cs typeface="Arial" charset="0"/>
              </a:defRPr>
            </a:lvl1pPr>
            <a:lvl2pPr marL="742950" indent="-285750" defTabSz="989013">
              <a:defRPr>
                <a:solidFill>
                  <a:schemeClr val="tx1"/>
                </a:solidFill>
                <a:latin typeface="Arial" charset="0"/>
                <a:cs typeface="Arial" charset="0"/>
              </a:defRPr>
            </a:lvl2pPr>
            <a:lvl3pPr marL="1143000" indent="-228600" defTabSz="989013">
              <a:defRPr>
                <a:solidFill>
                  <a:schemeClr val="tx1"/>
                </a:solidFill>
                <a:latin typeface="Arial" charset="0"/>
                <a:cs typeface="Arial" charset="0"/>
              </a:defRPr>
            </a:lvl3pPr>
            <a:lvl4pPr marL="1600200" indent="-228600" defTabSz="989013">
              <a:defRPr>
                <a:solidFill>
                  <a:schemeClr val="tx1"/>
                </a:solidFill>
                <a:latin typeface="Arial" charset="0"/>
                <a:cs typeface="Arial" charset="0"/>
              </a:defRPr>
            </a:lvl4pPr>
            <a:lvl5pPr marL="2057400" indent="-228600" defTabSz="989013">
              <a:defRPr>
                <a:solidFill>
                  <a:schemeClr val="tx1"/>
                </a:solidFill>
                <a:latin typeface="Arial" charset="0"/>
                <a:cs typeface="Arial" charset="0"/>
              </a:defRPr>
            </a:lvl5pPr>
            <a:lvl6pPr marL="2514600" indent="-228600" defTabSz="989013" eaLnBrk="0" fontAlgn="base" hangingPunct="0">
              <a:spcBef>
                <a:spcPct val="0"/>
              </a:spcBef>
              <a:spcAft>
                <a:spcPct val="0"/>
              </a:spcAft>
              <a:defRPr>
                <a:solidFill>
                  <a:schemeClr val="tx1"/>
                </a:solidFill>
                <a:latin typeface="Arial" charset="0"/>
                <a:cs typeface="Arial" charset="0"/>
              </a:defRPr>
            </a:lvl6pPr>
            <a:lvl7pPr marL="2971800" indent="-228600" defTabSz="989013" eaLnBrk="0" fontAlgn="base" hangingPunct="0">
              <a:spcBef>
                <a:spcPct val="0"/>
              </a:spcBef>
              <a:spcAft>
                <a:spcPct val="0"/>
              </a:spcAft>
              <a:defRPr>
                <a:solidFill>
                  <a:schemeClr val="tx1"/>
                </a:solidFill>
                <a:latin typeface="Arial" charset="0"/>
                <a:cs typeface="Arial" charset="0"/>
              </a:defRPr>
            </a:lvl7pPr>
            <a:lvl8pPr marL="3429000" indent="-228600" defTabSz="989013" eaLnBrk="0" fontAlgn="base" hangingPunct="0">
              <a:spcBef>
                <a:spcPct val="0"/>
              </a:spcBef>
              <a:spcAft>
                <a:spcPct val="0"/>
              </a:spcAft>
              <a:defRPr>
                <a:solidFill>
                  <a:schemeClr val="tx1"/>
                </a:solidFill>
                <a:latin typeface="Arial" charset="0"/>
                <a:cs typeface="Arial" charset="0"/>
              </a:defRPr>
            </a:lvl8pPr>
            <a:lvl9pPr marL="3886200" indent="-228600" defTabSz="989013" eaLnBrk="0" fontAlgn="base" hangingPunct="0">
              <a:spcBef>
                <a:spcPct val="0"/>
              </a:spcBef>
              <a:spcAft>
                <a:spcPct val="0"/>
              </a:spcAft>
              <a:defRPr>
                <a:solidFill>
                  <a:schemeClr val="tx1"/>
                </a:solidFill>
                <a:latin typeface="Arial" charset="0"/>
                <a:cs typeface="Arial" charset="0"/>
              </a:defRPr>
            </a:lvl9pPr>
          </a:lstStyle>
          <a:p>
            <a:pPr eaLnBrk="0" hangingPunct="0"/>
            <a:fld id="{B7951430-D46F-45A3-99E2-9C6D34D3848A}" type="slidenum">
              <a:rPr lang="el-GR" altLang="el-GR"/>
              <a:pPr eaLnBrk="0" hangingPunct="0"/>
              <a:t>2</a:t>
            </a:fld>
            <a:endParaRPr lang="el-GR" alt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ChangeArrowheads="1" noTextEdit="1"/>
          </p:cNvSpPr>
          <p:nvPr>
            <p:ph type="sldImg"/>
          </p:nvPr>
        </p:nvSpPr>
        <p:spPr>
          <a:ln/>
        </p:spPr>
      </p:sp>
      <p:sp>
        <p:nvSpPr>
          <p:cNvPr id="9219" name="Rectangle 3"/>
          <p:cNvSpPr txBox="1">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hangingPunct="1"/>
            <a:endParaRPr lang="en-US" altLang="el-GR" smtClean="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Θέση εικόνας διαφάνειας 1"/>
          <p:cNvSpPr>
            <a:spLocks noGrp="1" noRot="1" noChangeAspect="1" noTextEdit="1"/>
          </p:cNvSpPr>
          <p:nvPr>
            <p:ph type="sldImg"/>
          </p:nvPr>
        </p:nvSpPr>
        <p:spPr>
          <a:ln/>
        </p:spPr>
      </p:sp>
      <p:sp>
        <p:nvSpPr>
          <p:cNvPr id="11267" name="Θέση σημειώσεων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altLang="el-GR" smtClean="0">
              <a:latin typeface="Calibri" pitchFamily="34" charset="0"/>
            </a:endParaRPr>
          </a:p>
        </p:txBody>
      </p:sp>
      <p:sp>
        <p:nvSpPr>
          <p:cNvPr id="1126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a:solidFill>
                  <a:schemeClr val="tx1"/>
                </a:solidFill>
                <a:latin typeface="Arial" charset="0"/>
                <a:cs typeface="Arial" charset="0"/>
              </a:defRPr>
            </a:lvl1pPr>
            <a:lvl2pPr marL="742950" indent="-285750" defTabSz="989013">
              <a:defRPr>
                <a:solidFill>
                  <a:schemeClr val="tx1"/>
                </a:solidFill>
                <a:latin typeface="Arial" charset="0"/>
                <a:cs typeface="Arial" charset="0"/>
              </a:defRPr>
            </a:lvl2pPr>
            <a:lvl3pPr marL="1143000" indent="-228600" defTabSz="989013">
              <a:defRPr>
                <a:solidFill>
                  <a:schemeClr val="tx1"/>
                </a:solidFill>
                <a:latin typeface="Arial" charset="0"/>
                <a:cs typeface="Arial" charset="0"/>
              </a:defRPr>
            </a:lvl3pPr>
            <a:lvl4pPr marL="1600200" indent="-228600" defTabSz="989013">
              <a:defRPr>
                <a:solidFill>
                  <a:schemeClr val="tx1"/>
                </a:solidFill>
                <a:latin typeface="Arial" charset="0"/>
                <a:cs typeface="Arial" charset="0"/>
              </a:defRPr>
            </a:lvl4pPr>
            <a:lvl5pPr marL="2057400" indent="-228600" defTabSz="989013">
              <a:defRPr>
                <a:solidFill>
                  <a:schemeClr val="tx1"/>
                </a:solidFill>
                <a:latin typeface="Arial" charset="0"/>
                <a:cs typeface="Arial" charset="0"/>
              </a:defRPr>
            </a:lvl5pPr>
            <a:lvl6pPr marL="2514600" indent="-228600" defTabSz="989013" eaLnBrk="0" fontAlgn="base" hangingPunct="0">
              <a:spcBef>
                <a:spcPct val="0"/>
              </a:spcBef>
              <a:spcAft>
                <a:spcPct val="0"/>
              </a:spcAft>
              <a:defRPr>
                <a:solidFill>
                  <a:schemeClr val="tx1"/>
                </a:solidFill>
                <a:latin typeface="Arial" charset="0"/>
                <a:cs typeface="Arial" charset="0"/>
              </a:defRPr>
            </a:lvl6pPr>
            <a:lvl7pPr marL="2971800" indent="-228600" defTabSz="989013" eaLnBrk="0" fontAlgn="base" hangingPunct="0">
              <a:spcBef>
                <a:spcPct val="0"/>
              </a:spcBef>
              <a:spcAft>
                <a:spcPct val="0"/>
              </a:spcAft>
              <a:defRPr>
                <a:solidFill>
                  <a:schemeClr val="tx1"/>
                </a:solidFill>
                <a:latin typeface="Arial" charset="0"/>
                <a:cs typeface="Arial" charset="0"/>
              </a:defRPr>
            </a:lvl7pPr>
            <a:lvl8pPr marL="3429000" indent="-228600" defTabSz="989013" eaLnBrk="0" fontAlgn="base" hangingPunct="0">
              <a:spcBef>
                <a:spcPct val="0"/>
              </a:spcBef>
              <a:spcAft>
                <a:spcPct val="0"/>
              </a:spcAft>
              <a:defRPr>
                <a:solidFill>
                  <a:schemeClr val="tx1"/>
                </a:solidFill>
                <a:latin typeface="Arial" charset="0"/>
                <a:cs typeface="Arial" charset="0"/>
              </a:defRPr>
            </a:lvl8pPr>
            <a:lvl9pPr marL="3886200" indent="-228600" defTabSz="989013" eaLnBrk="0" fontAlgn="base" hangingPunct="0">
              <a:spcBef>
                <a:spcPct val="0"/>
              </a:spcBef>
              <a:spcAft>
                <a:spcPct val="0"/>
              </a:spcAft>
              <a:defRPr>
                <a:solidFill>
                  <a:schemeClr val="tx1"/>
                </a:solidFill>
                <a:latin typeface="Arial" charset="0"/>
                <a:cs typeface="Arial" charset="0"/>
              </a:defRPr>
            </a:lvl9pPr>
          </a:lstStyle>
          <a:p>
            <a:fld id="{185D5CF4-B0EE-46A0-9076-7AE9209AA80A}" type="slidenum">
              <a:rPr lang="el-GR" altLang="el-GR">
                <a:solidFill>
                  <a:srgbClr val="000000"/>
                </a:solidFill>
              </a:rPr>
              <a:pPr/>
              <a:t>4</a:t>
            </a:fld>
            <a:endParaRPr lang="el-GR" altLang="el-GR">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lang="en-US" altLang="el-GR" smtClean="0">
              <a:latin typeface="Calibri" pitchFamily="34" charset="0"/>
            </a:endParaRP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a:solidFill>
                  <a:schemeClr val="tx1"/>
                </a:solidFill>
                <a:latin typeface="Arial" charset="0"/>
                <a:cs typeface="Arial" charset="0"/>
              </a:defRPr>
            </a:lvl1pPr>
            <a:lvl2pPr marL="742950" indent="-285750" defTabSz="989013">
              <a:defRPr>
                <a:solidFill>
                  <a:schemeClr val="tx1"/>
                </a:solidFill>
                <a:latin typeface="Arial" charset="0"/>
                <a:cs typeface="Arial" charset="0"/>
              </a:defRPr>
            </a:lvl2pPr>
            <a:lvl3pPr marL="1143000" indent="-228600" defTabSz="989013">
              <a:defRPr>
                <a:solidFill>
                  <a:schemeClr val="tx1"/>
                </a:solidFill>
                <a:latin typeface="Arial" charset="0"/>
                <a:cs typeface="Arial" charset="0"/>
              </a:defRPr>
            </a:lvl3pPr>
            <a:lvl4pPr marL="1600200" indent="-228600" defTabSz="989013">
              <a:defRPr>
                <a:solidFill>
                  <a:schemeClr val="tx1"/>
                </a:solidFill>
                <a:latin typeface="Arial" charset="0"/>
                <a:cs typeface="Arial" charset="0"/>
              </a:defRPr>
            </a:lvl4pPr>
            <a:lvl5pPr marL="2057400" indent="-228600" defTabSz="989013">
              <a:defRPr>
                <a:solidFill>
                  <a:schemeClr val="tx1"/>
                </a:solidFill>
                <a:latin typeface="Arial" charset="0"/>
                <a:cs typeface="Arial" charset="0"/>
              </a:defRPr>
            </a:lvl5pPr>
            <a:lvl6pPr marL="2514600" indent="-228600" defTabSz="989013" eaLnBrk="0" fontAlgn="base" hangingPunct="0">
              <a:spcBef>
                <a:spcPct val="0"/>
              </a:spcBef>
              <a:spcAft>
                <a:spcPct val="0"/>
              </a:spcAft>
              <a:defRPr>
                <a:solidFill>
                  <a:schemeClr val="tx1"/>
                </a:solidFill>
                <a:latin typeface="Arial" charset="0"/>
                <a:cs typeface="Arial" charset="0"/>
              </a:defRPr>
            </a:lvl6pPr>
            <a:lvl7pPr marL="2971800" indent="-228600" defTabSz="989013" eaLnBrk="0" fontAlgn="base" hangingPunct="0">
              <a:spcBef>
                <a:spcPct val="0"/>
              </a:spcBef>
              <a:spcAft>
                <a:spcPct val="0"/>
              </a:spcAft>
              <a:defRPr>
                <a:solidFill>
                  <a:schemeClr val="tx1"/>
                </a:solidFill>
                <a:latin typeface="Arial" charset="0"/>
                <a:cs typeface="Arial" charset="0"/>
              </a:defRPr>
            </a:lvl7pPr>
            <a:lvl8pPr marL="3429000" indent="-228600" defTabSz="989013" eaLnBrk="0" fontAlgn="base" hangingPunct="0">
              <a:spcBef>
                <a:spcPct val="0"/>
              </a:spcBef>
              <a:spcAft>
                <a:spcPct val="0"/>
              </a:spcAft>
              <a:defRPr>
                <a:solidFill>
                  <a:schemeClr val="tx1"/>
                </a:solidFill>
                <a:latin typeface="Arial" charset="0"/>
                <a:cs typeface="Arial" charset="0"/>
              </a:defRPr>
            </a:lvl8pPr>
            <a:lvl9pPr marL="3886200" indent="-228600" defTabSz="989013" eaLnBrk="0" fontAlgn="base" hangingPunct="0">
              <a:spcBef>
                <a:spcPct val="0"/>
              </a:spcBef>
              <a:spcAft>
                <a:spcPct val="0"/>
              </a:spcAft>
              <a:defRPr>
                <a:solidFill>
                  <a:schemeClr val="tx1"/>
                </a:solidFill>
                <a:latin typeface="Arial" charset="0"/>
                <a:cs typeface="Arial" charset="0"/>
              </a:defRPr>
            </a:lvl9pPr>
          </a:lstStyle>
          <a:p>
            <a:pPr eaLnBrk="0" hangingPunct="0"/>
            <a:fld id="{0804A115-21BE-4F00-BF57-3660D211F93D}" type="slidenum">
              <a:rPr lang="el-GR" altLang="el-GR"/>
              <a:pPr eaLnBrk="0" hangingPunct="0"/>
              <a:t>23</a:t>
            </a:fld>
            <a:endParaRPr lang="el-GR" alt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Θέση εικόνας διαφάνειας 1"/>
          <p:cNvSpPr>
            <a:spLocks noGrp="1" noRot="1" noChangeAspect="1" noTextEdit="1"/>
          </p:cNvSpPr>
          <p:nvPr>
            <p:ph type="sldImg"/>
          </p:nvPr>
        </p:nvSpPr>
        <p:spPr>
          <a:ln/>
        </p:spPr>
      </p:sp>
      <p:sp>
        <p:nvSpPr>
          <p:cNvPr id="45059" name="Θέση σημειώσεων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altLang="el-GR" smtClean="0">
              <a:latin typeface="Calibri" pitchFamily="34" charset="0"/>
            </a:endParaRPr>
          </a:p>
        </p:txBody>
      </p:sp>
      <p:sp>
        <p:nvSpPr>
          <p:cNvPr id="45060" name="Θέση αριθμού διαφάνειας 3"/>
          <p:cNvSpPr txBox="1">
            <a:spLocks noChangeArrowheads="1"/>
          </p:cNvSpPr>
          <p:nvPr/>
        </p:nvSpPr>
        <p:spPr bwMode="auto">
          <a:xfrm>
            <a:off x="4024313" y="9721850"/>
            <a:ext cx="3078162"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75" tIns="49542" rIns="99075" bIns="49542" anchor="b"/>
          <a:lstStyle>
            <a:lvl1pPr defTabSz="989013">
              <a:defRPr>
                <a:solidFill>
                  <a:schemeClr val="tx1"/>
                </a:solidFill>
                <a:latin typeface="Arial" charset="0"/>
                <a:cs typeface="Arial" charset="0"/>
              </a:defRPr>
            </a:lvl1pPr>
            <a:lvl2pPr marL="742950" indent="-285750" defTabSz="989013">
              <a:defRPr>
                <a:solidFill>
                  <a:schemeClr val="tx1"/>
                </a:solidFill>
                <a:latin typeface="Arial" charset="0"/>
                <a:cs typeface="Arial" charset="0"/>
              </a:defRPr>
            </a:lvl2pPr>
            <a:lvl3pPr marL="1143000" indent="-228600" defTabSz="989013">
              <a:defRPr>
                <a:solidFill>
                  <a:schemeClr val="tx1"/>
                </a:solidFill>
                <a:latin typeface="Arial" charset="0"/>
                <a:cs typeface="Arial" charset="0"/>
              </a:defRPr>
            </a:lvl3pPr>
            <a:lvl4pPr marL="1600200" indent="-228600" defTabSz="989013">
              <a:defRPr>
                <a:solidFill>
                  <a:schemeClr val="tx1"/>
                </a:solidFill>
                <a:latin typeface="Arial" charset="0"/>
                <a:cs typeface="Arial" charset="0"/>
              </a:defRPr>
            </a:lvl4pPr>
            <a:lvl5pPr marL="2057400" indent="-228600" defTabSz="989013">
              <a:defRPr>
                <a:solidFill>
                  <a:schemeClr val="tx1"/>
                </a:solidFill>
                <a:latin typeface="Arial" charset="0"/>
                <a:cs typeface="Arial" charset="0"/>
              </a:defRPr>
            </a:lvl5pPr>
            <a:lvl6pPr marL="2514600" indent="-228600" defTabSz="989013" eaLnBrk="0" fontAlgn="base" hangingPunct="0">
              <a:spcBef>
                <a:spcPct val="0"/>
              </a:spcBef>
              <a:spcAft>
                <a:spcPct val="0"/>
              </a:spcAft>
              <a:defRPr>
                <a:solidFill>
                  <a:schemeClr val="tx1"/>
                </a:solidFill>
                <a:latin typeface="Arial" charset="0"/>
                <a:cs typeface="Arial" charset="0"/>
              </a:defRPr>
            </a:lvl6pPr>
            <a:lvl7pPr marL="2971800" indent="-228600" defTabSz="989013" eaLnBrk="0" fontAlgn="base" hangingPunct="0">
              <a:spcBef>
                <a:spcPct val="0"/>
              </a:spcBef>
              <a:spcAft>
                <a:spcPct val="0"/>
              </a:spcAft>
              <a:defRPr>
                <a:solidFill>
                  <a:schemeClr val="tx1"/>
                </a:solidFill>
                <a:latin typeface="Arial" charset="0"/>
                <a:cs typeface="Arial" charset="0"/>
              </a:defRPr>
            </a:lvl7pPr>
            <a:lvl8pPr marL="3429000" indent="-228600" defTabSz="989013" eaLnBrk="0" fontAlgn="base" hangingPunct="0">
              <a:spcBef>
                <a:spcPct val="0"/>
              </a:spcBef>
              <a:spcAft>
                <a:spcPct val="0"/>
              </a:spcAft>
              <a:defRPr>
                <a:solidFill>
                  <a:schemeClr val="tx1"/>
                </a:solidFill>
                <a:latin typeface="Arial" charset="0"/>
                <a:cs typeface="Arial" charset="0"/>
              </a:defRPr>
            </a:lvl8pPr>
            <a:lvl9pPr marL="3886200" indent="-228600" defTabSz="989013" eaLnBrk="0" fontAlgn="base" hangingPunct="0">
              <a:spcBef>
                <a:spcPct val="0"/>
              </a:spcBef>
              <a:spcAft>
                <a:spcPct val="0"/>
              </a:spcAft>
              <a:defRPr>
                <a:solidFill>
                  <a:schemeClr val="tx1"/>
                </a:solidFill>
                <a:latin typeface="Arial" charset="0"/>
                <a:cs typeface="Arial" charset="0"/>
              </a:defRPr>
            </a:lvl9pPr>
          </a:lstStyle>
          <a:p>
            <a:pPr algn="r" eaLnBrk="1" hangingPunct="1"/>
            <a:fld id="{F528F655-E12E-4C56-B5EC-B5657BB826CB}" type="slidenum">
              <a:rPr lang="el-GR" altLang="el-GR">
                <a:solidFill>
                  <a:srgbClr val="000000"/>
                </a:solidFill>
                <a:latin typeface="Calibri" pitchFamily="34" charset="0"/>
              </a:rPr>
              <a:pPr algn="r" eaLnBrk="1" hangingPunct="1"/>
              <a:t>35</a:t>
            </a:fld>
            <a:endParaRPr lang="el-GR" altLang="el-GR" sz="130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altLang="el-GR" smtClean="0">
              <a:latin typeface="Calibri" pitchFamily="34" charset="0"/>
            </a:endParaRPr>
          </a:p>
        </p:txBody>
      </p:sp>
      <p:sp>
        <p:nvSpPr>
          <p:cNvPr id="47108" name="Slide Number Placeholder 3"/>
          <p:cNvSpPr txBox="1">
            <a:spLocks noChangeArrowheads="1"/>
          </p:cNvSpPr>
          <p:nvPr/>
        </p:nvSpPr>
        <p:spPr bwMode="auto">
          <a:xfrm>
            <a:off x="4024313" y="9721850"/>
            <a:ext cx="3078162"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75" tIns="49542" rIns="99075" bIns="49542" anchor="b"/>
          <a:lstStyle>
            <a:lvl1pPr defTabSz="989013">
              <a:defRPr>
                <a:solidFill>
                  <a:schemeClr val="tx1"/>
                </a:solidFill>
                <a:latin typeface="Arial" charset="0"/>
                <a:cs typeface="Arial" charset="0"/>
              </a:defRPr>
            </a:lvl1pPr>
            <a:lvl2pPr marL="742950" indent="-285750" defTabSz="989013">
              <a:defRPr>
                <a:solidFill>
                  <a:schemeClr val="tx1"/>
                </a:solidFill>
                <a:latin typeface="Arial" charset="0"/>
                <a:cs typeface="Arial" charset="0"/>
              </a:defRPr>
            </a:lvl2pPr>
            <a:lvl3pPr marL="1143000" indent="-228600" defTabSz="989013">
              <a:defRPr>
                <a:solidFill>
                  <a:schemeClr val="tx1"/>
                </a:solidFill>
                <a:latin typeface="Arial" charset="0"/>
                <a:cs typeface="Arial" charset="0"/>
              </a:defRPr>
            </a:lvl3pPr>
            <a:lvl4pPr marL="1600200" indent="-228600" defTabSz="989013">
              <a:defRPr>
                <a:solidFill>
                  <a:schemeClr val="tx1"/>
                </a:solidFill>
                <a:latin typeface="Arial" charset="0"/>
                <a:cs typeface="Arial" charset="0"/>
              </a:defRPr>
            </a:lvl4pPr>
            <a:lvl5pPr marL="2057400" indent="-228600" defTabSz="989013">
              <a:defRPr>
                <a:solidFill>
                  <a:schemeClr val="tx1"/>
                </a:solidFill>
                <a:latin typeface="Arial" charset="0"/>
                <a:cs typeface="Arial" charset="0"/>
              </a:defRPr>
            </a:lvl5pPr>
            <a:lvl6pPr marL="2514600" indent="-228600" defTabSz="989013" eaLnBrk="0" fontAlgn="base" hangingPunct="0">
              <a:spcBef>
                <a:spcPct val="0"/>
              </a:spcBef>
              <a:spcAft>
                <a:spcPct val="0"/>
              </a:spcAft>
              <a:defRPr>
                <a:solidFill>
                  <a:schemeClr val="tx1"/>
                </a:solidFill>
                <a:latin typeface="Arial" charset="0"/>
                <a:cs typeface="Arial" charset="0"/>
              </a:defRPr>
            </a:lvl6pPr>
            <a:lvl7pPr marL="2971800" indent="-228600" defTabSz="989013" eaLnBrk="0" fontAlgn="base" hangingPunct="0">
              <a:spcBef>
                <a:spcPct val="0"/>
              </a:spcBef>
              <a:spcAft>
                <a:spcPct val="0"/>
              </a:spcAft>
              <a:defRPr>
                <a:solidFill>
                  <a:schemeClr val="tx1"/>
                </a:solidFill>
                <a:latin typeface="Arial" charset="0"/>
                <a:cs typeface="Arial" charset="0"/>
              </a:defRPr>
            </a:lvl7pPr>
            <a:lvl8pPr marL="3429000" indent="-228600" defTabSz="989013" eaLnBrk="0" fontAlgn="base" hangingPunct="0">
              <a:spcBef>
                <a:spcPct val="0"/>
              </a:spcBef>
              <a:spcAft>
                <a:spcPct val="0"/>
              </a:spcAft>
              <a:defRPr>
                <a:solidFill>
                  <a:schemeClr val="tx1"/>
                </a:solidFill>
                <a:latin typeface="Arial" charset="0"/>
                <a:cs typeface="Arial" charset="0"/>
              </a:defRPr>
            </a:lvl8pPr>
            <a:lvl9pPr marL="3886200" indent="-228600" defTabSz="989013" eaLnBrk="0" fontAlgn="base" hangingPunct="0">
              <a:spcBef>
                <a:spcPct val="0"/>
              </a:spcBef>
              <a:spcAft>
                <a:spcPct val="0"/>
              </a:spcAft>
              <a:defRPr>
                <a:solidFill>
                  <a:schemeClr val="tx1"/>
                </a:solidFill>
                <a:latin typeface="Arial" charset="0"/>
                <a:cs typeface="Arial" charset="0"/>
              </a:defRPr>
            </a:lvl9pPr>
          </a:lstStyle>
          <a:p>
            <a:pPr algn="r" eaLnBrk="1" hangingPunct="1"/>
            <a:fld id="{7AC7A2EF-7C9C-422F-A35E-CD5A4FEEAE54}" type="slidenum">
              <a:rPr lang="el-GR" altLang="el-GR">
                <a:solidFill>
                  <a:srgbClr val="000000"/>
                </a:solidFill>
                <a:latin typeface="Calibri" pitchFamily="34" charset="0"/>
              </a:rPr>
              <a:pPr algn="r" eaLnBrk="1" hangingPunct="1"/>
              <a:t>36</a:t>
            </a:fld>
            <a:endParaRPr lang="el-GR" altLang="el-GR" sz="130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altLang="el-GR" smtClean="0">
              <a:latin typeface="Calibri" pitchFamily="34" charset="0"/>
            </a:endParaRPr>
          </a:p>
        </p:txBody>
      </p:sp>
      <p:sp>
        <p:nvSpPr>
          <p:cNvPr id="49156" name="Slide Number Placeholder 3"/>
          <p:cNvSpPr txBox="1">
            <a:spLocks noChangeArrowheads="1"/>
          </p:cNvSpPr>
          <p:nvPr/>
        </p:nvSpPr>
        <p:spPr bwMode="auto">
          <a:xfrm>
            <a:off x="4024313" y="9721850"/>
            <a:ext cx="3078162"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75" tIns="49542" rIns="99075" bIns="49542" anchor="b"/>
          <a:lstStyle>
            <a:lvl1pPr defTabSz="989013">
              <a:defRPr>
                <a:solidFill>
                  <a:schemeClr val="tx1"/>
                </a:solidFill>
                <a:latin typeface="Arial" charset="0"/>
                <a:cs typeface="Arial" charset="0"/>
              </a:defRPr>
            </a:lvl1pPr>
            <a:lvl2pPr marL="742950" indent="-285750" defTabSz="989013">
              <a:defRPr>
                <a:solidFill>
                  <a:schemeClr val="tx1"/>
                </a:solidFill>
                <a:latin typeface="Arial" charset="0"/>
                <a:cs typeface="Arial" charset="0"/>
              </a:defRPr>
            </a:lvl2pPr>
            <a:lvl3pPr marL="1143000" indent="-228600" defTabSz="989013">
              <a:defRPr>
                <a:solidFill>
                  <a:schemeClr val="tx1"/>
                </a:solidFill>
                <a:latin typeface="Arial" charset="0"/>
                <a:cs typeface="Arial" charset="0"/>
              </a:defRPr>
            </a:lvl3pPr>
            <a:lvl4pPr marL="1600200" indent="-228600" defTabSz="989013">
              <a:defRPr>
                <a:solidFill>
                  <a:schemeClr val="tx1"/>
                </a:solidFill>
                <a:latin typeface="Arial" charset="0"/>
                <a:cs typeface="Arial" charset="0"/>
              </a:defRPr>
            </a:lvl4pPr>
            <a:lvl5pPr marL="2057400" indent="-228600" defTabSz="989013">
              <a:defRPr>
                <a:solidFill>
                  <a:schemeClr val="tx1"/>
                </a:solidFill>
                <a:latin typeface="Arial" charset="0"/>
                <a:cs typeface="Arial" charset="0"/>
              </a:defRPr>
            </a:lvl5pPr>
            <a:lvl6pPr marL="2514600" indent="-228600" defTabSz="989013" eaLnBrk="0" fontAlgn="base" hangingPunct="0">
              <a:spcBef>
                <a:spcPct val="0"/>
              </a:spcBef>
              <a:spcAft>
                <a:spcPct val="0"/>
              </a:spcAft>
              <a:defRPr>
                <a:solidFill>
                  <a:schemeClr val="tx1"/>
                </a:solidFill>
                <a:latin typeface="Arial" charset="0"/>
                <a:cs typeface="Arial" charset="0"/>
              </a:defRPr>
            </a:lvl6pPr>
            <a:lvl7pPr marL="2971800" indent="-228600" defTabSz="989013" eaLnBrk="0" fontAlgn="base" hangingPunct="0">
              <a:spcBef>
                <a:spcPct val="0"/>
              </a:spcBef>
              <a:spcAft>
                <a:spcPct val="0"/>
              </a:spcAft>
              <a:defRPr>
                <a:solidFill>
                  <a:schemeClr val="tx1"/>
                </a:solidFill>
                <a:latin typeface="Arial" charset="0"/>
                <a:cs typeface="Arial" charset="0"/>
              </a:defRPr>
            </a:lvl7pPr>
            <a:lvl8pPr marL="3429000" indent="-228600" defTabSz="989013" eaLnBrk="0" fontAlgn="base" hangingPunct="0">
              <a:spcBef>
                <a:spcPct val="0"/>
              </a:spcBef>
              <a:spcAft>
                <a:spcPct val="0"/>
              </a:spcAft>
              <a:defRPr>
                <a:solidFill>
                  <a:schemeClr val="tx1"/>
                </a:solidFill>
                <a:latin typeface="Arial" charset="0"/>
                <a:cs typeface="Arial" charset="0"/>
              </a:defRPr>
            </a:lvl8pPr>
            <a:lvl9pPr marL="3886200" indent="-228600" defTabSz="989013" eaLnBrk="0" fontAlgn="base" hangingPunct="0">
              <a:spcBef>
                <a:spcPct val="0"/>
              </a:spcBef>
              <a:spcAft>
                <a:spcPct val="0"/>
              </a:spcAft>
              <a:defRPr>
                <a:solidFill>
                  <a:schemeClr val="tx1"/>
                </a:solidFill>
                <a:latin typeface="Arial" charset="0"/>
                <a:cs typeface="Arial" charset="0"/>
              </a:defRPr>
            </a:lvl9pPr>
          </a:lstStyle>
          <a:p>
            <a:pPr algn="r" eaLnBrk="1" hangingPunct="1"/>
            <a:fld id="{74918635-3CAF-46AD-AD11-EE9147A1AC36}" type="slidenum">
              <a:rPr lang="el-GR" altLang="el-GR">
                <a:solidFill>
                  <a:srgbClr val="000000"/>
                </a:solidFill>
                <a:latin typeface="Calibri" pitchFamily="34" charset="0"/>
              </a:rPr>
              <a:pPr algn="r" eaLnBrk="1" hangingPunct="1"/>
              <a:t>37</a:t>
            </a:fld>
            <a:endParaRPr lang="el-GR" altLang="el-GR" sz="130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38</a:t>
            </a:fld>
            <a:endParaRPr lang="el-GR"/>
          </a:p>
        </p:txBody>
      </p:sp>
    </p:spTree>
    <p:extLst>
      <p:ext uri="{BB962C8B-B14F-4D97-AF65-F5344CB8AC3E}">
        <p14:creationId xmlns:p14="http://schemas.microsoft.com/office/powerpoint/2010/main" val="3310165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5800" y="2130423"/>
            <a:ext cx="7772400" cy="1470026"/>
          </a:xfrm>
        </p:spPr>
        <p:txBody>
          <a:bodyPr/>
          <a:lstStyle>
            <a:lvl1pPr>
              <a:defRPr/>
            </a:lvl1pPr>
          </a:lstStyle>
          <a:p>
            <a:pPr lvl="0"/>
            <a:r>
              <a:rPr lang="el-GR"/>
              <a:t>Στυλ κύριου τίτλου</a:t>
            </a:r>
          </a:p>
        </p:txBody>
      </p:sp>
      <p:sp>
        <p:nvSpPr>
          <p:cNvPr id="3" name="Subtitle 2"/>
          <p:cNvSpPr txBox="1">
            <a:spLocks noGrp="1"/>
          </p:cNvSpPr>
          <p:nvPr>
            <p:ph type="subTitle" idx="1"/>
          </p:nvPr>
        </p:nvSpPr>
        <p:spPr>
          <a:xfrm>
            <a:off x="1371600" y="3886200"/>
            <a:ext cx="6400800" cy="1752603"/>
          </a:xfrm>
        </p:spPr>
        <p:txBody>
          <a:bodyPr anchorCtr="1"/>
          <a:lstStyle>
            <a:lvl1pPr marL="0" indent="0" algn="ctr">
              <a:buNone/>
              <a:defRPr/>
            </a:lvl1pPr>
          </a:lstStyle>
          <a:p>
            <a:pPr lvl="0"/>
            <a:r>
              <a:rPr lang="el-GR"/>
              <a:t>Στυλ κύριου υπότιτλου</a:t>
            </a:r>
          </a:p>
        </p:txBody>
      </p:sp>
      <p:sp>
        <p:nvSpPr>
          <p:cNvPr id="4" name="Date Placeholder 3"/>
          <p:cNvSpPr txBox="1">
            <a:spLocks noGrp="1"/>
          </p:cNvSpPr>
          <p:nvPr>
            <p:ph type="dt" sz="half" idx="10"/>
          </p:nvPr>
        </p:nvSpPr>
        <p:spPr>
          <a:ln/>
        </p:spPr>
        <p:txBody>
          <a:bodyPr/>
          <a:lstStyle>
            <a:lvl1pPr>
              <a:defRPr/>
            </a:lvl1pPr>
          </a:lstStyle>
          <a:p>
            <a:pPr>
              <a:defRPr/>
            </a:pPr>
            <a:endParaRPr/>
          </a:p>
        </p:txBody>
      </p:sp>
      <p:sp>
        <p:nvSpPr>
          <p:cNvPr id="5" name="Footer Placeholder 4"/>
          <p:cNvSpPr txBox="1">
            <a:spLocks noGrp="1"/>
          </p:cNvSpPr>
          <p:nvPr>
            <p:ph type="ftr" sz="quarter" idx="11"/>
          </p:nvPr>
        </p:nvSpPr>
        <p:spPr>
          <a:ln/>
        </p:spPr>
        <p:txBody>
          <a:bodyPr/>
          <a:lstStyle>
            <a:lvl1pPr>
              <a:defRPr/>
            </a:lvl1pPr>
          </a:lstStyle>
          <a:p>
            <a:pPr>
              <a:defRPr/>
            </a:pPr>
            <a:endParaRPr/>
          </a:p>
        </p:txBody>
      </p:sp>
      <p:sp>
        <p:nvSpPr>
          <p:cNvPr id="6" name="Slide Number Placeholder 5"/>
          <p:cNvSpPr txBox="1">
            <a:spLocks noGrp="1"/>
          </p:cNvSpPr>
          <p:nvPr>
            <p:ph type="sldNum" sz="quarter" idx="12"/>
          </p:nvPr>
        </p:nvSpPr>
        <p:spPr>
          <a:ln/>
        </p:spPr>
        <p:txBody>
          <a:bodyPr/>
          <a:lstStyle>
            <a:lvl1pPr>
              <a:defRPr/>
            </a:lvl1pPr>
          </a:lstStyle>
          <a:p>
            <a:fld id="{4356F4DB-3EC4-4126-B148-2FC34E2DBA61}" type="slidenum">
              <a:rPr lang="el-GR" altLang="el-GR"/>
              <a:pPr/>
              <a:t>‹#›</a:t>
            </a:fld>
            <a:endParaRPr lang="el-GR" altLang="el-GR"/>
          </a:p>
        </p:txBody>
      </p:sp>
    </p:spTree>
    <p:extLst>
      <p:ext uri="{BB962C8B-B14F-4D97-AF65-F5344CB8AC3E}">
        <p14:creationId xmlns:p14="http://schemas.microsoft.com/office/powerpoint/2010/main" val="3750546033"/>
      </p:ext>
    </p:extLst>
  </p:cSld>
  <p:clrMapOvr>
    <a:masterClrMapping/>
  </p:clrMapOvr>
  <p:transition spd="slow"/>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6629400" y="274640"/>
            <a:ext cx="2057400" cy="5851529"/>
          </a:xfrm>
        </p:spPr>
        <p:txBody>
          <a:bodyPr vert="eaVert"/>
          <a:lstStyle>
            <a:lvl1pPr>
              <a:defRPr/>
            </a:lvl1pPr>
          </a:lstStyle>
          <a:p>
            <a:pPr lvl="0"/>
            <a:r>
              <a:rPr lang="el-GR"/>
              <a:t>Στυλ κύριου τίτλου</a:t>
            </a:r>
          </a:p>
        </p:txBody>
      </p:sp>
      <p:sp>
        <p:nvSpPr>
          <p:cNvPr id="3" name="Vertical Text Placeholder 2"/>
          <p:cNvSpPr txBox="1">
            <a:spLocks noGrp="1"/>
          </p:cNvSpPr>
          <p:nvPr>
            <p:ph type="body" orient="vert" idx="1"/>
          </p:nvPr>
        </p:nvSpPr>
        <p:spPr>
          <a:xfrm>
            <a:off x="457200" y="274640"/>
            <a:ext cx="6019796" cy="5851529"/>
          </a:xfrm>
        </p:spPr>
        <p:txBody>
          <a:bodyPr vert="eaVert"/>
          <a:lstStyle>
            <a:lvl1pPr>
              <a:defRPr/>
            </a:lvl1pPr>
            <a:lvl2pPr>
              <a:defRPr/>
            </a:lvl2pPr>
            <a:lvl3pPr>
              <a:defRPr/>
            </a:lvl3pPr>
            <a:lvl4pPr>
              <a:defRPr/>
            </a:lvl4pPr>
            <a:lvl5pPr>
              <a:defRPr/>
            </a:lvl5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Date Placeholder 3"/>
          <p:cNvSpPr txBox="1">
            <a:spLocks noGrp="1"/>
          </p:cNvSpPr>
          <p:nvPr>
            <p:ph type="dt" sz="half" idx="10"/>
          </p:nvPr>
        </p:nvSpPr>
        <p:spPr>
          <a:ln/>
        </p:spPr>
        <p:txBody>
          <a:bodyPr/>
          <a:lstStyle>
            <a:lvl1pPr>
              <a:defRPr/>
            </a:lvl1pPr>
          </a:lstStyle>
          <a:p>
            <a:pPr>
              <a:defRPr/>
            </a:pPr>
            <a:endParaRPr/>
          </a:p>
        </p:txBody>
      </p:sp>
      <p:sp>
        <p:nvSpPr>
          <p:cNvPr id="5" name="Footer Placeholder 4"/>
          <p:cNvSpPr txBox="1">
            <a:spLocks noGrp="1"/>
          </p:cNvSpPr>
          <p:nvPr>
            <p:ph type="ftr" sz="quarter" idx="11"/>
          </p:nvPr>
        </p:nvSpPr>
        <p:spPr>
          <a:ln/>
        </p:spPr>
        <p:txBody>
          <a:bodyPr/>
          <a:lstStyle>
            <a:lvl1pPr>
              <a:defRPr/>
            </a:lvl1pPr>
          </a:lstStyle>
          <a:p>
            <a:pPr>
              <a:defRPr/>
            </a:pPr>
            <a:endParaRPr/>
          </a:p>
        </p:txBody>
      </p:sp>
      <p:sp>
        <p:nvSpPr>
          <p:cNvPr id="6" name="Slide Number Placeholder 5"/>
          <p:cNvSpPr txBox="1">
            <a:spLocks noGrp="1"/>
          </p:cNvSpPr>
          <p:nvPr>
            <p:ph type="sldNum" sz="quarter" idx="12"/>
          </p:nvPr>
        </p:nvSpPr>
        <p:spPr>
          <a:ln/>
        </p:spPr>
        <p:txBody>
          <a:bodyPr/>
          <a:lstStyle>
            <a:lvl1pPr>
              <a:defRPr/>
            </a:lvl1pPr>
          </a:lstStyle>
          <a:p>
            <a:fld id="{8E4B89D4-E8FA-466E-9FE1-E480A245460E}" type="slidenum">
              <a:rPr lang="el-GR" altLang="el-GR"/>
              <a:pPr/>
              <a:t>‹#›</a:t>
            </a:fld>
            <a:endParaRPr lang="el-GR" altLang="el-GR"/>
          </a:p>
        </p:txBody>
      </p:sp>
    </p:spTree>
    <p:extLst>
      <p:ext uri="{BB962C8B-B14F-4D97-AF65-F5344CB8AC3E}">
        <p14:creationId xmlns:p14="http://schemas.microsoft.com/office/powerpoint/2010/main" val="847568219"/>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solidFill>
                  <a:srgbClr val="004A82"/>
                </a:solidFill>
              </a:defRPr>
            </a:lvl1pPr>
          </a:lstStyle>
          <a:p>
            <a:pPr lvl="0"/>
            <a:r>
              <a:rPr lang="el-GR"/>
              <a:t>Στυλ κύριου τίτλου</a:t>
            </a:r>
          </a:p>
        </p:txBody>
      </p:sp>
      <p:sp>
        <p:nvSpPr>
          <p:cNvPr id="3" name="Content Placeholder 2"/>
          <p:cNvSpPr txBox="1">
            <a:spLocks noGrp="1"/>
          </p:cNvSpPr>
          <p:nvPr>
            <p:ph idx="1"/>
          </p:nvPr>
        </p:nvSpPr>
        <p:spPr/>
        <p:txBody>
          <a:bodyPr/>
          <a:lstStyle>
            <a:lvl1pPr>
              <a:lnSpc>
                <a:spcPct val="112000"/>
              </a:lnSpc>
              <a:spcBef>
                <a:spcPts val="1200"/>
              </a:spcBef>
              <a:buClr>
                <a:srgbClr val="004A82"/>
              </a:buClr>
              <a:defRPr sz="2400"/>
            </a:lvl1pPr>
            <a:lvl2pPr>
              <a:lnSpc>
                <a:spcPct val="112000"/>
              </a:lnSpc>
              <a:spcBef>
                <a:spcPts val="1200"/>
              </a:spcBef>
              <a:buClr>
                <a:srgbClr val="004A82"/>
              </a:buClr>
              <a:buFont typeface="Courier New" pitchFamily="49"/>
              <a:buChar char="o"/>
              <a:defRPr sz="2400"/>
            </a:lvl2pPr>
          </a:lstStyle>
          <a:p>
            <a:pPr lvl="0"/>
            <a:r>
              <a:rPr lang="el-GR"/>
              <a:t>Στυλ υποδείγματος κειμένου</a:t>
            </a:r>
          </a:p>
          <a:p>
            <a:pPr lvl="1"/>
            <a:r>
              <a:rPr lang="el-GR"/>
              <a:t>Δεύτερου επιπέδου</a:t>
            </a:r>
          </a:p>
        </p:txBody>
      </p:sp>
      <p:sp>
        <p:nvSpPr>
          <p:cNvPr id="4" name="Date Placeholder 3"/>
          <p:cNvSpPr txBox="1">
            <a:spLocks noGrp="1"/>
          </p:cNvSpPr>
          <p:nvPr>
            <p:ph type="dt" sz="half" idx="10"/>
          </p:nvPr>
        </p:nvSpPr>
        <p:spPr>
          <a:ln/>
        </p:spPr>
        <p:txBody>
          <a:bodyPr/>
          <a:lstStyle>
            <a:lvl1pPr>
              <a:defRPr/>
            </a:lvl1pPr>
          </a:lstStyle>
          <a:p>
            <a:pPr>
              <a:defRPr/>
            </a:pPr>
            <a:endParaRPr/>
          </a:p>
        </p:txBody>
      </p:sp>
      <p:sp>
        <p:nvSpPr>
          <p:cNvPr id="5" name="Footer Placeholder 4"/>
          <p:cNvSpPr txBox="1">
            <a:spLocks noGrp="1"/>
          </p:cNvSpPr>
          <p:nvPr>
            <p:ph type="ftr" sz="quarter" idx="11"/>
          </p:nvPr>
        </p:nvSpPr>
        <p:spPr>
          <a:ln/>
        </p:spPr>
        <p:txBody>
          <a:bodyPr/>
          <a:lstStyle>
            <a:lvl1pPr>
              <a:defRPr/>
            </a:lvl1pPr>
          </a:lstStyle>
          <a:p>
            <a:pPr>
              <a:defRPr/>
            </a:pPr>
            <a:endParaRPr/>
          </a:p>
        </p:txBody>
      </p:sp>
      <p:sp>
        <p:nvSpPr>
          <p:cNvPr id="6" name="Slide Number Placeholder 5"/>
          <p:cNvSpPr txBox="1">
            <a:spLocks noGrp="1"/>
          </p:cNvSpPr>
          <p:nvPr>
            <p:ph type="sldNum" sz="quarter" idx="12"/>
          </p:nvPr>
        </p:nvSpPr>
        <p:spPr>
          <a:ln/>
        </p:spPr>
        <p:txBody>
          <a:bodyPr/>
          <a:lstStyle>
            <a:lvl1pPr>
              <a:defRPr/>
            </a:lvl1pPr>
          </a:lstStyle>
          <a:p>
            <a:fld id="{CB308509-A9D8-4231-B083-20F5D96A0031}" type="slidenum">
              <a:rPr lang="el-GR" altLang="el-GR"/>
              <a:pPr/>
              <a:t>‹#›</a:t>
            </a:fld>
            <a:endParaRPr lang="el-GR" altLang="el-GR"/>
          </a:p>
        </p:txBody>
      </p:sp>
    </p:spTree>
    <p:extLst>
      <p:ext uri="{BB962C8B-B14F-4D97-AF65-F5344CB8AC3E}">
        <p14:creationId xmlns:p14="http://schemas.microsoft.com/office/powerpoint/2010/main" val="2551864481"/>
      </p:ext>
    </p:extLst>
  </p:cSld>
  <p:clrMapOvr>
    <a:masterClrMapping/>
  </p:clrMapOvr>
  <p:transition spd="slow"/>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txBox="1">
            <a:spLocks noGrp="1"/>
          </p:cNvSpPr>
          <p:nvPr>
            <p:ph type="title"/>
          </p:nvPr>
        </p:nvSpPr>
        <p:spPr>
          <a:xfrm>
            <a:off x="722311" y="4406895"/>
            <a:ext cx="7772400" cy="1362071"/>
          </a:xfrm>
        </p:spPr>
        <p:txBody>
          <a:bodyPr anchor="t" anchorCtr="0"/>
          <a:lstStyle>
            <a:lvl1pPr algn="l">
              <a:defRPr cap="all"/>
            </a:lvl1pPr>
          </a:lstStyle>
          <a:p>
            <a:pPr lvl="0"/>
            <a:r>
              <a:rPr lang="el-GR"/>
              <a:t>Στυλ κύριου τίτλου</a:t>
            </a:r>
          </a:p>
        </p:txBody>
      </p:sp>
      <p:sp>
        <p:nvSpPr>
          <p:cNvPr id="3" name="Text Placeholder 2"/>
          <p:cNvSpPr txBox="1">
            <a:spLocks noGrp="1"/>
          </p:cNvSpPr>
          <p:nvPr>
            <p:ph type="body" idx="1"/>
          </p:nvPr>
        </p:nvSpPr>
        <p:spPr>
          <a:xfrm>
            <a:off x="722311" y="2906713"/>
            <a:ext cx="7772400" cy="1500182"/>
          </a:xfrm>
        </p:spPr>
        <p:txBody>
          <a:bodyPr anchor="b"/>
          <a:lstStyle>
            <a:lvl1pPr marL="0" indent="0">
              <a:spcBef>
                <a:spcPts val="500"/>
              </a:spcBef>
              <a:buNone/>
              <a:defRPr sz="2000">
                <a:solidFill>
                  <a:srgbClr val="898989"/>
                </a:solidFill>
              </a:defRPr>
            </a:lvl1pPr>
          </a:lstStyle>
          <a:p>
            <a:pPr lvl="0"/>
            <a:r>
              <a:rPr lang="el-GR"/>
              <a:t>Στυλ υποδείγματος κειμένου</a:t>
            </a:r>
          </a:p>
        </p:txBody>
      </p:sp>
      <p:sp>
        <p:nvSpPr>
          <p:cNvPr id="4" name="Date Placeholder 3"/>
          <p:cNvSpPr txBox="1">
            <a:spLocks noGrp="1"/>
          </p:cNvSpPr>
          <p:nvPr>
            <p:ph type="dt" sz="half" idx="10"/>
          </p:nvPr>
        </p:nvSpPr>
        <p:spPr>
          <a:ln/>
        </p:spPr>
        <p:txBody>
          <a:bodyPr/>
          <a:lstStyle>
            <a:lvl1pPr>
              <a:defRPr/>
            </a:lvl1pPr>
          </a:lstStyle>
          <a:p>
            <a:pPr>
              <a:defRPr/>
            </a:pPr>
            <a:endParaRPr/>
          </a:p>
        </p:txBody>
      </p:sp>
      <p:sp>
        <p:nvSpPr>
          <p:cNvPr id="5" name="Footer Placeholder 4"/>
          <p:cNvSpPr txBox="1">
            <a:spLocks noGrp="1"/>
          </p:cNvSpPr>
          <p:nvPr>
            <p:ph type="ftr" sz="quarter" idx="11"/>
          </p:nvPr>
        </p:nvSpPr>
        <p:spPr>
          <a:ln/>
        </p:spPr>
        <p:txBody>
          <a:bodyPr/>
          <a:lstStyle>
            <a:lvl1pPr>
              <a:defRPr/>
            </a:lvl1pPr>
          </a:lstStyle>
          <a:p>
            <a:pPr>
              <a:defRPr/>
            </a:pPr>
            <a:endParaRPr/>
          </a:p>
        </p:txBody>
      </p:sp>
      <p:sp>
        <p:nvSpPr>
          <p:cNvPr id="6" name="Slide Number Placeholder 5"/>
          <p:cNvSpPr txBox="1">
            <a:spLocks noGrp="1"/>
          </p:cNvSpPr>
          <p:nvPr>
            <p:ph type="sldNum" sz="quarter" idx="12"/>
          </p:nvPr>
        </p:nvSpPr>
        <p:spPr>
          <a:ln/>
        </p:spPr>
        <p:txBody>
          <a:bodyPr/>
          <a:lstStyle>
            <a:lvl1pPr>
              <a:defRPr/>
            </a:lvl1pPr>
          </a:lstStyle>
          <a:p>
            <a:fld id="{637167D8-959C-4002-9661-FE0E8A7A9694}" type="slidenum">
              <a:rPr lang="el-GR" altLang="el-GR"/>
              <a:pPr/>
              <a:t>‹#›</a:t>
            </a:fld>
            <a:endParaRPr lang="el-GR" altLang="el-GR"/>
          </a:p>
        </p:txBody>
      </p:sp>
    </p:spTree>
    <p:extLst>
      <p:ext uri="{BB962C8B-B14F-4D97-AF65-F5344CB8AC3E}">
        <p14:creationId xmlns:p14="http://schemas.microsoft.com/office/powerpoint/2010/main" val="3031012389"/>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l-GR"/>
              <a:t>Στυλ κύριου τίτλου</a:t>
            </a:r>
          </a:p>
        </p:txBody>
      </p:sp>
      <p:sp>
        <p:nvSpPr>
          <p:cNvPr id="3" name="Content Placeholder 2"/>
          <p:cNvSpPr txBox="1">
            <a:spLocks noGrp="1"/>
          </p:cNvSpPr>
          <p:nvPr>
            <p:ph idx="1"/>
          </p:nvPr>
        </p:nvSpPr>
        <p:spPr>
          <a:xfrm>
            <a:off x="457200" y="1196748"/>
            <a:ext cx="4038603" cy="5040556"/>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Content Placeholder 3"/>
          <p:cNvSpPr txBox="1">
            <a:spLocks noGrp="1"/>
          </p:cNvSpPr>
          <p:nvPr>
            <p:ph idx="2"/>
          </p:nvPr>
        </p:nvSpPr>
        <p:spPr>
          <a:xfrm>
            <a:off x="4648196" y="1196748"/>
            <a:ext cx="4038603" cy="5040556"/>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Date Placeholder 3"/>
          <p:cNvSpPr txBox="1">
            <a:spLocks noGrp="1"/>
          </p:cNvSpPr>
          <p:nvPr>
            <p:ph type="dt" sz="half" idx="10"/>
          </p:nvPr>
        </p:nvSpPr>
        <p:spPr>
          <a:ln/>
        </p:spPr>
        <p:txBody>
          <a:bodyPr/>
          <a:lstStyle>
            <a:lvl1pPr>
              <a:defRPr/>
            </a:lvl1pPr>
          </a:lstStyle>
          <a:p>
            <a:pPr>
              <a:defRPr/>
            </a:pPr>
            <a:endParaRPr/>
          </a:p>
        </p:txBody>
      </p:sp>
      <p:sp>
        <p:nvSpPr>
          <p:cNvPr id="6" name="Footer Placeholder 4"/>
          <p:cNvSpPr txBox="1">
            <a:spLocks noGrp="1"/>
          </p:cNvSpPr>
          <p:nvPr>
            <p:ph type="ftr" sz="quarter" idx="11"/>
          </p:nvPr>
        </p:nvSpPr>
        <p:spPr>
          <a:ln/>
        </p:spPr>
        <p:txBody>
          <a:bodyPr/>
          <a:lstStyle>
            <a:lvl1pPr>
              <a:defRPr/>
            </a:lvl1pPr>
          </a:lstStyle>
          <a:p>
            <a:pPr>
              <a:defRPr/>
            </a:pPr>
            <a:endParaRPr/>
          </a:p>
        </p:txBody>
      </p:sp>
      <p:sp>
        <p:nvSpPr>
          <p:cNvPr id="7" name="Slide Number Placeholder 5"/>
          <p:cNvSpPr txBox="1">
            <a:spLocks noGrp="1"/>
          </p:cNvSpPr>
          <p:nvPr>
            <p:ph type="sldNum" sz="quarter" idx="12"/>
          </p:nvPr>
        </p:nvSpPr>
        <p:spPr>
          <a:ln/>
        </p:spPr>
        <p:txBody>
          <a:bodyPr/>
          <a:lstStyle>
            <a:lvl1pPr>
              <a:defRPr/>
            </a:lvl1pPr>
          </a:lstStyle>
          <a:p>
            <a:fld id="{96FCF82F-23BC-4789-82C9-9B59224378C6}" type="slidenum">
              <a:rPr lang="el-GR" altLang="el-GR"/>
              <a:pPr/>
              <a:t>‹#›</a:t>
            </a:fld>
            <a:endParaRPr lang="el-GR" altLang="el-GR"/>
          </a:p>
        </p:txBody>
      </p:sp>
    </p:spTree>
    <p:extLst>
      <p:ext uri="{BB962C8B-B14F-4D97-AF65-F5344CB8AC3E}">
        <p14:creationId xmlns:p14="http://schemas.microsoft.com/office/powerpoint/2010/main" val="2664062110"/>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l-GR"/>
              <a:t>Στυλ κύριου τίτλου</a:t>
            </a:r>
          </a:p>
        </p:txBody>
      </p:sp>
      <p:sp>
        <p:nvSpPr>
          <p:cNvPr id="3" name="Text Placeholder 2"/>
          <p:cNvSpPr txBox="1">
            <a:spLocks noGrp="1"/>
          </p:cNvSpPr>
          <p:nvPr>
            <p:ph type="body" idx="1"/>
          </p:nvPr>
        </p:nvSpPr>
        <p:spPr>
          <a:xfrm>
            <a:off x="457200" y="1196748"/>
            <a:ext cx="4040184" cy="978124"/>
          </a:xfrm>
        </p:spPr>
        <p:txBody>
          <a:bodyPr anchor="b"/>
          <a:lstStyle>
            <a:lvl1pPr marL="0" indent="0">
              <a:spcBef>
                <a:spcPts val="600"/>
              </a:spcBef>
              <a:buNone/>
              <a:defRPr sz="2400" b="1"/>
            </a:lvl1pPr>
          </a:lstStyle>
          <a:p>
            <a:pPr lvl="0"/>
            <a:r>
              <a:rPr lang="el-GR"/>
              <a:t>Στυλ υποδείγματος κειμένου</a:t>
            </a:r>
          </a:p>
        </p:txBody>
      </p:sp>
      <p:sp>
        <p:nvSpPr>
          <p:cNvPr id="4" name="Content Placeholder 3"/>
          <p:cNvSpPr txBox="1">
            <a:spLocks noGrp="1"/>
          </p:cNvSpPr>
          <p:nvPr>
            <p:ph idx="2"/>
          </p:nvPr>
        </p:nvSpPr>
        <p:spPr>
          <a:xfrm>
            <a:off x="457200" y="2174872"/>
            <a:ext cx="4040184" cy="4062441"/>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Text Placeholder 4"/>
          <p:cNvSpPr txBox="1">
            <a:spLocks noGrp="1"/>
          </p:cNvSpPr>
          <p:nvPr>
            <p:ph type="body" idx="3"/>
          </p:nvPr>
        </p:nvSpPr>
        <p:spPr>
          <a:xfrm>
            <a:off x="4645023" y="1196748"/>
            <a:ext cx="4041776" cy="978124"/>
          </a:xfrm>
        </p:spPr>
        <p:txBody>
          <a:bodyPr anchor="b"/>
          <a:lstStyle>
            <a:lvl1pPr marL="0" indent="0">
              <a:spcBef>
                <a:spcPts val="600"/>
              </a:spcBef>
              <a:buNone/>
              <a:defRPr sz="2400" b="1"/>
            </a:lvl1pPr>
          </a:lstStyle>
          <a:p>
            <a:pPr lvl="0"/>
            <a:r>
              <a:rPr lang="el-GR"/>
              <a:t>Στυλ υποδείγματος κειμένου</a:t>
            </a:r>
          </a:p>
        </p:txBody>
      </p:sp>
      <p:sp>
        <p:nvSpPr>
          <p:cNvPr id="6" name="Content Placeholder 5"/>
          <p:cNvSpPr txBox="1">
            <a:spLocks noGrp="1"/>
          </p:cNvSpPr>
          <p:nvPr>
            <p:ph idx="4"/>
          </p:nvPr>
        </p:nvSpPr>
        <p:spPr>
          <a:xfrm>
            <a:off x="4645023" y="2174872"/>
            <a:ext cx="4041776" cy="4062441"/>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Date Placeholder 3"/>
          <p:cNvSpPr txBox="1">
            <a:spLocks noGrp="1"/>
          </p:cNvSpPr>
          <p:nvPr>
            <p:ph type="dt" sz="half" idx="10"/>
          </p:nvPr>
        </p:nvSpPr>
        <p:spPr>
          <a:ln/>
        </p:spPr>
        <p:txBody>
          <a:bodyPr/>
          <a:lstStyle>
            <a:lvl1pPr>
              <a:defRPr/>
            </a:lvl1pPr>
          </a:lstStyle>
          <a:p>
            <a:pPr>
              <a:defRPr/>
            </a:pPr>
            <a:endParaRPr/>
          </a:p>
        </p:txBody>
      </p:sp>
      <p:sp>
        <p:nvSpPr>
          <p:cNvPr id="8" name="Footer Placeholder 4"/>
          <p:cNvSpPr txBox="1">
            <a:spLocks noGrp="1"/>
          </p:cNvSpPr>
          <p:nvPr>
            <p:ph type="ftr" sz="quarter" idx="11"/>
          </p:nvPr>
        </p:nvSpPr>
        <p:spPr>
          <a:ln/>
        </p:spPr>
        <p:txBody>
          <a:bodyPr/>
          <a:lstStyle>
            <a:lvl1pPr>
              <a:defRPr/>
            </a:lvl1pPr>
          </a:lstStyle>
          <a:p>
            <a:pPr>
              <a:defRPr/>
            </a:pPr>
            <a:endParaRPr/>
          </a:p>
        </p:txBody>
      </p:sp>
      <p:sp>
        <p:nvSpPr>
          <p:cNvPr id="9" name="Slide Number Placeholder 5"/>
          <p:cNvSpPr txBox="1">
            <a:spLocks noGrp="1"/>
          </p:cNvSpPr>
          <p:nvPr>
            <p:ph type="sldNum" sz="quarter" idx="12"/>
          </p:nvPr>
        </p:nvSpPr>
        <p:spPr>
          <a:ln/>
        </p:spPr>
        <p:txBody>
          <a:bodyPr/>
          <a:lstStyle>
            <a:lvl1pPr>
              <a:defRPr/>
            </a:lvl1pPr>
          </a:lstStyle>
          <a:p>
            <a:fld id="{42D4116F-25B8-47EA-B270-2357DBFD86F4}" type="slidenum">
              <a:rPr lang="el-GR" altLang="el-GR"/>
              <a:pPr/>
              <a:t>‹#›</a:t>
            </a:fld>
            <a:endParaRPr lang="el-GR" altLang="el-GR"/>
          </a:p>
        </p:txBody>
      </p:sp>
    </p:spTree>
    <p:extLst>
      <p:ext uri="{BB962C8B-B14F-4D97-AF65-F5344CB8AC3E}">
        <p14:creationId xmlns:p14="http://schemas.microsoft.com/office/powerpoint/2010/main" val="897047781"/>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txBox="1">
            <a:spLocks noGrp="1"/>
          </p:cNvSpPr>
          <p:nvPr>
            <p:ph type="title"/>
          </p:nvPr>
        </p:nvSpPr>
        <p:spPr>
          <a:xfrm>
            <a:off x="467541" y="116631"/>
            <a:ext cx="8229600" cy="907203"/>
          </a:xfrm>
        </p:spPr>
        <p:txBody>
          <a:bodyPr/>
          <a:lstStyle>
            <a:lvl1pPr>
              <a:defRPr/>
            </a:lvl1pPr>
          </a:lstStyle>
          <a:p>
            <a:pPr lvl="0"/>
            <a:r>
              <a:rPr lang="el-GR"/>
              <a:t>Στυλ κύριου τίτλου</a:t>
            </a:r>
          </a:p>
        </p:txBody>
      </p:sp>
      <p:sp>
        <p:nvSpPr>
          <p:cNvPr id="3" name="Date Placeholder 3"/>
          <p:cNvSpPr txBox="1">
            <a:spLocks noGrp="1"/>
          </p:cNvSpPr>
          <p:nvPr>
            <p:ph type="dt" sz="half" idx="10"/>
          </p:nvPr>
        </p:nvSpPr>
        <p:spPr>
          <a:ln/>
        </p:spPr>
        <p:txBody>
          <a:bodyPr/>
          <a:lstStyle>
            <a:lvl1pPr>
              <a:defRPr/>
            </a:lvl1pPr>
          </a:lstStyle>
          <a:p>
            <a:pPr>
              <a:defRPr/>
            </a:pPr>
            <a:endParaRPr/>
          </a:p>
        </p:txBody>
      </p:sp>
      <p:sp>
        <p:nvSpPr>
          <p:cNvPr id="4" name="Footer Placeholder 4"/>
          <p:cNvSpPr txBox="1">
            <a:spLocks noGrp="1"/>
          </p:cNvSpPr>
          <p:nvPr>
            <p:ph type="ftr" sz="quarter" idx="11"/>
          </p:nvPr>
        </p:nvSpPr>
        <p:spPr>
          <a:ln/>
        </p:spPr>
        <p:txBody>
          <a:bodyPr/>
          <a:lstStyle>
            <a:lvl1pPr>
              <a:defRPr/>
            </a:lvl1pPr>
          </a:lstStyle>
          <a:p>
            <a:pPr>
              <a:defRPr/>
            </a:pPr>
            <a:endParaRPr/>
          </a:p>
        </p:txBody>
      </p:sp>
      <p:sp>
        <p:nvSpPr>
          <p:cNvPr id="5" name="Slide Number Placeholder 5"/>
          <p:cNvSpPr txBox="1">
            <a:spLocks noGrp="1"/>
          </p:cNvSpPr>
          <p:nvPr>
            <p:ph type="sldNum" sz="quarter" idx="12"/>
          </p:nvPr>
        </p:nvSpPr>
        <p:spPr>
          <a:ln/>
        </p:spPr>
        <p:txBody>
          <a:bodyPr/>
          <a:lstStyle>
            <a:lvl1pPr>
              <a:defRPr/>
            </a:lvl1pPr>
          </a:lstStyle>
          <a:p>
            <a:fld id="{4368D48B-D8E6-47E6-8870-31AA2E8C45D5}" type="slidenum">
              <a:rPr lang="el-GR" altLang="el-GR"/>
              <a:pPr/>
              <a:t>‹#›</a:t>
            </a:fld>
            <a:endParaRPr lang="el-GR" altLang="el-GR"/>
          </a:p>
        </p:txBody>
      </p:sp>
    </p:spTree>
    <p:extLst>
      <p:ext uri="{BB962C8B-B14F-4D97-AF65-F5344CB8AC3E}">
        <p14:creationId xmlns:p14="http://schemas.microsoft.com/office/powerpoint/2010/main" val="2342757409"/>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48"/>
            <a:ext cx="3008311" cy="1162046"/>
          </a:xfrm>
        </p:spPr>
        <p:txBody>
          <a:bodyPr anchor="b" anchorCtr="0"/>
          <a:lstStyle>
            <a:lvl1pPr algn="l">
              <a:defRPr sz="2000"/>
            </a:lvl1pPr>
          </a:lstStyle>
          <a:p>
            <a:pPr lvl="0"/>
            <a:r>
              <a:rPr lang="el-GR"/>
              <a:t>Στυλ κύριου τίτλου</a:t>
            </a:r>
          </a:p>
        </p:txBody>
      </p:sp>
      <p:sp>
        <p:nvSpPr>
          <p:cNvPr id="3" name="Content Placeholder 2"/>
          <p:cNvSpPr txBox="1">
            <a:spLocks noGrp="1"/>
          </p:cNvSpPr>
          <p:nvPr>
            <p:ph idx="1"/>
          </p:nvPr>
        </p:nvSpPr>
        <p:spPr>
          <a:xfrm>
            <a:off x="3575047" y="273048"/>
            <a:ext cx="5111752" cy="5853110"/>
          </a:xfrm>
        </p:spPr>
        <p:txBody>
          <a:bodyPr/>
          <a:lstStyle>
            <a:lvl1pPr>
              <a:defRPr/>
            </a:lvl1pPr>
            <a:lvl2pPr>
              <a:defRPr/>
            </a:lvl2pPr>
            <a:lvl3pPr>
              <a:defRPr/>
            </a:lvl3pPr>
            <a:lvl4pPr>
              <a:defRPr/>
            </a:lvl4pPr>
            <a:lvl5pPr>
              <a:defRPr/>
            </a:lvl5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Text Placeholder 3"/>
          <p:cNvSpPr txBox="1">
            <a:spLocks noGrp="1"/>
          </p:cNvSpPr>
          <p:nvPr>
            <p:ph type="body" idx="2"/>
          </p:nvPr>
        </p:nvSpPr>
        <p:spPr>
          <a:xfrm>
            <a:off x="457200" y="1435095"/>
            <a:ext cx="3008311" cy="4691064"/>
          </a:xfrm>
        </p:spPr>
        <p:txBody>
          <a:bodyPr/>
          <a:lstStyle>
            <a:lvl1pPr marL="0" indent="0">
              <a:spcBef>
                <a:spcPts val="300"/>
              </a:spcBef>
              <a:buNone/>
              <a:defRPr sz="1400"/>
            </a:lvl1pPr>
          </a:lstStyle>
          <a:p>
            <a:pPr lvl="0"/>
            <a:r>
              <a:rPr lang="el-GR"/>
              <a:t>Στυλ υποδείγματος κειμένου</a:t>
            </a:r>
          </a:p>
        </p:txBody>
      </p:sp>
      <p:sp>
        <p:nvSpPr>
          <p:cNvPr id="5" name="Date Placeholder 3"/>
          <p:cNvSpPr txBox="1">
            <a:spLocks noGrp="1"/>
          </p:cNvSpPr>
          <p:nvPr>
            <p:ph type="dt" sz="half" idx="10"/>
          </p:nvPr>
        </p:nvSpPr>
        <p:spPr>
          <a:ln/>
        </p:spPr>
        <p:txBody>
          <a:bodyPr/>
          <a:lstStyle>
            <a:lvl1pPr>
              <a:defRPr/>
            </a:lvl1pPr>
          </a:lstStyle>
          <a:p>
            <a:pPr>
              <a:defRPr/>
            </a:pPr>
            <a:endParaRPr/>
          </a:p>
        </p:txBody>
      </p:sp>
      <p:sp>
        <p:nvSpPr>
          <p:cNvPr id="6" name="Footer Placeholder 4"/>
          <p:cNvSpPr txBox="1">
            <a:spLocks noGrp="1"/>
          </p:cNvSpPr>
          <p:nvPr>
            <p:ph type="ftr" sz="quarter" idx="11"/>
          </p:nvPr>
        </p:nvSpPr>
        <p:spPr>
          <a:ln/>
        </p:spPr>
        <p:txBody>
          <a:bodyPr/>
          <a:lstStyle>
            <a:lvl1pPr>
              <a:defRPr/>
            </a:lvl1pPr>
          </a:lstStyle>
          <a:p>
            <a:pPr>
              <a:defRPr/>
            </a:pPr>
            <a:endParaRPr/>
          </a:p>
        </p:txBody>
      </p:sp>
      <p:sp>
        <p:nvSpPr>
          <p:cNvPr id="7" name="Slide Number Placeholder 5"/>
          <p:cNvSpPr txBox="1">
            <a:spLocks noGrp="1"/>
          </p:cNvSpPr>
          <p:nvPr>
            <p:ph type="sldNum" sz="quarter" idx="12"/>
          </p:nvPr>
        </p:nvSpPr>
        <p:spPr>
          <a:ln/>
        </p:spPr>
        <p:txBody>
          <a:bodyPr/>
          <a:lstStyle>
            <a:lvl1pPr>
              <a:defRPr/>
            </a:lvl1pPr>
          </a:lstStyle>
          <a:p>
            <a:fld id="{8F844F14-42BD-40D1-BD14-0A78B4862B0E}" type="slidenum">
              <a:rPr lang="el-GR" altLang="el-GR"/>
              <a:pPr/>
              <a:t>‹#›</a:t>
            </a:fld>
            <a:endParaRPr lang="el-GR" altLang="el-GR"/>
          </a:p>
        </p:txBody>
      </p:sp>
    </p:spTree>
    <p:extLst>
      <p:ext uri="{BB962C8B-B14F-4D97-AF65-F5344CB8AC3E}">
        <p14:creationId xmlns:p14="http://schemas.microsoft.com/office/powerpoint/2010/main" val="3317052422"/>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txBox="1">
            <a:spLocks noGrp="1"/>
          </p:cNvSpPr>
          <p:nvPr>
            <p:ph type="title"/>
          </p:nvPr>
        </p:nvSpPr>
        <p:spPr>
          <a:xfrm>
            <a:off x="1792288" y="4800600"/>
            <a:ext cx="5486400" cy="566735"/>
          </a:xfrm>
        </p:spPr>
        <p:txBody>
          <a:bodyPr anchor="b" anchorCtr="0"/>
          <a:lstStyle>
            <a:lvl1pPr algn="l">
              <a:defRPr sz="2000"/>
            </a:lvl1pPr>
          </a:lstStyle>
          <a:p>
            <a:pPr lvl="0"/>
            <a:r>
              <a:rPr lang="el-GR"/>
              <a:t>Στυλ κύριου τίτλου</a:t>
            </a:r>
          </a:p>
        </p:txBody>
      </p:sp>
      <p:sp>
        <p:nvSpPr>
          <p:cNvPr id="3" name="Picture Placeholder 2"/>
          <p:cNvSpPr txBox="1">
            <a:spLocks noGrp="1"/>
          </p:cNvSpPr>
          <p:nvPr>
            <p:ph type="pic" idx="1"/>
          </p:nvPr>
        </p:nvSpPr>
        <p:spPr>
          <a:xfrm>
            <a:off x="1792288" y="612776"/>
            <a:ext cx="5486400" cy="4114800"/>
          </a:xfrm>
        </p:spPr>
        <p:txBody>
          <a:bodyPr>
            <a:normAutofit/>
          </a:bodyPr>
          <a:lstStyle>
            <a:lvl1pPr marL="0" indent="0">
              <a:buNone/>
              <a:defRPr/>
            </a:lvl1pPr>
          </a:lstStyle>
          <a:p>
            <a:pPr lvl="0"/>
            <a:r>
              <a:rPr lang="el-GR" noProof="0"/>
              <a:t>Κάντε κλικ στο εικονίδιο για να προσθέσετε εικόνα</a:t>
            </a:r>
          </a:p>
        </p:txBody>
      </p:sp>
      <p:sp>
        <p:nvSpPr>
          <p:cNvPr id="4" name="Text Placeholder 3"/>
          <p:cNvSpPr txBox="1">
            <a:spLocks noGrp="1"/>
          </p:cNvSpPr>
          <p:nvPr>
            <p:ph type="body" idx="2"/>
          </p:nvPr>
        </p:nvSpPr>
        <p:spPr>
          <a:xfrm>
            <a:off x="1792288" y="5367335"/>
            <a:ext cx="5486400" cy="804864"/>
          </a:xfrm>
        </p:spPr>
        <p:txBody>
          <a:bodyPr/>
          <a:lstStyle>
            <a:lvl1pPr marL="0" indent="0">
              <a:spcBef>
                <a:spcPts val="300"/>
              </a:spcBef>
              <a:buNone/>
              <a:defRPr sz="1400"/>
            </a:lvl1pPr>
          </a:lstStyle>
          <a:p>
            <a:pPr lvl="0"/>
            <a:r>
              <a:rPr lang="el-GR"/>
              <a:t>Στυλ υποδείγματος κειμένου</a:t>
            </a:r>
          </a:p>
        </p:txBody>
      </p:sp>
      <p:sp>
        <p:nvSpPr>
          <p:cNvPr id="5" name="Date Placeholder 3"/>
          <p:cNvSpPr txBox="1">
            <a:spLocks noGrp="1"/>
          </p:cNvSpPr>
          <p:nvPr>
            <p:ph type="dt" sz="half" idx="10"/>
          </p:nvPr>
        </p:nvSpPr>
        <p:spPr>
          <a:ln/>
        </p:spPr>
        <p:txBody>
          <a:bodyPr/>
          <a:lstStyle>
            <a:lvl1pPr>
              <a:defRPr/>
            </a:lvl1pPr>
          </a:lstStyle>
          <a:p>
            <a:pPr>
              <a:defRPr/>
            </a:pPr>
            <a:endParaRPr/>
          </a:p>
        </p:txBody>
      </p:sp>
      <p:sp>
        <p:nvSpPr>
          <p:cNvPr id="6" name="Footer Placeholder 4"/>
          <p:cNvSpPr txBox="1">
            <a:spLocks noGrp="1"/>
          </p:cNvSpPr>
          <p:nvPr>
            <p:ph type="ftr" sz="quarter" idx="11"/>
          </p:nvPr>
        </p:nvSpPr>
        <p:spPr>
          <a:ln/>
        </p:spPr>
        <p:txBody>
          <a:bodyPr/>
          <a:lstStyle>
            <a:lvl1pPr>
              <a:defRPr/>
            </a:lvl1pPr>
          </a:lstStyle>
          <a:p>
            <a:pPr>
              <a:defRPr/>
            </a:pPr>
            <a:endParaRPr/>
          </a:p>
        </p:txBody>
      </p:sp>
      <p:sp>
        <p:nvSpPr>
          <p:cNvPr id="7" name="Slide Number Placeholder 5"/>
          <p:cNvSpPr txBox="1">
            <a:spLocks noGrp="1"/>
          </p:cNvSpPr>
          <p:nvPr>
            <p:ph type="sldNum" sz="quarter" idx="12"/>
          </p:nvPr>
        </p:nvSpPr>
        <p:spPr>
          <a:ln/>
        </p:spPr>
        <p:txBody>
          <a:bodyPr/>
          <a:lstStyle>
            <a:lvl1pPr>
              <a:defRPr/>
            </a:lvl1pPr>
          </a:lstStyle>
          <a:p>
            <a:fld id="{9502F7D6-A854-4E6B-A911-83627085DC79}" type="slidenum">
              <a:rPr lang="el-GR" altLang="el-GR"/>
              <a:pPr/>
              <a:t>‹#›</a:t>
            </a:fld>
            <a:endParaRPr lang="el-GR" altLang="el-GR"/>
          </a:p>
        </p:txBody>
      </p:sp>
    </p:spTree>
    <p:extLst>
      <p:ext uri="{BB962C8B-B14F-4D97-AF65-F5344CB8AC3E}">
        <p14:creationId xmlns:p14="http://schemas.microsoft.com/office/powerpoint/2010/main" val="4218960329"/>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l-GR"/>
              <a:t>Στυλ κύριου τίτλου</a:t>
            </a:r>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Date Placeholder 3"/>
          <p:cNvSpPr txBox="1">
            <a:spLocks noGrp="1"/>
          </p:cNvSpPr>
          <p:nvPr>
            <p:ph type="dt" sz="half" idx="10"/>
          </p:nvPr>
        </p:nvSpPr>
        <p:spPr>
          <a:ln/>
        </p:spPr>
        <p:txBody>
          <a:bodyPr/>
          <a:lstStyle>
            <a:lvl1pPr>
              <a:defRPr/>
            </a:lvl1pPr>
          </a:lstStyle>
          <a:p>
            <a:pPr>
              <a:defRPr/>
            </a:pPr>
            <a:endParaRPr/>
          </a:p>
        </p:txBody>
      </p:sp>
      <p:sp>
        <p:nvSpPr>
          <p:cNvPr id="5" name="Footer Placeholder 4"/>
          <p:cNvSpPr txBox="1">
            <a:spLocks noGrp="1"/>
          </p:cNvSpPr>
          <p:nvPr>
            <p:ph type="ftr" sz="quarter" idx="11"/>
          </p:nvPr>
        </p:nvSpPr>
        <p:spPr>
          <a:ln/>
        </p:spPr>
        <p:txBody>
          <a:bodyPr/>
          <a:lstStyle>
            <a:lvl1pPr>
              <a:defRPr/>
            </a:lvl1pPr>
          </a:lstStyle>
          <a:p>
            <a:pPr>
              <a:defRPr/>
            </a:pPr>
            <a:endParaRPr/>
          </a:p>
        </p:txBody>
      </p:sp>
      <p:sp>
        <p:nvSpPr>
          <p:cNvPr id="6" name="Slide Number Placeholder 5"/>
          <p:cNvSpPr txBox="1">
            <a:spLocks noGrp="1"/>
          </p:cNvSpPr>
          <p:nvPr>
            <p:ph type="sldNum" sz="quarter" idx="12"/>
          </p:nvPr>
        </p:nvSpPr>
        <p:spPr>
          <a:ln/>
        </p:spPr>
        <p:txBody>
          <a:bodyPr/>
          <a:lstStyle>
            <a:lvl1pPr>
              <a:defRPr/>
            </a:lvl1pPr>
          </a:lstStyle>
          <a:p>
            <a:fld id="{29CFE648-869B-4FD4-A8A9-343C5C6CE3BE}" type="slidenum">
              <a:rPr lang="el-GR" altLang="el-GR"/>
              <a:pPr/>
              <a:t>‹#›</a:t>
            </a:fld>
            <a:endParaRPr lang="el-GR" altLang="el-GR"/>
          </a:p>
        </p:txBody>
      </p:sp>
    </p:spTree>
    <p:extLst>
      <p:ext uri="{BB962C8B-B14F-4D97-AF65-F5344CB8AC3E}">
        <p14:creationId xmlns:p14="http://schemas.microsoft.com/office/powerpoint/2010/main" val="4159289747"/>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Title Placeholder 1"/>
          <p:cNvSpPr txBox="1">
            <a:spLocks noGrp="1"/>
          </p:cNvSpPr>
          <p:nvPr>
            <p:ph type="title"/>
          </p:nvPr>
        </p:nvSpPr>
        <p:spPr bwMode="auto">
          <a:xfrm>
            <a:off x="468313" y="115888"/>
            <a:ext cx="8229600"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pPr lvl="0"/>
            <a:r>
              <a:rPr lang="el-GR" altLang="el-GR" smtClean="0"/>
              <a:t>Στυλ κύριου τίτλου</a:t>
            </a:r>
          </a:p>
        </p:txBody>
      </p:sp>
      <p:sp>
        <p:nvSpPr>
          <p:cNvPr id="1027" name="Text Placeholder 2"/>
          <p:cNvSpPr txBox="1">
            <a:spLocks noGrp="1"/>
          </p:cNvSpPr>
          <p:nvPr>
            <p:ph type="body" idx="1"/>
          </p:nvPr>
        </p:nvSpPr>
        <p:spPr bwMode="auto">
          <a:xfrm>
            <a:off x="457200" y="1196975"/>
            <a:ext cx="822960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Στυλ υποδείγματος κειμένου</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4" name="Date Placeholder 3"/>
          <p:cNvSpPr txBox="1">
            <a:spLocks noGrp="1"/>
          </p:cNvSpPr>
          <p:nvPr>
            <p:ph type="dt" sz="half" idx="2"/>
          </p:nvPr>
        </p:nvSpPr>
        <p:spPr>
          <a:xfrm>
            <a:off x="457200" y="6356350"/>
            <a:ext cx="2133600" cy="365125"/>
          </a:xfrm>
          <a:prstGeom prst="rect">
            <a:avLst/>
          </a:prstGeom>
          <a:noFill/>
          <a:ln>
            <a:noFill/>
          </a:ln>
        </p:spPr>
        <p:txBody>
          <a:bodyPr vert="horz" wrap="square" lIns="91440" tIns="45720" rIns="91440" bIns="45720" anchor="ctr" anchorCtr="0" compatLnSpc="1">
            <a:noAutofit/>
          </a:bodyPr>
          <a:lstStyle>
            <a:lvl1pPr marL="0" marR="0" lvl="0" indent="0" algn="l" defTabSz="914400" rtl="0" eaLnBrk="1" fontAlgn="auto" hangingPunct="1">
              <a:lnSpc>
                <a:spcPct val="100000"/>
              </a:lnSpc>
              <a:spcBef>
                <a:spcPts val="0"/>
              </a:spcBef>
              <a:spcAft>
                <a:spcPts val="0"/>
              </a:spcAft>
              <a:buNone/>
              <a:tabLst/>
              <a:defRPr lang="el-GR" sz="1200" b="0" i="0" u="none" strike="noStrike" kern="1200" cap="none" spc="0" baseline="0">
                <a:solidFill>
                  <a:srgbClr val="898989"/>
                </a:solidFill>
                <a:uFillTx/>
                <a:latin typeface="Arial"/>
                <a:cs typeface="+mn-cs"/>
              </a:defRPr>
            </a:lvl1pPr>
          </a:lstStyle>
          <a:p>
            <a:pPr>
              <a:defRPr/>
            </a:pPr>
            <a:endParaRPr/>
          </a:p>
        </p:txBody>
      </p:sp>
      <p:sp>
        <p:nvSpPr>
          <p:cNvPr id="5" name="Footer Placeholder 4"/>
          <p:cNvSpPr txBox="1">
            <a:spLocks noGrp="1"/>
          </p:cNvSpPr>
          <p:nvPr>
            <p:ph type="ftr" sz="quarter" idx="3"/>
          </p:nvPr>
        </p:nvSpPr>
        <p:spPr>
          <a:xfrm>
            <a:off x="3124200" y="6356350"/>
            <a:ext cx="2895600" cy="365125"/>
          </a:xfrm>
          <a:prstGeom prst="rect">
            <a:avLst/>
          </a:prstGeom>
          <a:noFill/>
          <a:ln>
            <a:noFill/>
          </a:ln>
        </p:spPr>
        <p:txBody>
          <a:bodyPr vert="horz" wrap="square" lIns="91440" tIns="45720" rIns="91440" bIns="45720" anchor="ctr" anchorCtr="1" compatLnSpc="1">
            <a:noAutofit/>
          </a:bodyPr>
          <a:lstStyle>
            <a:lvl1pPr marL="0" marR="0" lvl="0" indent="0" algn="ctr" defTabSz="914400" rtl="0" eaLnBrk="1" fontAlgn="auto" hangingPunct="1">
              <a:lnSpc>
                <a:spcPct val="100000"/>
              </a:lnSpc>
              <a:spcBef>
                <a:spcPts val="0"/>
              </a:spcBef>
              <a:spcAft>
                <a:spcPts val="0"/>
              </a:spcAft>
              <a:buNone/>
              <a:tabLst/>
              <a:defRPr lang="el-GR" sz="1200" b="0" i="0" u="none" strike="noStrike" kern="1200" cap="none" spc="0" baseline="0">
                <a:solidFill>
                  <a:srgbClr val="898989"/>
                </a:solidFill>
                <a:uFillTx/>
                <a:latin typeface="Arial"/>
                <a:cs typeface="+mn-cs"/>
              </a:defRPr>
            </a:lvl1pPr>
          </a:lstStyle>
          <a:p>
            <a:pPr>
              <a:defRPr/>
            </a:pPr>
            <a:endParaRPr/>
          </a:p>
        </p:txBody>
      </p:sp>
      <p:sp>
        <p:nvSpPr>
          <p:cNvPr id="6" name="Slide Number Placeholder 5"/>
          <p:cNvSpPr txBox="1">
            <a:spLocks noGrp="1"/>
          </p:cNvSpPr>
          <p:nvPr>
            <p:ph type="sldNum" sz="quarter" idx="4"/>
          </p:nvPr>
        </p:nvSpPr>
        <p:spPr>
          <a:xfrm>
            <a:off x="6553200" y="6356350"/>
            <a:ext cx="2133600" cy="365125"/>
          </a:xfrm>
          <a:prstGeom prst="rect">
            <a:avLst/>
          </a:prstGeom>
          <a:noFill/>
          <a:ln>
            <a:noFill/>
          </a:ln>
        </p:spPr>
        <p:txBody>
          <a:bodyPr vert="horz" wrap="square" lIns="91440" tIns="45720" rIns="91440" bIns="45720" numCol="1" anchor="ctr" anchorCtr="0" compatLnSpc="1">
            <a:prstTxWarp prst="textNoShape">
              <a:avLst/>
            </a:prstTxWarp>
            <a:noAutofit/>
          </a:bodyPr>
          <a:lstStyle>
            <a:lvl1pPr algn="r" eaLnBrk="1" hangingPunct="1">
              <a:defRPr sz="1200">
                <a:solidFill>
                  <a:srgbClr val="000000"/>
                </a:solidFill>
              </a:defRPr>
            </a:lvl1pPr>
          </a:lstStyle>
          <a:p>
            <a:fld id="{DBA96EAA-7D2F-46C2-B93E-0D6FD56F7EEB}" type="slidenum">
              <a:rPr lang="el-GR" altLang="el-GR"/>
              <a:pPr/>
              <a:t>‹#›</a:t>
            </a:fld>
            <a:endParaRPr lang="el-GR" alt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spd="slow"/>
  <p:timing>
    <p:tnLst>
      <p:par>
        <p:cTn id="1" dur="indefinite" restart="never" nodeType="tmRoot"/>
      </p:par>
    </p:tnLst>
  </p:timing>
  <p:hf hdr="0" ftr="0" dt="0"/>
  <p:txStyles>
    <p:titleStyle>
      <a:lvl1pPr algn="ctr" rtl="0" eaLnBrk="0" fontAlgn="base" hangingPunct="0">
        <a:spcBef>
          <a:spcPct val="0"/>
        </a:spcBef>
        <a:spcAft>
          <a:spcPct val="0"/>
        </a:spcAft>
        <a:defRPr lang="el-GR" sz="4000" b="1" kern="1200">
          <a:solidFill>
            <a:srgbClr val="000000"/>
          </a:solidFill>
          <a:latin typeface="Calibri"/>
        </a:defRPr>
      </a:lvl1pPr>
      <a:lvl2pPr algn="ctr" rtl="0" eaLnBrk="0" fontAlgn="base" hangingPunct="0">
        <a:spcBef>
          <a:spcPct val="0"/>
        </a:spcBef>
        <a:spcAft>
          <a:spcPct val="0"/>
        </a:spcAft>
        <a:defRPr sz="4000" b="1">
          <a:solidFill>
            <a:srgbClr val="000000"/>
          </a:solidFill>
          <a:latin typeface="Calibri" panose="020F0502020204030204" pitchFamily="34" charset="0"/>
        </a:defRPr>
      </a:lvl2pPr>
      <a:lvl3pPr algn="ctr" rtl="0" eaLnBrk="0" fontAlgn="base" hangingPunct="0">
        <a:spcBef>
          <a:spcPct val="0"/>
        </a:spcBef>
        <a:spcAft>
          <a:spcPct val="0"/>
        </a:spcAft>
        <a:defRPr sz="4000" b="1">
          <a:solidFill>
            <a:srgbClr val="000000"/>
          </a:solidFill>
          <a:latin typeface="Calibri" panose="020F0502020204030204" pitchFamily="34" charset="0"/>
        </a:defRPr>
      </a:lvl3pPr>
      <a:lvl4pPr algn="ctr" rtl="0" eaLnBrk="0" fontAlgn="base" hangingPunct="0">
        <a:spcBef>
          <a:spcPct val="0"/>
        </a:spcBef>
        <a:spcAft>
          <a:spcPct val="0"/>
        </a:spcAft>
        <a:defRPr sz="4000" b="1">
          <a:solidFill>
            <a:srgbClr val="000000"/>
          </a:solidFill>
          <a:latin typeface="Calibri" panose="020F0502020204030204" pitchFamily="34" charset="0"/>
        </a:defRPr>
      </a:lvl4pPr>
      <a:lvl5pPr algn="ctr" rtl="0" eaLnBrk="0" fontAlgn="base" hangingPunct="0">
        <a:spcBef>
          <a:spcPct val="0"/>
        </a:spcBef>
        <a:spcAft>
          <a:spcPct val="0"/>
        </a:spcAft>
        <a:defRPr sz="4000" b="1">
          <a:solidFill>
            <a:srgbClr val="000000"/>
          </a:solidFill>
          <a:latin typeface="Calibri" panose="020F0502020204030204" pitchFamily="34" charset="0"/>
        </a:defRPr>
      </a:lvl5pPr>
      <a:lvl6pPr marL="457200" algn="ctr" rtl="0" eaLnBrk="0" fontAlgn="base">
        <a:spcBef>
          <a:spcPct val="0"/>
        </a:spcBef>
        <a:spcAft>
          <a:spcPct val="0"/>
        </a:spcAft>
        <a:defRPr sz="4000" b="1">
          <a:solidFill>
            <a:srgbClr val="000000"/>
          </a:solidFill>
          <a:latin typeface="Calibri" panose="020F0502020204030204" pitchFamily="34" charset="0"/>
        </a:defRPr>
      </a:lvl6pPr>
      <a:lvl7pPr marL="914400" algn="ctr" rtl="0" eaLnBrk="0" fontAlgn="base">
        <a:spcBef>
          <a:spcPct val="0"/>
        </a:spcBef>
        <a:spcAft>
          <a:spcPct val="0"/>
        </a:spcAft>
        <a:defRPr sz="4000" b="1">
          <a:solidFill>
            <a:srgbClr val="000000"/>
          </a:solidFill>
          <a:latin typeface="Calibri" panose="020F0502020204030204" pitchFamily="34" charset="0"/>
        </a:defRPr>
      </a:lvl7pPr>
      <a:lvl8pPr marL="1371600" algn="ctr" rtl="0" eaLnBrk="0" fontAlgn="base">
        <a:spcBef>
          <a:spcPct val="0"/>
        </a:spcBef>
        <a:spcAft>
          <a:spcPct val="0"/>
        </a:spcAft>
        <a:defRPr sz="4000" b="1">
          <a:solidFill>
            <a:srgbClr val="000000"/>
          </a:solidFill>
          <a:latin typeface="Calibri" panose="020F0502020204030204" pitchFamily="34" charset="0"/>
        </a:defRPr>
      </a:lvl8pPr>
      <a:lvl9pPr marL="1828800" algn="ctr" rtl="0" eaLnBrk="0" fontAlgn="base">
        <a:spcBef>
          <a:spcPct val="0"/>
        </a:spcBef>
        <a:spcAft>
          <a:spcPct val="0"/>
        </a:spcAft>
        <a:defRPr sz="4000" b="1">
          <a:solidFill>
            <a:srgbClr val="000000"/>
          </a:solidFill>
          <a:latin typeface="Calibri" panose="020F0502020204030204" pitchFamily="34" charset="0"/>
        </a:defRPr>
      </a:lvl9pPr>
    </p:titleStyle>
    <p:bodyStyle>
      <a:lvl1pPr marL="342900" indent="-342900" algn="l" rtl="0" eaLnBrk="0" fontAlgn="base" hangingPunct="0">
        <a:spcBef>
          <a:spcPts val="800"/>
        </a:spcBef>
        <a:spcAft>
          <a:spcPct val="0"/>
        </a:spcAft>
        <a:buSzPct val="100000"/>
        <a:buFont typeface="Arial" charset="0"/>
        <a:buChar char="•"/>
        <a:defRPr lang="el-GR" sz="3200" kern="1200">
          <a:solidFill>
            <a:srgbClr val="000000"/>
          </a:solidFill>
          <a:latin typeface="Calibri"/>
        </a:defRPr>
      </a:lvl1pPr>
      <a:lvl2pPr marL="742950" lvl="1" indent="-285750" algn="l" rtl="0" eaLnBrk="0" fontAlgn="base" hangingPunct="0">
        <a:spcBef>
          <a:spcPts val="700"/>
        </a:spcBef>
        <a:spcAft>
          <a:spcPct val="0"/>
        </a:spcAft>
        <a:buSzPct val="100000"/>
        <a:buFont typeface="Arial" charset="0"/>
        <a:buChar char="–"/>
        <a:defRPr lang="el-GR" sz="2800" kern="1200">
          <a:solidFill>
            <a:srgbClr val="000000"/>
          </a:solidFill>
          <a:latin typeface="Calibri"/>
        </a:defRPr>
      </a:lvl2pPr>
      <a:lvl3pPr marL="1143000" lvl="2" indent="-228600" algn="l" rtl="0" eaLnBrk="0" fontAlgn="base" hangingPunct="0">
        <a:spcBef>
          <a:spcPts val="600"/>
        </a:spcBef>
        <a:spcAft>
          <a:spcPct val="0"/>
        </a:spcAft>
        <a:buSzPct val="100000"/>
        <a:buFont typeface="Arial" charset="0"/>
        <a:buChar char="•"/>
        <a:defRPr lang="el-GR" sz="2400" kern="1200">
          <a:solidFill>
            <a:srgbClr val="000000"/>
          </a:solidFill>
          <a:latin typeface="Calibri"/>
        </a:defRPr>
      </a:lvl3pPr>
      <a:lvl4pPr marL="1600200" lvl="3" indent="-228600" algn="l" rtl="0" eaLnBrk="0" fontAlgn="base" hangingPunct="0">
        <a:spcBef>
          <a:spcPts val="500"/>
        </a:spcBef>
        <a:spcAft>
          <a:spcPct val="0"/>
        </a:spcAft>
        <a:buSzPct val="100000"/>
        <a:buFont typeface="Arial" charset="0"/>
        <a:buChar char="–"/>
        <a:defRPr lang="el-GR" sz="2000" kern="1200">
          <a:solidFill>
            <a:srgbClr val="000000"/>
          </a:solidFill>
          <a:latin typeface="Calibri"/>
        </a:defRPr>
      </a:lvl4pPr>
      <a:lvl5pPr marL="2057400" lvl="4" indent="-228600" algn="l" rtl="0" eaLnBrk="0" fontAlgn="base" hangingPunct="0">
        <a:spcBef>
          <a:spcPts val="500"/>
        </a:spcBef>
        <a:spcAft>
          <a:spcPct val="0"/>
        </a:spcAft>
        <a:buSzPct val="100000"/>
        <a:buFont typeface="Arial" charset="0"/>
        <a:buChar char="»"/>
        <a:defRPr lang="el-GR" sz="2000" kern="1200">
          <a:solidFill>
            <a:srgbClr val="000000"/>
          </a:solidFill>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upload.wikimedia.org/wikipedia/commons/6/66/BenzeneSulfonation.png" TargetMode="Externa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upload.wikimedia.org/wikipedia/commons/7/7a/BenzeneFriedelCraftsAlkylation.pn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biology.uoc.gr/courses/BIO6_Organiki_Ximia/Lectures/Lecture%2014.pdf" TargetMode="External"/><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upload.wikimedia.org/wikipedia/commons/8/87/Ortho-meta-para.sv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upload.wikimedia.org/wikipedia/commons/9/9a/Benzene_Representations.svg" TargetMode="External"/><Relationship Id="rId7" Type="http://schemas.openxmlformats.org/officeDocument/2006/relationships/hyperlink" Target="http://creativecommons.org/licenses/by-sa/3.0/deed.e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commons.wikimedia.org/wiki/User:Matthias_M." TargetMode="External"/><Relationship Id="rId5" Type="http://schemas.openxmlformats.org/officeDocument/2006/relationships/hyperlink" Target="http://commons.wikimedia.org/wiki/File:Benzene_Representations.svg" TargetMode="Externa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3" Type="http://schemas.openxmlformats.org/officeDocument/2006/relationships/hyperlink" Target="http://upload.wikimedia.org/wikipedia/commons/c/c0/Meta_directing_substituents.JP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hyperlink" Target="http://upload.wikimedia.org/wikipedia/commons/1/1d/Ortho_para_directing_substituents.JPG" TargetMode="External"/><Relationship Id="rId4" Type="http://schemas.openxmlformats.org/officeDocument/2006/relationships/image" Target="../media/image4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2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63.png"/><Relationship Id="rId2" Type="http://schemas.openxmlformats.org/officeDocument/2006/relationships/hyperlink" Target="http://en.wikipedia.org/wiki/File:Phenol2.svg" TargetMode="External"/><Relationship Id="rId1" Type="http://schemas.openxmlformats.org/officeDocument/2006/relationships/slideLayout" Target="../slideLayouts/slideLayout2.xml"/><Relationship Id="rId6" Type="http://schemas.openxmlformats.org/officeDocument/2006/relationships/hyperlink" Target="http://en.wikipedia.org/wiki/File:Toluol.svg" TargetMode="External"/><Relationship Id="rId5" Type="http://schemas.openxmlformats.org/officeDocument/2006/relationships/image" Target="../media/image62.png"/><Relationship Id="rId4" Type="http://schemas.openxmlformats.org/officeDocument/2006/relationships/hyperlink" Target="http://upload.wikimedia.org/wikipedia/commons/f/fe/Aniline.svg"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upload.wikimedia.org/wikipedia/commons/8/87/Ortho-meta-para.svg" TargetMode="Externa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3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3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hyperlink" Target="http://upload.wikimedia.org/wikipedia/commons/6/60/OChem-Reaction-HalogenationBenzene.png"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2.png"/><Relationship Id="rId3" Type="http://schemas.openxmlformats.org/officeDocument/2006/relationships/hyperlink" Target="http://upload.wikimedia.org/wikipedia/commons/0/0d/Benzoes%C3%A4ure.svg" TargetMode="External"/><Relationship Id="rId7" Type="http://schemas.openxmlformats.org/officeDocument/2006/relationships/hyperlink" Target="http://upload.wikimedia.org/wikipedia/commons/e/e8/Epinephrine_structure_with_descriptor.svg" TargetMode="External"/><Relationship Id="rId12"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hyperlink" Target="http://en.wikipedia.org/wiki/File:2,6-bis(1,1-dimethylethyl)-4-methylphenol.svg" TargetMode="External"/><Relationship Id="rId5" Type="http://schemas.openxmlformats.org/officeDocument/2006/relationships/hyperlink" Target="http://upload.wikimedia.org/wikipedia/commons/c/c7/Vanillin2.svg" TargetMode="External"/><Relationship Id="rId10" Type="http://schemas.openxmlformats.org/officeDocument/2006/relationships/image" Target="../media/image10.png"/><Relationship Id="rId4" Type="http://schemas.openxmlformats.org/officeDocument/2006/relationships/image" Target="../media/image7.png"/><Relationship Id="rId9" Type="http://schemas.openxmlformats.org/officeDocument/2006/relationships/hyperlink" Target="http://upload.wikimedia.org/wikipedia/commons/6/67/Aspirin-skeletal.svg" TargetMode="External"/><Relationship Id="rId14" Type="http://schemas.openxmlformats.org/officeDocument/2006/relationships/image" Target="../media/image13.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hyperlink" Target="http://upload.wikimedia.org/wikipedia/commons/0/00/BasicAromaticSubstitution.sv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upload.wikimedia.org/wikipedia/commons/8/80/BenzeneNitration.png" TargetMode="Externa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Τίτλος 1"/>
          <p:cNvSpPr txBox="1">
            <a:spLocks noGrp="1"/>
          </p:cNvSpPr>
          <p:nvPr>
            <p:ph type="ctrTitle"/>
          </p:nvPr>
        </p:nvSpPr>
        <p:spPr>
          <a:xfrm>
            <a:off x="684213" y="1341438"/>
            <a:ext cx="7772400" cy="1470025"/>
          </a:xfrm>
        </p:spPr>
        <p:txBody>
          <a:bodyPr/>
          <a:lstStyle/>
          <a:p>
            <a:pPr marL="342900" indent="-342900" eaLnBrk="1" hangingPunct="1"/>
            <a:r>
              <a:rPr altLang="el-GR" sz="3600" smtClean="0">
                <a:latin typeface="Calibri" pitchFamily="34" charset="0"/>
              </a:rPr>
              <a:t>Οργανική Χημεία</a:t>
            </a:r>
          </a:p>
        </p:txBody>
      </p:sp>
      <p:sp>
        <p:nvSpPr>
          <p:cNvPr id="3" name="Υπότιτλος 2"/>
          <p:cNvSpPr txBox="1">
            <a:spLocks noGrp="1"/>
          </p:cNvSpPr>
          <p:nvPr>
            <p:ph type="subTitle" idx="1"/>
          </p:nvPr>
        </p:nvSpPr>
        <p:spPr>
          <a:xfrm>
            <a:off x="1370013" y="3097213"/>
            <a:ext cx="6400800" cy="1752600"/>
          </a:xfrm>
        </p:spPr>
        <p:txBody>
          <a:bodyPr>
            <a:normAutofit fontScale="92500" lnSpcReduction="10000"/>
          </a:bodyPr>
          <a:lstStyle/>
          <a:p>
            <a:pPr eaLnBrk="1" fontAlgn="auto" hangingPunct="1">
              <a:spcBef>
                <a:spcPts val="0"/>
              </a:spcBef>
              <a:spcAft>
                <a:spcPts val="1200"/>
              </a:spcAft>
              <a:buFont typeface="Arial" pitchFamily="34"/>
              <a:buNone/>
              <a:defRPr/>
            </a:pPr>
            <a:r>
              <a:rPr sz="2800" b="1" dirty="0"/>
              <a:t>Ενότητα </a:t>
            </a:r>
            <a:r>
              <a:rPr lang="en-US" sz="2800" b="1" dirty="0" smtClean="0"/>
              <a:t>10</a:t>
            </a:r>
            <a:r>
              <a:rPr sz="2800" dirty="0" smtClean="0"/>
              <a:t>:</a:t>
            </a:r>
            <a:r>
              <a:rPr lang="en-US" sz="2800" dirty="0" smtClean="0"/>
              <a:t> </a:t>
            </a:r>
            <a:r>
              <a:rPr sz="2800" dirty="0"/>
              <a:t>Αρωματικοί Υδρογονάνθρακες</a:t>
            </a:r>
            <a:br>
              <a:rPr sz="2800" dirty="0"/>
            </a:br>
            <a:r>
              <a:rPr lang="en-US" sz="2800" dirty="0"/>
              <a:t>Aromatic </a:t>
            </a:r>
            <a:r>
              <a:rPr lang="en-US" sz="2800" dirty="0" smtClean="0"/>
              <a:t>Hydrocarbons</a:t>
            </a:r>
            <a:r>
              <a:rPr sz="2800" dirty="0" smtClean="0"/>
              <a:t> </a:t>
            </a:r>
            <a:r>
              <a:rPr lang="en-US" sz="2800" dirty="0" smtClean="0"/>
              <a:t>-</a:t>
            </a:r>
            <a:r>
              <a:rPr sz="2800" dirty="0" smtClean="0"/>
              <a:t> </a:t>
            </a:r>
            <a:r>
              <a:rPr sz="2800" dirty="0" err="1" smtClean="0"/>
              <a:t>Αρένια</a:t>
            </a:r>
            <a:r>
              <a:rPr sz="2800" dirty="0" smtClean="0"/>
              <a:t> </a:t>
            </a:r>
            <a:r>
              <a:rPr sz="2800" dirty="0"/>
              <a:t>(</a:t>
            </a:r>
            <a:r>
              <a:rPr lang="en-US" sz="2800" dirty="0" err="1"/>
              <a:t>Arenes</a:t>
            </a:r>
            <a:r>
              <a:rPr lang="en-US" sz="2800" dirty="0"/>
              <a:t>)</a:t>
            </a:r>
            <a:endParaRPr lang="en-US" sz="2800" dirty="0" smtClean="0"/>
          </a:p>
          <a:p>
            <a:pPr eaLnBrk="1" fontAlgn="auto" hangingPunct="1">
              <a:spcBef>
                <a:spcPts val="0"/>
              </a:spcBef>
              <a:spcAft>
                <a:spcPts val="1200"/>
              </a:spcAft>
              <a:buFont typeface="Arial" panose="020B0604020202020204" pitchFamily="34" charset="0"/>
              <a:buNone/>
              <a:defRPr/>
            </a:pPr>
            <a:r>
              <a:rPr sz="2400" dirty="0"/>
              <a:t>Χριστίνα </a:t>
            </a:r>
            <a:r>
              <a:rPr sz="2400" dirty="0" err="1"/>
              <a:t>Φούντζουλα</a:t>
            </a:r>
            <a:r>
              <a:rPr sz="2400" dirty="0"/>
              <a:t> </a:t>
            </a:r>
            <a:endParaRPr lang="en-US" sz="2400" dirty="0" smtClean="0"/>
          </a:p>
          <a:p>
            <a:pPr eaLnBrk="1" fontAlgn="auto" hangingPunct="1">
              <a:spcBef>
                <a:spcPts val="0"/>
              </a:spcBef>
              <a:spcAft>
                <a:spcPts val="1200"/>
              </a:spcAft>
              <a:buFont typeface="Arial" panose="020B0604020202020204" pitchFamily="34" charset="0"/>
              <a:buNone/>
              <a:defRPr/>
            </a:pPr>
            <a:r>
              <a:rPr sz="2400" dirty="0" smtClean="0"/>
              <a:t>Τμήμα </a:t>
            </a:r>
            <a:r>
              <a:rPr sz="2400" dirty="0"/>
              <a:t>Ιατρικών Εργαστηρίων</a:t>
            </a:r>
          </a:p>
        </p:txBody>
      </p:sp>
      <p:pic>
        <p:nvPicPr>
          <p:cNvPr id="4100"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2875" y="476250"/>
            <a:ext cx="8540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3" descr="Λογότυπο Τεχνολογικού Ιδρύματος Αθήνας"/>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1188" y="476250"/>
            <a:ext cx="68262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Rectangle 9"/>
          <p:cNvSpPr>
            <a:spLocks noChangeArrowheads="1"/>
          </p:cNvSpPr>
          <p:nvPr/>
        </p:nvSpPr>
        <p:spPr bwMode="auto">
          <a:xfrm>
            <a:off x="1241425" y="631825"/>
            <a:ext cx="6661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a:spcBef>
                <a:spcPts val="800"/>
              </a:spcBef>
              <a:buSzPct val="100000"/>
              <a:buFont typeface="Arial" charset="0"/>
              <a:buChar char="•"/>
              <a:defRPr sz="3200">
                <a:solidFill>
                  <a:srgbClr val="000000"/>
                </a:solidFill>
                <a:latin typeface="Calibri" pitchFamily="34" charset="0"/>
              </a:defRPr>
            </a:lvl1pPr>
            <a:lvl2pPr marL="742950" indent="-285750">
              <a:spcBef>
                <a:spcPts val="700"/>
              </a:spcBef>
              <a:buSzPct val="100000"/>
              <a:buFont typeface="Arial" charset="0"/>
              <a:buChar char="–"/>
              <a:defRPr sz="2800">
                <a:solidFill>
                  <a:srgbClr val="000000"/>
                </a:solidFill>
                <a:latin typeface="Calibri" pitchFamily="34" charset="0"/>
              </a:defRPr>
            </a:lvl2pPr>
            <a:lvl3pPr marL="1143000" indent="-228600">
              <a:spcBef>
                <a:spcPts val="600"/>
              </a:spcBef>
              <a:buSzPct val="100000"/>
              <a:buFont typeface="Arial" charset="0"/>
              <a:buChar char="•"/>
              <a:defRPr sz="2400">
                <a:solidFill>
                  <a:srgbClr val="000000"/>
                </a:solidFill>
                <a:latin typeface="Calibri" pitchFamily="34" charset="0"/>
              </a:defRPr>
            </a:lvl3pPr>
            <a:lvl4pPr marL="1600200" indent="-228600">
              <a:spcBef>
                <a:spcPts val="500"/>
              </a:spcBef>
              <a:buSzPct val="100000"/>
              <a:buFont typeface="Arial" charset="0"/>
              <a:buChar char="–"/>
              <a:defRPr sz="2000">
                <a:solidFill>
                  <a:srgbClr val="000000"/>
                </a:solidFill>
                <a:latin typeface="Calibri" pitchFamily="34" charset="0"/>
              </a:defRPr>
            </a:lvl4pPr>
            <a:lvl5pPr marL="2057400" indent="-228600">
              <a:spcBef>
                <a:spcPts val="500"/>
              </a:spcBef>
              <a:buSzPct val="100000"/>
              <a:buFont typeface="Arial" charset="0"/>
              <a:buChar char="»"/>
              <a:defRPr sz="2000">
                <a:solidFill>
                  <a:srgbClr val="000000"/>
                </a:solidFill>
                <a:latin typeface="Calibri" pitchFamily="34" charset="0"/>
              </a:defRPr>
            </a:lvl5pPr>
            <a:lvl6pPr marL="25146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6pPr>
            <a:lvl7pPr marL="29718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7pPr>
            <a:lvl8pPr marL="34290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8pPr>
            <a:lvl9pPr marL="38862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9pPr>
          </a:lstStyle>
          <a:p>
            <a:pPr algn="ctr" eaLnBrk="1" hangingPunct="1">
              <a:spcBef>
                <a:spcPct val="0"/>
              </a:spcBef>
              <a:buSzTx/>
              <a:buFontTx/>
              <a:buNone/>
            </a:pPr>
            <a:r>
              <a:rPr lang="el-GR" altLang="el-GR" sz="1600"/>
              <a:t>Ανοικτά Ακαδημαϊκά Μαθήματα στο ΤΕΙ Αθήνας</a:t>
            </a:r>
          </a:p>
        </p:txBody>
      </p:sp>
      <p:graphicFrame>
        <p:nvGraphicFramePr>
          <p:cNvPr id="10" name="Table 9"/>
          <p:cNvGraphicFramePr>
            <a:graphicFrameLocks noGrp="1"/>
          </p:cNvGraphicFramePr>
          <p:nvPr>
            <p:extLst>
              <p:ext uri="{D42A27DB-BD31-4B8C-83A1-F6EECF244321}">
                <p14:modId xmlns:p14="http://schemas.microsoft.com/office/powerpoint/2010/main" val="1006118553"/>
              </p:ext>
            </p:extLst>
          </p:nvPr>
        </p:nvGraphicFramePr>
        <p:xfrm>
          <a:off x="1759817" y="6087984"/>
          <a:ext cx="5695950" cy="792088"/>
        </p:xfrm>
        <a:graphic>
          <a:graphicData uri="http://schemas.openxmlformats.org/drawingml/2006/table">
            <a:tbl>
              <a:tblPr>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bl>
          </a:graphicData>
        </a:graphic>
      </p:graphicFrame>
      <p:pic>
        <p:nvPicPr>
          <p:cNvPr id="11" name="Picture 10"/>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2"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5625"/>
          <a:stretch/>
        </p:blipFill>
        <p:spPr bwMode="auto">
          <a:xfrm>
            <a:off x="4044034" y="5367126"/>
            <a:ext cx="3346093" cy="720000"/>
          </a:xfrm>
          <a:prstGeom prst="rect">
            <a:avLst/>
          </a:prstGeom>
          <a:noFill/>
          <a:ln>
            <a:noFill/>
          </a:ln>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txBox="1">
            <a:spLocks noGrp="1" noChangeArrowheads="1"/>
          </p:cNvSpPr>
          <p:nvPr>
            <p:ph type="title"/>
          </p:nvPr>
        </p:nvSpPr>
        <p:spPr>
          <a:xfrm>
            <a:off x="395288" y="0"/>
            <a:ext cx="8229600" cy="849313"/>
          </a:xfrm>
        </p:spPr>
        <p:txBody>
          <a:bodyPr/>
          <a:lstStyle/>
          <a:p>
            <a:pPr eaLnBrk="1" hangingPunct="1"/>
            <a:r>
              <a:rPr altLang="el-GR" smtClean="0">
                <a:latin typeface="Calibri" pitchFamily="34" charset="0"/>
              </a:rPr>
              <a:t>Αλογόνωση βενζολίου </a:t>
            </a:r>
            <a:r>
              <a:rPr altLang="el-GR" sz="3200" b="0" smtClean="0">
                <a:latin typeface="Calibri" pitchFamily="34" charset="0"/>
              </a:rPr>
              <a:t>(1 από 2)</a:t>
            </a:r>
          </a:p>
        </p:txBody>
      </p:sp>
      <p:pic>
        <p:nvPicPr>
          <p:cNvPr id="13315" name="Picture 5" descr="BenzeneHalogenation"/>
          <p:cNvPicPr>
            <a:picLocks noChangeAspect="1" noChangeArrowheads="1"/>
          </p:cNvPicPr>
          <p:nvPr/>
        </p:nvPicPr>
        <p:blipFill>
          <a:blip r:embed="rId2"/>
          <a:srcRect/>
          <a:stretch>
            <a:fillRect/>
          </a:stretch>
        </p:blipFill>
        <p:spPr bwMode="auto">
          <a:xfrm>
            <a:off x="1692275" y="981075"/>
            <a:ext cx="5538788" cy="150971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p:spPr>
      </p:pic>
      <p:sp>
        <p:nvSpPr>
          <p:cNvPr id="11268" name="TextBox 3"/>
          <p:cNvSpPr txBox="1">
            <a:spLocks noChangeArrowheads="1"/>
          </p:cNvSpPr>
          <p:nvPr/>
        </p:nvSpPr>
        <p:spPr bwMode="auto">
          <a:xfrm>
            <a:off x="468313" y="2492375"/>
            <a:ext cx="8207375" cy="430213"/>
          </a:xfrm>
          <a:prstGeom prst="rect">
            <a:avLst/>
          </a:prstGeom>
          <a:noFill/>
          <a:ln>
            <a:noFill/>
          </a:ln>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defRPr/>
            </a:pPr>
            <a:r>
              <a:rPr lang="el-GR" altLang="el-GR" sz="2200" dirty="0">
                <a:latin typeface="+mn-lt"/>
              </a:rPr>
              <a:t>Καταλύτης:      </a:t>
            </a:r>
            <a:r>
              <a:rPr lang="en-US" altLang="el-GR" sz="2200" dirty="0">
                <a:latin typeface="+mn-lt"/>
              </a:rPr>
              <a:t>FeBr</a:t>
            </a:r>
            <a:r>
              <a:rPr lang="en-US" altLang="el-GR" sz="2200" baseline="-25000" dirty="0">
                <a:latin typeface="+mn-lt"/>
              </a:rPr>
              <a:t>3</a:t>
            </a:r>
            <a:r>
              <a:rPr lang="en-US" altLang="el-GR" sz="2200" dirty="0">
                <a:latin typeface="+mn-lt"/>
              </a:rPr>
              <a:t> </a:t>
            </a:r>
            <a:r>
              <a:rPr lang="el-GR" altLang="el-GR" sz="2200" dirty="0">
                <a:latin typeface="+mn-lt"/>
              </a:rPr>
              <a:t>και </a:t>
            </a:r>
            <a:r>
              <a:rPr lang="en-US" altLang="el-GR" sz="2200" dirty="0">
                <a:latin typeface="+mn-lt"/>
              </a:rPr>
              <a:t>FeCl</a:t>
            </a:r>
            <a:r>
              <a:rPr lang="en-US" altLang="el-GR" sz="2200" baseline="-25000" dirty="0">
                <a:latin typeface="+mn-lt"/>
              </a:rPr>
              <a:t>3</a:t>
            </a:r>
            <a:endParaRPr lang="el-GR" altLang="el-GR" sz="2200" baseline="-25000" dirty="0">
              <a:latin typeface="+mn-lt"/>
            </a:endParaRPr>
          </a:p>
        </p:txBody>
      </p:sp>
      <p:sp>
        <p:nvSpPr>
          <p:cNvPr id="11269" name="TextBox 4"/>
          <p:cNvSpPr txBox="1">
            <a:spLocks noChangeArrowheads="1"/>
          </p:cNvSpPr>
          <p:nvPr/>
        </p:nvSpPr>
        <p:spPr bwMode="auto">
          <a:xfrm>
            <a:off x="1692275" y="3068638"/>
            <a:ext cx="1249363" cy="430212"/>
          </a:xfrm>
          <a:prstGeom prst="rect">
            <a:avLst/>
          </a:prstGeom>
          <a:noFill/>
          <a:ln>
            <a:noFill/>
          </a:ln>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defRPr/>
            </a:pPr>
            <a:r>
              <a:rPr lang="en-US" altLang="el-GR" sz="2200" dirty="0" err="1">
                <a:latin typeface="+mn-lt"/>
              </a:rPr>
              <a:t>FeBr</a:t>
            </a:r>
            <a:r>
              <a:rPr lang="el-GR" altLang="el-GR" sz="2200" baseline="-25000" dirty="0">
                <a:latin typeface="+mn-lt"/>
              </a:rPr>
              <a:t>4</a:t>
            </a:r>
            <a:r>
              <a:rPr lang="el-GR" altLang="el-GR" sz="2200" baseline="30000" dirty="0">
                <a:latin typeface="+mn-lt"/>
              </a:rPr>
              <a:t>-</a:t>
            </a:r>
            <a:r>
              <a:rPr lang="en-US" altLang="el-GR" sz="2200" dirty="0">
                <a:latin typeface="+mn-lt"/>
              </a:rPr>
              <a:t>Br</a:t>
            </a:r>
            <a:r>
              <a:rPr lang="en-US" altLang="el-GR" sz="2200" baseline="30000" dirty="0">
                <a:latin typeface="+mn-lt"/>
              </a:rPr>
              <a:t>+</a:t>
            </a:r>
            <a:endParaRPr lang="el-GR" altLang="el-GR" sz="2200" baseline="30000" dirty="0">
              <a:latin typeface="+mn-lt"/>
            </a:endParaRPr>
          </a:p>
        </p:txBody>
      </p:sp>
      <p:sp>
        <p:nvSpPr>
          <p:cNvPr id="11270" name="TextBox 5"/>
          <p:cNvSpPr txBox="1">
            <a:spLocks noChangeArrowheads="1"/>
          </p:cNvSpPr>
          <p:nvPr/>
        </p:nvSpPr>
        <p:spPr bwMode="auto">
          <a:xfrm>
            <a:off x="3132138" y="3068638"/>
            <a:ext cx="1223962" cy="430212"/>
          </a:xfrm>
          <a:prstGeom prst="rect">
            <a:avLst/>
          </a:prstGeom>
          <a:noFill/>
          <a:ln>
            <a:noFill/>
          </a:ln>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defRPr/>
            </a:pPr>
            <a:r>
              <a:rPr lang="en-US" altLang="el-GR" sz="2200" dirty="0">
                <a:latin typeface="+mn-lt"/>
              </a:rPr>
              <a:t>FeCl</a:t>
            </a:r>
            <a:r>
              <a:rPr lang="en-US" altLang="el-GR" sz="2200" baseline="-25000" dirty="0">
                <a:latin typeface="+mn-lt"/>
              </a:rPr>
              <a:t>4</a:t>
            </a:r>
            <a:r>
              <a:rPr lang="en-US" altLang="el-GR" sz="2200" baseline="30000" dirty="0">
                <a:latin typeface="+mn-lt"/>
              </a:rPr>
              <a:t>–</a:t>
            </a:r>
            <a:r>
              <a:rPr lang="en-US" altLang="el-GR" sz="2200" dirty="0">
                <a:latin typeface="+mn-lt"/>
              </a:rPr>
              <a:t>Cl</a:t>
            </a:r>
            <a:r>
              <a:rPr lang="en-US" altLang="el-GR" sz="2200" baseline="30000" dirty="0">
                <a:latin typeface="+mn-lt"/>
              </a:rPr>
              <a:t>+</a:t>
            </a:r>
            <a:endParaRPr lang="el-GR" altLang="el-GR" sz="2200" baseline="30000" dirty="0">
              <a:latin typeface="+mn-lt"/>
            </a:endParaRPr>
          </a:p>
        </p:txBody>
      </p:sp>
      <p:cxnSp>
        <p:nvCxnSpPr>
          <p:cNvPr id="8" name="Straight Arrow Connector 7"/>
          <p:cNvCxnSpPr>
            <a:endCxn id="11269" idx="0"/>
          </p:cNvCxnSpPr>
          <p:nvPr/>
        </p:nvCxnSpPr>
        <p:spPr>
          <a:xfrm flipH="1">
            <a:off x="2317750" y="2779713"/>
            <a:ext cx="166688" cy="2889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6200000" flipH="1">
            <a:off x="3419475" y="2854325"/>
            <a:ext cx="288925" cy="1428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7417"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3860800"/>
            <a:ext cx="5259388" cy="17033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7418" name="Rectangle 9"/>
          <p:cNvSpPr>
            <a:spLocks noChangeArrowheads="1"/>
          </p:cNvSpPr>
          <p:nvPr/>
        </p:nvSpPr>
        <p:spPr bwMode="auto">
          <a:xfrm>
            <a:off x="795338" y="1484313"/>
            <a:ext cx="403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800"/>
              </a:spcBef>
              <a:buSzPct val="100000"/>
              <a:buFont typeface="Arial" charset="0"/>
              <a:buChar char="•"/>
              <a:defRPr sz="3200">
                <a:solidFill>
                  <a:srgbClr val="000000"/>
                </a:solidFill>
                <a:latin typeface="Calibri" pitchFamily="34" charset="0"/>
              </a:defRPr>
            </a:lvl1pPr>
            <a:lvl2pPr marL="742950" indent="-285750">
              <a:spcBef>
                <a:spcPts val="700"/>
              </a:spcBef>
              <a:buSzPct val="100000"/>
              <a:buFont typeface="Arial" charset="0"/>
              <a:buChar char="–"/>
              <a:defRPr sz="2800">
                <a:solidFill>
                  <a:srgbClr val="000000"/>
                </a:solidFill>
                <a:latin typeface="Calibri" pitchFamily="34" charset="0"/>
              </a:defRPr>
            </a:lvl2pPr>
            <a:lvl3pPr marL="1143000" indent="-228600">
              <a:spcBef>
                <a:spcPts val="600"/>
              </a:spcBef>
              <a:buSzPct val="100000"/>
              <a:buFont typeface="Arial" charset="0"/>
              <a:buChar char="•"/>
              <a:defRPr sz="2400">
                <a:solidFill>
                  <a:srgbClr val="000000"/>
                </a:solidFill>
                <a:latin typeface="Calibri" pitchFamily="34" charset="0"/>
              </a:defRPr>
            </a:lvl3pPr>
            <a:lvl4pPr marL="1600200" indent="-228600">
              <a:spcBef>
                <a:spcPts val="500"/>
              </a:spcBef>
              <a:buSzPct val="100000"/>
              <a:buFont typeface="Arial" charset="0"/>
              <a:buChar char="–"/>
              <a:defRPr sz="2000">
                <a:solidFill>
                  <a:srgbClr val="000000"/>
                </a:solidFill>
                <a:latin typeface="Calibri" pitchFamily="34" charset="0"/>
              </a:defRPr>
            </a:lvl4pPr>
            <a:lvl5pPr marL="2057400" indent="-228600">
              <a:spcBef>
                <a:spcPts val="500"/>
              </a:spcBef>
              <a:buSzPct val="100000"/>
              <a:buFont typeface="Arial" charset="0"/>
              <a:buChar char="»"/>
              <a:defRPr sz="2000">
                <a:solidFill>
                  <a:srgbClr val="000000"/>
                </a:solidFill>
                <a:latin typeface="Calibri" pitchFamily="34" charset="0"/>
              </a:defRPr>
            </a:lvl5pPr>
            <a:lvl6pPr marL="25146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6pPr>
            <a:lvl7pPr marL="29718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7pPr>
            <a:lvl8pPr marL="34290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8pPr>
            <a:lvl9pPr marL="38862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9pPr>
          </a:lstStyle>
          <a:p>
            <a:pPr eaLnBrk="1" hangingPunct="1">
              <a:spcBef>
                <a:spcPct val="0"/>
              </a:spcBef>
              <a:buSzTx/>
              <a:buFontTx/>
              <a:buNone/>
            </a:pPr>
            <a:r>
              <a:rPr lang="en-US" altLang="el-GR" sz="1800">
                <a:solidFill>
                  <a:schemeClr val="tx1"/>
                </a:solidFill>
                <a:latin typeface="Arial" charset="0"/>
              </a:rPr>
              <a:t>A.</a:t>
            </a:r>
            <a:endParaRPr lang="el-GR" altLang="el-GR" sz="1800">
              <a:solidFill>
                <a:schemeClr val="tx1"/>
              </a:solidFill>
              <a:latin typeface="Arial" charset="0"/>
            </a:endParaRPr>
          </a:p>
        </p:txBody>
      </p:sp>
      <p:sp>
        <p:nvSpPr>
          <p:cNvPr id="17419" name="Rectangle 10"/>
          <p:cNvSpPr>
            <a:spLocks noChangeArrowheads="1"/>
          </p:cNvSpPr>
          <p:nvPr/>
        </p:nvSpPr>
        <p:spPr bwMode="auto">
          <a:xfrm>
            <a:off x="827088" y="4508500"/>
            <a:ext cx="403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800"/>
              </a:spcBef>
              <a:buSzPct val="100000"/>
              <a:buFont typeface="Arial" charset="0"/>
              <a:buChar char="•"/>
              <a:defRPr sz="3200">
                <a:solidFill>
                  <a:srgbClr val="000000"/>
                </a:solidFill>
                <a:latin typeface="Calibri" pitchFamily="34" charset="0"/>
              </a:defRPr>
            </a:lvl1pPr>
            <a:lvl2pPr marL="742950" indent="-285750">
              <a:spcBef>
                <a:spcPts val="700"/>
              </a:spcBef>
              <a:buSzPct val="100000"/>
              <a:buFont typeface="Arial" charset="0"/>
              <a:buChar char="–"/>
              <a:defRPr sz="2800">
                <a:solidFill>
                  <a:srgbClr val="000000"/>
                </a:solidFill>
                <a:latin typeface="Calibri" pitchFamily="34" charset="0"/>
              </a:defRPr>
            </a:lvl2pPr>
            <a:lvl3pPr marL="1143000" indent="-228600">
              <a:spcBef>
                <a:spcPts val="600"/>
              </a:spcBef>
              <a:buSzPct val="100000"/>
              <a:buFont typeface="Arial" charset="0"/>
              <a:buChar char="•"/>
              <a:defRPr sz="2400">
                <a:solidFill>
                  <a:srgbClr val="000000"/>
                </a:solidFill>
                <a:latin typeface="Calibri" pitchFamily="34" charset="0"/>
              </a:defRPr>
            </a:lvl3pPr>
            <a:lvl4pPr marL="1600200" indent="-228600">
              <a:spcBef>
                <a:spcPts val="500"/>
              </a:spcBef>
              <a:buSzPct val="100000"/>
              <a:buFont typeface="Arial" charset="0"/>
              <a:buChar char="–"/>
              <a:defRPr sz="2000">
                <a:solidFill>
                  <a:srgbClr val="000000"/>
                </a:solidFill>
                <a:latin typeface="Calibri" pitchFamily="34" charset="0"/>
              </a:defRPr>
            </a:lvl4pPr>
            <a:lvl5pPr marL="2057400" indent="-228600">
              <a:spcBef>
                <a:spcPts val="500"/>
              </a:spcBef>
              <a:buSzPct val="100000"/>
              <a:buFont typeface="Arial" charset="0"/>
              <a:buChar char="»"/>
              <a:defRPr sz="2000">
                <a:solidFill>
                  <a:srgbClr val="000000"/>
                </a:solidFill>
                <a:latin typeface="Calibri" pitchFamily="34" charset="0"/>
              </a:defRPr>
            </a:lvl5pPr>
            <a:lvl6pPr marL="25146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6pPr>
            <a:lvl7pPr marL="29718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7pPr>
            <a:lvl8pPr marL="34290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8pPr>
            <a:lvl9pPr marL="38862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9pPr>
          </a:lstStyle>
          <a:p>
            <a:pPr eaLnBrk="1" hangingPunct="1">
              <a:spcBef>
                <a:spcPct val="0"/>
              </a:spcBef>
              <a:buSzTx/>
              <a:buFontTx/>
              <a:buNone/>
            </a:pPr>
            <a:r>
              <a:rPr lang="en-US" altLang="el-GR" sz="1800">
                <a:solidFill>
                  <a:schemeClr val="tx1"/>
                </a:solidFill>
                <a:latin typeface="Arial" charset="0"/>
              </a:rPr>
              <a:t>B.</a:t>
            </a:r>
            <a:endParaRPr lang="el-GR" altLang="el-GR" sz="1800">
              <a:solidFill>
                <a:schemeClr val="tx1"/>
              </a:solidFill>
              <a:latin typeface="Arial" charset="0"/>
            </a:endParaRPr>
          </a:p>
        </p:txBody>
      </p:sp>
      <p:sp>
        <p:nvSpPr>
          <p:cNvPr id="11276" name="Rectangle 11"/>
          <p:cNvSpPr>
            <a:spLocks noChangeArrowheads="1"/>
          </p:cNvSpPr>
          <p:nvPr/>
        </p:nvSpPr>
        <p:spPr bwMode="auto">
          <a:xfrm>
            <a:off x="4643438" y="5661025"/>
            <a:ext cx="4137025" cy="430213"/>
          </a:xfrm>
          <a:prstGeom prst="rect">
            <a:avLst/>
          </a:prstGeom>
          <a:noFill/>
          <a:ln>
            <a:noFill/>
          </a:ln>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defRPr/>
            </a:pPr>
            <a:r>
              <a:rPr lang="en-US" altLang="el-GR" sz="2200" dirty="0">
                <a:latin typeface="+mn-lt"/>
              </a:rPr>
              <a:t>1,2,3,4,5,6-hexachlorocyclohexane</a:t>
            </a:r>
            <a:endParaRPr lang="el-GR" altLang="el-GR" sz="2200" dirty="0">
              <a:latin typeface="+mn-lt"/>
            </a:endParaRPr>
          </a:p>
        </p:txBody>
      </p:sp>
      <p:sp>
        <p:nvSpPr>
          <p:cNvPr id="17421" name="Θέση αριθμού διαφάνειας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000000"/>
                </a:solidFill>
                <a:latin typeface="Calibri" pitchFamily="34" charset="0"/>
              </a:defRPr>
            </a:lvl1pPr>
            <a:lvl2pPr marL="742950" indent="-285750">
              <a:spcBef>
                <a:spcPts val="700"/>
              </a:spcBef>
              <a:buSzPct val="100000"/>
              <a:buFont typeface="Arial" charset="0"/>
              <a:buChar char="–"/>
              <a:defRPr sz="2800">
                <a:solidFill>
                  <a:srgbClr val="000000"/>
                </a:solidFill>
                <a:latin typeface="Calibri" pitchFamily="34" charset="0"/>
              </a:defRPr>
            </a:lvl2pPr>
            <a:lvl3pPr marL="1143000" indent="-228600">
              <a:spcBef>
                <a:spcPts val="600"/>
              </a:spcBef>
              <a:buSzPct val="100000"/>
              <a:buFont typeface="Arial" charset="0"/>
              <a:buChar char="•"/>
              <a:defRPr sz="2400">
                <a:solidFill>
                  <a:srgbClr val="000000"/>
                </a:solidFill>
                <a:latin typeface="Calibri" pitchFamily="34" charset="0"/>
              </a:defRPr>
            </a:lvl3pPr>
            <a:lvl4pPr marL="1600200" indent="-228600">
              <a:spcBef>
                <a:spcPts val="500"/>
              </a:spcBef>
              <a:buSzPct val="100000"/>
              <a:buFont typeface="Arial" charset="0"/>
              <a:buChar char="–"/>
              <a:defRPr sz="2000">
                <a:solidFill>
                  <a:srgbClr val="000000"/>
                </a:solidFill>
                <a:latin typeface="Calibri" pitchFamily="34" charset="0"/>
              </a:defRPr>
            </a:lvl4pPr>
            <a:lvl5pPr marL="2057400" indent="-228600">
              <a:spcBef>
                <a:spcPts val="500"/>
              </a:spcBef>
              <a:buSzPct val="100000"/>
              <a:buFont typeface="Arial" charset="0"/>
              <a:buChar char="»"/>
              <a:defRPr sz="2000">
                <a:solidFill>
                  <a:srgbClr val="000000"/>
                </a:solidFill>
                <a:latin typeface="Calibri" pitchFamily="34" charset="0"/>
              </a:defRPr>
            </a:lvl5pPr>
            <a:lvl6pPr marL="25146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6pPr>
            <a:lvl7pPr marL="29718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7pPr>
            <a:lvl8pPr marL="34290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8pPr>
            <a:lvl9pPr marL="38862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9pPr>
          </a:lstStyle>
          <a:p>
            <a:pPr>
              <a:spcBef>
                <a:spcPct val="0"/>
              </a:spcBef>
              <a:buSzTx/>
              <a:buFontTx/>
              <a:buNone/>
            </a:pPr>
            <a:fld id="{C5162F94-D35A-410C-899B-BB0DAD1F406B}" type="slidenum">
              <a:rPr lang="el-GR" altLang="el-GR" sz="1200">
                <a:latin typeface="Arial" charset="0"/>
              </a:rPr>
              <a:pPr>
                <a:spcBef>
                  <a:spcPct val="0"/>
                </a:spcBef>
                <a:buSzTx/>
                <a:buFontTx/>
                <a:buNone/>
              </a:pPr>
              <a:t>10</a:t>
            </a:fld>
            <a:endParaRPr lang="el-GR" altLang="el-GR" sz="1200">
              <a:latin typeface="Arial" charset="0"/>
            </a:endParaRP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txBox="1">
            <a:spLocks noGrp="1"/>
          </p:cNvSpPr>
          <p:nvPr>
            <p:ph type="title"/>
          </p:nvPr>
        </p:nvSpPr>
        <p:spPr>
          <a:xfrm>
            <a:off x="468313" y="0"/>
            <a:ext cx="8229600" cy="1143000"/>
          </a:xfrm>
        </p:spPr>
        <p:txBody>
          <a:bodyPr/>
          <a:lstStyle/>
          <a:p>
            <a:pPr eaLnBrk="1" hangingPunct="1"/>
            <a:r>
              <a:rPr altLang="el-GR" smtClean="0">
                <a:latin typeface="Calibri" pitchFamily="34" charset="0"/>
              </a:rPr>
              <a:t>Αλογόνωση βενζολίου </a:t>
            </a:r>
            <a:r>
              <a:rPr altLang="el-GR" sz="3200" b="0" smtClean="0">
                <a:latin typeface="Calibri" pitchFamily="34" charset="0"/>
              </a:rPr>
              <a:t>(2 από 2)</a:t>
            </a:r>
          </a:p>
        </p:txBody>
      </p:sp>
      <p:pic>
        <p:nvPicPr>
          <p:cNvPr id="1843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5438" y="1196975"/>
            <a:ext cx="5521325"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2513" y="3716338"/>
            <a:ext cx="5949950"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Rectangle 6"/>
          <p:cNvSpPr>
            <a:spLocks noChangeArrowheads="1"/>
          </p:cNvSpPr>
          <p:nvPr/>
        </p:nvSpPr>
        <p:spPr bwMode="auto">
          <a:xfrm>
            <a:off x="611188" y="1341438"/>
            <a:ext cx="1401762" cy="461962"/>
          </a:xfrm>
          <a:prstGeom prst="rect">
            <a:avLst/>
          </a:prstGeom>
          <a:noFill/>
          <a:ln>
            <a:noFill/>
          </a:ln>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auto">
              <a:spcBef>
                <a:spcPts val="0"/>
              </a:spcBef>
              <a:spcAft>
                <a:spcPts val="0"/>
              </a:spcAft>
              <a:defRPr/>
            </a:pPr>
            <a:r>
              <a:rPr lang="el-GR" altLang="el-GR" sz="2400" b="1" dirty="0">
                <a:solidFill>
                  <a:srgbClr val="000000"/>
                </a:solidFill>
                <a:latin typeface="+mn-lt"/>
              </a:rPr>
              <a:t>1</a:t>
            </a:r>
            <a:r>
              <a:rPr lang="el-GR" altLang="el-GR" sz="2400" b="1" baseline="30000" dirty="0">
                <a:solidFill>
                  <a:srgbClr val="000000"/>
                </a:solidFill>
                <a:latin typeface="+mn-lt"/>
              </a:rPr>
              <a:t>ο</a:t>
            </a:r>
            <a:r>
              <a:rPr lang="el-GR" altLang="el-GR" sz="2400" b="1" dirty="0">
                <a:solidFill>
                  <a:srgbClr val="000000"/>
                </a:solidFill>
                <a:latin typeface="+mn-lt"/>
              </a:rPr>
              <a:t> στάδιο</a:t>
            </a:r>
            <a:endParaRPr lang="el-GR" altLang="el-GR" sz="2400" dirty="0">
              <a:solidFill>
                <a:srgbClr val="000000"/>
              </a:solidFill>
              <a:latin typeface="+mn-lt"/>
            </a:endParaRPr>
          </a:p>
        </p:txBody>
      </p:sp>
      <p:sp>
        <p:nvSpPr>
          <p:cNvPr id="12294" name="Rectangle 7"/>
          <p:cNvSpPr>
            <a:spLocks noChangeArrowheads="1"/>
          </p:cNvSpPr>
          <p:nvPr/>
        </p:nvSpPr>
        <p:spPr bwMode="auto">
          <a:xfrm>
            <a:off x="179388" y="3284538"/>
            <a:ext cx="1401762" cy="461962"/>
          </a:xfrm>
          <a:prstGeom prst="rect">
            <a:avLst/>
          </a:prstGeom>
          <a:noFill/>
          <a:ln>
            <a:noFill/>
          </a:ln>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auto">
              <a:spcBef>
                <a:spcPts val="0"/>
              </a:spcBef>
              <a:spcAft>
                <a:spcPts val="0"/>
              </a:spcAft>
              <a:defRPr/>
            </a:pPr>
            <a:r>
              <a:rPr lang="el-GR" altLang="el-GR" sz="2400" b="1" dirty="0">
                <a:solidFill>
                  <a:srgbClr val="000000"/>
                </a:solidFill>
                <a:latin typeface="+mn-lt"/>
              </a:rPr>
              <a:t>2</a:t>
            </a:r>
            <a:r>
              <a:rPr lang="el-GR" altLang="el-GR" sz="2400" b="1" baseline="30000" dirty="0">
                <a:solidFill>
                  <a:srgbClr val="000000"/>
                </a:solidFill>
                <a:latin typeface="+mn-lt"/>
              </a:rPr>
              <a:t>ο</a:t>
            </a:r>
            <a:r>
              <a:rPr lang="el-GR" altLang="el-GR" sz="2400" b="1" dirty="0">
                <a:solidFill>
                  <a:srgbClr val="000000"/>
                </a:solidFill>
                <a:latin typeface="+mn-lt"/>
              </a:rPr>
              <a:t> στάδιο</a:t>
            </a:r>
            <a:endParaRPr lang="el-GR" altLang="el-GR" sz="2400" dirty="0">
              <a:solidFill>
                <a:srgbClr val="000000"/>
              </a:solidFill>
              <a:latin typeface="+mn-lt"/>
            </a:endParaRPr>
          </a:p>
        </p:txBody>
      </p:sp>
      <p:sp>
        <p:nvSpPr>
          <p:cNvPr id="18439" name="Θέση αριθμού διαφάνειας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000000"/>
                </a:solidFill>
                <a:latin typeface="Calibri" pitchFamily="34" charset="0"/>
              </a:defRPr>
            </a:lvl1pPr>
            <a:lvl2pPr marL="742950" indent="-285750">
              <a:spcBef>
                <a:spcPts val="700"/>
              </a:spcBef>
              <a:buSzPct val="100000"/>
              <a:buFont typeface="Arial" charset="0"/>
              <a:buChar char="–"/>
              <a:defRPr sz="2800">
                <a:solidFill>
                  <a:srgbClr val="000000"/>
                </a:solidFill>
                <a:latin typeface="Calibri" pitchFamily="34" charset="0"/>
              </a:defRPr>
            </a:lvl2pPr>
            <a:lvl3pPr marL="1143000" indent="-228600">
              <a:spcBef>
                <a:spcPts val="600"/>
              </a:spcBef>
              <a:buSzPct val="100000"/>
              <a:buFont typeface="Arial" charset="0"/>
              <a:buChar char="•"/>
              <a:defRPr sz="2400">
                <a:solidFill>
                  <a:srgbClr val="000000"/>
                </a:solidFill>
                <a:latin typeface="Calibri" pitchFamily="34" charset="0"/>
              </a:defRPr>
            </a:lvl3pPr>
            <a:lvl4pPr marL="1600200" indent="-228600">
              <a:spcBef>
                <a:spcPts val="500"/>
              </a:spcBef>
              <a:buSzPct val="100000"/>
              <a:buFont typeface="Arial" charset="0"/>
              <a:buChar char="–"/>
              <a:defRPr sz="2000">
                <a:solidFill>
                  <a:srgbClr val="000000"/>
                </a:solidFill>
                <a:latin typeface="Calibri" pitchFamily="34" charset="0"/>
              </a:defRPr>
            </a:lvl4pPr>
            <a:lvl5pPr marL="2057400" indent="-228600">
              <a:spcBef>
                <a:spcPts val="500"/>
              </a:spcBef>
              <a:buSzPct val="100000"/>
              <a:buFont typeface="Arial" charset="0"/>
              <a:buChar char="»"/>
              <a:defRPr sz="2000">
                <a:solidFill>
                  <a:srgbClr val="000000"/>
                </a:solidFill>
                <a:latin typeface="Calibri" pitchFamily="34" charset="0"/>
              </a:defRPr>
            </a:lvl5pPr>
            <a:lvl6pPr marL="25146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6pPr>
            <a:lvl7pPr marL="29718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7pPr>
            <a:lvl8pPr marL="34290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8pPr>
            <a:lvl9pPr marL="38862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9pPr>
          </a:lstStyle>
          <a:p>
            <a:pPr>
              <a:spcBef>
                <a:spcPct val="0"/>
              </a:spcBef>
              <a:buSzTx/>
              <a:buFontTx/>
              <a:buNone/>
            </a:pPr>
            <a:fld id="{8A3DD8EE-63BE-44C8-8B7B-BA7717BF50DE}" type="slidenum">
              <a:rPr lang="el-GR" altLang="el-GR" sz="1200">
                <a:latin typeface="Arial" charset="0"/>
              </a:rPr>
              <a:pPr>
                <a:spcBef>
                  <a:spcPct val="0"/>
                </a:spcBef>
                <a:buSzTx/>
                <a:buFontTx/>
                <a:buNone/>
              </a:pPr>
              <a:t>11</a:t>
            </a:fld>
            <a:endParaRPr lang="el-GR" altLang="el-GR" sz="1200">
              <a:latin typeface="Arial" charset="0"/>
            </a:endParaRPr>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txBox="1">
            <a:spLocks noGrp="1" noChangeArrowheads="1"/>
          </p:cNvSpPr>
          <p:nvPr>
            <p:ph type="title"/>
          </p:nvPr>
        </p:nvSpPr>
        <p:spPr>
          <a:xfrm>
            <a:off x="468313" y="58738"/>
            <a:ext cx="8229600" cy="706437"/>
          </a:xfrm>
        </p:spPr>
        <p:txBody>
          <a:bodyPr/>
          <a:lstStyle/>
          <a:p>
            <a:pPr eaLnBrk="1" hangingPunct="1"/>
            <a:r>
              <a:rPr altLang="el-GR" smtClean="0">
                <a:latin typeface="Calibri" pitchFamily="34" charset="0"/>
              </a:rPr>
              <a:t>Σουλφονίωση βενζολίου</a:t>
            </a:r>
          </a:p>
        </p:txBody>
      </p:sp>
      <p:pic>
        <p:nvPicPr>
          <p:cNvPr id="19459" name="Picture 5" descr="File:BenzeneSulfonatio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4763" y="903288"/>
            <a:ext cx="3778250" cy="144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Box 3"/>
          <p:cNvSpPr txBox="1">
            <a:spLocks noChangeArrowheads="1"/>
          </p:cNvSpPr>
          <p:nvPr/>
        </p:nvSpPr>
        <p:spPr bwMode="auto">
          <a:xfrm>
            <a:off x="531813" y="5605463"/>
            <a:ext cx="8207375" cy="831850"/>
          </a:xfrm>
          <a:prstGeom prst="rect">
            <a:avLst/>
          </a:prstGeom>
          <a:noFill/>
          <a:ln>
            <a:noFill/>
          </a:ln>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defRPr/>
            </a:pPr>
            <a:r>
              <a:rPr lang="el-GR" altLang="el-GR" sz="2400" b="1" dirty="0" err="1">
                <a:latin typeface="+mn-lt"/>
              </a:rPr>
              <a:t>Ατμίζον</a:t>
            </a:r>
            <a:r>
              <a:rPr lang="el-GR" altLang="el-GR" sz="2400" b="1" dirty="0">
                <a:latin typeface="+mn-lt"/>
              </a:rPr>
              <a:t> </a:t>
            </a:r>
            <a:r>
              <a:rPr lang="el-GR" altLang="el-GR" sz="2400" b="1" dirty="0" err="1">
                <a:latin typeface="+mn-lt"/>
              </a:rPr>
              <a:t>θειϊκό</a:t>
            </a:r>
            <a:r>
              <a:rPr lang="el-GR" altLang="el-GR" sz="2400" b="1" dirty="0">
                <a:latin typeface="+mn-lt"/>
              </a:rPr>
              <a:t> οξύ </a:t>
            </a:r>
            <a:r>
              <a:rPr lang="el-GR" altLang="el-GR" sz="2400" dirty="0">
                <a:latin typeface="+mn-lt"/>
              </a:rPr>
              <a:t>(</a:t>
            </a:r>
            <a:r>
              <a:rPr lang="en-US" altLang="el-GR" sz="2400" dirty="0">
                <a:latin typeface="+mn-lt"/>
              </a:rPr>
              <a:t>fuming </a:t>
            </a:r>
            <a:r>
              <a:rPr lang="en-US" altLang="el-GR" sz="2400" dirty="0" err="1">
                <a:latin typeface="+mn-lt"/>
              </a:rPr>
              <a:t>sulphuric</a:t>
            </a:r>
            <a:r>
              <a:rPr lang="en-US" altLang="el-GR" sz="2400" dirty="0">
                <a:latin typeface="+mn-lt"/>
              </a:rPr>
              <a:t> acid</a:t>
            </a:r>
            <a:r>
              <a:rPr lang="el-GR" altLang="el-GR" sz="2400" dirty="0">
                <a:latin typeface="+mn-lt"/>
              </a:rPr>
              <a:t>): μίγμα πυκνού </a:t>
            </a:r>
            <a:r>
              <a:rPr lang="el-GR" altLang="el-GR" sz="2400" dirty="0" err="1">
                <a:latin typeface="+mn-lt"/>
              </a:rPr>
              <a:t>θειϊκού</a:t>
            </a:r>
            <a:r>
              <a:rPr lang="el-GR" altLang="el-GR" sz="2400" dirty="0">
                <a:latin typeface="+mn-lt"/>
              </a:rPr>
              <a:t> οξέος και τριοξειδίου του </a:t>
            </a:r>
            <a:r>
              <a:rPr lang="el-GR" altLang="el-GR" sz="2400" dirty="0" smtClean="0">
                <a:latin typeface="+mn-lt"/>
              </a:rPr>
              <a:t>θείου</a:t>
            </a:r>
            <a:r>
              <a:rPr lang="en-US" altLang="el-GR" sz="2400" dirty="0" smtClean="0">
                <a:latin typeface="+mn-lt"/>
              </a:rPr>
              <a:t>.</a:t>
            </a:r>
            <a:endParaRPr lang="el-GR" altLang="el-GR" sz="2400" dirty="0">
              <a:latin typeface="+mn-lt"/>
            </a:endParaRPr>
          </a:p>
        </p:txBody>
      </p:sp>
      <p:sp>
        <p:nvSpPr>
          <p:cNvPr id="19461" name="Rectangle 4"/>
          <p:cNvSpPr>
            <a:spLocks noChangeArrowheads="1"/>
          </p:cNvSpPr>
          <p:nvPr/>
        </p:nvSpPr>
        <p:spPr bwMode="auto">
          <a:xfrm>
            <a:off x="387350" y="4067175"/>
            <a:ext cx="84963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ts val="800"/>
              </a:spcBef>
              <a:buSzPct val="100000"/>
              <a:buFont typeface="Arial" charset="0"/>
              <a:buChar char="•"/>
              <a:defRPr sz="3200">
                <a:solidFill>
                  <a:srgbClr val="000000"/>
                </a:solidFill>
                <a:latin typeface="Calibri" pitchFamily="34" charset="0"/>
              </a:defRPr>
            </a:lvl1pPr>
            <a:lvl2pPr marL="742950" indent="-285750">
              <a:spcBef>
                <a:spcPts val="700"/>
              </a:spcBef>
              <a:buSzPct val="100000"/>
              <a:buFont typeface="Arial" charset="0"/>
              <a:buChar char="–"/>
              <a:defRPr sz="2800">
                <a:solidFill>
                  <a:srgbClr val="000000"/>
                </a:solidFill>
                <a:latin typeface="Calibri" pitchFamily="34" charset="0"/>
              </a:defRPr>
            </a:lvl2pPr>
            <a:lvl3pPr marL="1143000" indent="-228600">
              <a:spcBef>
                <a:spcPts val="600"/>
              </a:spcBef>
              <a:buSzPct val="100000"/>
              <a:buFont typeface="Arial" charset="0"/>
              <a:buChar char="•"/>
              <a:defRPr sz="2400">
                <a:solidFill>
                  <a:srgbClr val="000000"/>
                </a:solidFill>
                <a:latin typeface="Calibri" pitchFamily="34" charset="0"/>
              </a:defRPr>
            </a:lvl3pPr>
            <a:lvl4pPr marL="1600200" indent="-228600">
              <a:spcBef>
                <a:spcPts val="500"/>
              </a:spcBef>
              <a:buSzPct val="100000"/>
              <a:buFont typeface="Arial" charset="0"/>
              <a:buChar char="–"/>
              <a:defRPr sz="2000">
                <a:solidFill>
                  <a:srgbClr val="000000"/>
                </a:solidFill>
                <a:latin typeface="Calibri" pitchFamily="34" charset="0"/>
              </a:defRPr>
            </a:lvl4pPr>
            <a:lvl5pPr marL="2057400" indent="-228600">
              <a:spcBef>
                <a:spcPts val="500"/>
              </a:spcBef>
              <a:buSzPct val="100000"/>
              <a:buFont typeface="Arial" charset="0"/>
              <a:buChar char="»"/>
              <a:defRPr sz="2000">
                <a:solidFill>
                  <a:srgbClr val="000000"/>
                </a:solidFill>
                <a:latin typeface="Calibri" pitchFamily="34" charset="0"/>
              </a:defRPr>
            </a:lvl5pPr>
            <a:lvl6pPr marL="25146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6pPr>
            <a:lvl7pPr marL="29718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7pPr>
            <a:lvl8pPr marL="34290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8pPr>
            <a:lvl9pPr marL="38862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9pPr>
          </a:lstStyle>
          <a:p>
            <a:pPr eaLnBrk="1" hangingPunct="1">
              <a:spcBef>
                <a:spcPts val="1200"/>
              </a:spcBef>
              <a:buSzTx/>
              <a:buFont typeface="Calibri Light" pitchFamily="34" charset="0"/>
              <a:buAutoNum type="alphaUcPeriod"/>
            </a:pPr>
            <a:r>
              <a:rPr lang="en-US" altLang="el-GR" sz="2000">
                <a:solidFill>
                  <a:schemeClr val="tx1"/>
                </a:solidFill>
                <a:latin typeface="Arial" charset="0"/>
              </a:rPr>
              <a:t>Heat benzene under reflux with concentrated sulphuric acid for several hours.</a:t>
            </a:r>
            <a:endParaRPr lang="el-GR" altLang="el-GR" sz="2000">
              <a:solidFill>
                <a:schemeClr val="tx1"/>
              </a:solidFill>
              <a:latin typeface="Arial" charset="0"/>
            </a:endParaRPr>
          </a:p>
          <a:p>
            <a:pPr eaLnBrk="1" hangingPunct="1">
              <a:spcBef>
                <a:spcPts val="1200"/>
              </a:spcBef>
              <a:buSzTx/>
              <a:buFont typeface="Calibri Light" pitchFamily="34" charset="0"/>
              <a:buAutoNum type="alphaUcPeriod"/>
            </a:pPr>
            <a:r>
              <a:rPr lang="en-US" altLang="el-GR" sz="2000">
                <a:solidFill>
                  <a:schemeClr val="tx1"/>
                </a:solidFill>
                <a:latin typeface="Arial" charset="0"/>
              </a:rPr>
              <a:t>Warm benzene under reflux at 40°C with fuming sulphuric acid for 20 to 30 minutes. </a:t>
            </a:r>
            <a:endParaRPr lang="el-GR" altLang="el-GR" sz="2000">
              <a:solidFill>
                <a:schemeClr val="tx1"/>
              </a:solidFill>
              <a:latin typeface="Arial" charset="0"/>
            </a:endParaRPr>
          </a:p>
        </p:txBody>
      </p:sp>
      <p:pic>
        <p:nvPicPr>
          <p:cNvPr id="1946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988" y="2795588"/>
            <a:ext cx="288607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9" descr="http://www.chemguide.co.uk/mechanisms/elsub/sulphonm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54600" y="2867025"/>
            <a:ext cx="28575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1" name="Rectangle 9"/>
          <p:cNvSpPr>
            <a:spLocks noChangeArrowheads="1"/>
          </p:cNvSpPr>
          <p:nvPr/>
        </p:nvSpPr>
        <p:spPr bwMode="auto">
          <a:xfrm>
            <a:off x="468313" y="2363788"/>
            <a:ext cx="1130300" cy="431800"/>
          </a:xfrm>
          <a:prstGeom prst="rect">
            <a:avLst/>
          </a:prstGeom>
          <a:noFill/>
          <a:ln>
            <a:noFill/>
          </a:ln>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defRPr/>
            </a:pPr>
            <a:r>
              <a:rPr lang="en-US" altLang="el-GR" sz="2200" dirty="0">
                <a:latin typeface="+mn-lt"/>
              </a:rPr>
              <a:t>1</a:t>
            </a:r>
            <a:r>
              <a:rPr lang="en-US" altLang="el-GR" sz="2200" baseline="30000" dirty="0">
                <a:latin typeface="+mn-lt"/>
              </a:rPr>
              <a:t>st</a:t>
            </a:r>
            <a:r>
              <a:rPr lang="en-US" altLang="el-GR" sz="2200" dirty="0">
                <a:latin typeface="+mn-lt"/>
              </a:rPr>
              <a:t> stage</a:t>
            </a:r>
          </a:p>
        </p:txBody>
      </p:sp>
      <p:sp>
        <p:nvSpPr>
          <p:cNvPr id="13322" name="Rectangle 10"/>
          <p:cNvSpPr>
            <a:spLocks noChangeArrowheads="1"/>
          </p:cNvSpPr>
          <p:nvPr/>
        </p:nvSpPr>
        <p:spPr bwMode="auto">
          <a:xfrm>
            <a:off x="4957763" y="2363788"/>
            <a:ext cx="1195387" cy="431800"/>
          </a:xfrm>
          <a:prstGeom prst="rect">
            <a:avLst/>
          </a:prstGeom>
          <a:noFill/>
          <a:ln>
            <a:noFill/>
          </a:ln>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defRPr/>
            </a:pPr>
            <a:r>
              <a:rPr lang="en-US" altLang="el-GR" sz="2200" dirty="0">
                <a:latin typeface="+mn-lt"/>
              </a:rPr>
              <a:t>2</a:t>
            </a:r>
            <a:r>
              <a:rPr lang="en-US" altLang="el-GR" sz="2200" baseline="30000" dirty="0">
                <a:latin typeface="+mn-lt"/>
              </a:rPr>
              <a:t>nd</a:t>
            </a:r>
            <a:r>
              <a:rPr lang="en-US" altLang="el-GR" sz="2200" dirty="0">
                <a:latin typeface="+mn-lt"/>
              </a:rPr>
              <a:t> stage</a:t>
            </a:r>
          </a:p>
        </p:txBody>
      </p:sp>
      <p:sp>
        <p:nvSpPr>
          <p:cNvPr id="19466" name="Θέση αριθμού διαφάνειας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000000"/>
                </a:solidFill>
                <a:latin typeface="Calibri" pitchFamily="34" charset="0"/>
              </a:defRPr>
            </a:lvl1pPr>
            <a:lvl2pPr marL="742950" indent="-285750">
              <a:spcBef>
                <a:spcPts val="700"/>
              </a:spcBef>
              <a:buSzPct val="100000"/>
              <a:buFont typeface="Arial" charset="0"/>
              <a:buChar char="–"/>
              <a:defRPr sz="2800">
                <a:solidFill>
                  <a:srgbClr val="000000"/>
                </a:solidFill>
                <a:latin typeface="Calibri" pitchFamily="34" charset="0"/>
              </a:defRPr>
            </a:lvl2pPr>
            <a:lvl3pPr marL="1143000" indent="-228600">
              <a:spcBef>
                <a:spcPts val="600"/>
              </a:spcBef>
              <a:buSzPct val="100000"/>
              <a:buFont typeface="Arial" charset="0"/>
              <a:buChar char="•"/>
              <a:defRPr sz="2400">
                <a:solidFill>
                  <a:srgbClr val="000000"/>
                </a:solidFill>
                <a:latin typeface="Calibri" pitchFamily="34" charset="0"/>
              </a:defRPr>
            </a:lvl3pPr>
            <a:lvl4pPr marL="1600200" indent="-228600">
              <a:spcBef>
                <a:spcPts val="500"/>
              </a:spcBef>
              <a:buSzPct val="100000"/>
              <a:buFont typeface="Arial" charset="0"/>
              <a:buChar char="–"/>
              <a:defRPr sz="2000">
                <a:solidFill>
                  <a:srgbClr val="000000"/>
                </a:solidFill>
                <a:latin typeface="Calibri" pitchFamily="34" charset="0"/>
              </a:defRPr>
            </a:lvl4pPr>
            <a:lvl5pPr marL="2057400" indent="-228600">
              <a:spcBef>
                <a:spcPts val="500"/>
              </a:spcBef>
              <a:buSzPct val="100000"/>
              <a:buFont typeface="Arial" charset="0"/>
              <a:buChar char="»"/>
              <a:defRPr sz="2000">
                <a:solidFill>
                  <a:srgbClr val="000000"/>
                </a:solidFill>
                <a:latin typeface="Calibri" pitchFamily="34" charset="0"/>
              </a:defRPr>
            </a:lvl5pPr>
            <a:lvl6pPr marL="25146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6pPr>
            <a:lvl7pPr marL="29718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7pPr>
            <a:lvl8pPr marL="34290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8pPr>
            <a:lvl9pPr marL="38862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9pPr>
          </a:lstStyle>
          <a:p>
            <a:pPr>
              <a:spcBef>
                <a:spcPct val="0"/>
              </a:spcBef>
              <a:buSzTx/>
              <a:buFontTx/>
              <a:buNone/>
            </a:pPr>
            <a:fld id="{D11DBB34-D915-4B2D-B1BA-3B8053605ADD}" type="slidenum">
              <a:rPr lang="el-GR" altLang="el-GR" sz="1200">
                <a:latin typeface="Arial" charset="0"/>
              </a:rPr>
              <a:pPr>
                <a:spcBef>
                  <a:spcPct val="0"/>
                </a:spcBef>
                <a:buSzTx/>
                <a:buFontTx/>
                <a:buNone/>
              </a:pPr>
              <a:t>12</a:t>
            </a:fld>
            <a:endParaRPr lang="el-GR" altLang="el-GR" sz="1200">
              <a:latin typeface="Arial" charset="0"/>
            </a:endParaRPr>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95288" y="0"/>
            <a:ext cx="8229600" cy="1143000"/>
          </a:xfrm>
        </p:spPr>
        <p:txBody>
          <a:bodyPr>
            <a:normAutofit fontScale="90000"/>
          </a:bodyPr>
          <a:lstStyle/>
          <a:p>
            <a:pPr eaLnBrk="1" fontAlgn="auto" hangingPunct="1">
              <a:spcBef>
                <a:spcPts val="0"/>
              </a:spcBef>
              <a:spcAft>
                <a:spcPts val="0"/>
              </a:spcAft>
              <a:defRPr/>
            </a:pPr>
            <a:r>
              <a:rPr lang="en-US" altLang="el-GR" dirty="0" err="1" smtClean="0"/>
              <a:t>Friedel</a:t>
            </a:r>
            <a:r>
              <a:rPr lang="en-US" altLang="el-GR" dirty="0" smtClean="0"/>
              <a:t>-Crafts </a:t>
            </a:r>
            <a:r>
              <a:rPr altLang="el-GR" dirty="0" err="1" smtClean="0"/>
              <a:t>αλκυλίωση</a:t>
            </a:r>
            <a:r>
              <a:rPr altLang="el-GR" dirty="0" smtClean="0"/>
              <a:t> του βενζολίου</a:t>
            </a:r>
            <a:br>
              <a:rPr altLang="el-GR" dirty="0" smtClean="0"/>
            </a:br>
            <a:r>
              <a:rPr altLang="el-GR" dirty="0" smtClean="0"/>
              <a:t> </a:t>
            </a:r>
            <a:r>
              <a:rPr altLang="el-GR" sz="3600" b="0" dirty="0" smtClean="0"/>
              <a:t>(1 από 2)</a:t>
            </a:r>
          </a:p>
        </p:txBody>
      </p:sp>
      <p:pic>
        <p:nvPicPr>
          <p:cNvPr id="20483" name="Picture 5" descr="File:BenzeneFriedelCraftsAlkylatio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1484313"/>
            <a:ext cx="4756150"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Box 3"/>
          <p:cNvSpPr txBox="1">
            <a:spLocks noChangeArrowheads="1"/>
          </p:cNvSpPr>
          <p:nvPr/>
        </p:nvSpPr>
        <p:spPr bwMode="auto">
          <a:xfrm>
            <a:off x="2339975" y="3068638"/>
            <a:ext cx="3455988" cy="430212"/>
          </a:xfrm>
          <a:prstGeom prst="rect">
            <a:avLst/>
          </a:prstGeom>
          <a:noFill/>
          <a:ln>
            <a:noFill/>
          </a:ln>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defRPr/>
            </a:pPr>
            <a:r>
              <a:rPr lang="en-US" altLang="el-GR" sz="2200" dirty="0">
                <a:latin typeface="+mn-lt"/>
              </a:rPr>
              <a:t>AlCl</a:t>
            </a:r>
            <a:r>
              <a:rPr lang="en-US" altLang="el-GR" sz="2200" baseline="-25000" dirty="0">
                <a:latin typeface="+mn-lt"/>
              </a:rPr>
              <a:t>3</a:t>
            </a:r>
            <a:r>
              <a:rPr lang="en-US" altLang="el-GR" sz="2200" dirty="0">
                <a:latin typeface="+mn-lt"/>
              </a:rPr>
              <a:t> + R-Cl   </a:t>
            </a:r>
            <a:r>
              <a:rPr lang="en-US" altLang="el-GR" sz="2200" dirty="0">
                <a:latin typeface="+mn-lt"/>
                <a:sym typeface="Wingdings" panose="05000000000000000000" pitchFamily="2" charset="2"/>
              </a:rPr>
              <a:t>    </a:t>
            </a:r>
            <a:r>
              <a:rPr lang="en-US" altLang="el-GR" sz="2200" dirty="0">
                <a:latin typeface="+mn-lt"/>
              </a:rPr>
              <a:t>AlCl</a:t>
            </a:r>
            <a:r>
              <a:rPr lang="en-US" altLang="el-GR" sz="2200" baseline="-25000" dirty="0">
                <a:latin typeface="+mn-lt"/>
              </a:rPr>
              <a:t>4</a:t>
            </a:r>
            <a:r>
              <a:rPr lang="en-US" altLang="el-GR" sz="2200" baseline="30000" dirty="0">
                <a:latin typeface="+mn-lt"/>
              </a:rPr>
              <a:t>-   </a:t>
            </a:r>
            <a:r>
              <a:rPr lang="en-US" altLang="el-GR" sz="2200" dirty="0">
                <a:latin typeface="+mn-lt"/>
              </a:rPr>
              <a:t>R</a:t>
            </a:r>
            <a:r>
              <a:rPr lang="en-US" altLang="el-GR" sz="2200" baseline="30000" dirty="0">
                <a:latin typeface="+mn-lt"/>
              </a:rPr>
              <a:t>+</a:t>
            </a:r>
            <a:r>
              <a:rPr lang="en-US" altLang="el-GR" sz="2200" dirty="0">
                <a:latin typeface="+mn-lt"/>
              </a:rPr>
              <a:t>                       </a:t>
            </a:r>
            <a:endParaRPr lang="el-GR" altLang="el-GR" sz="2200" dirty="0">
              <a:latin typeface="+mn-lt"/>
            </a:endParaRPr>
          </a:p>
        </p:txBody>
      </p:sp>
      <p:sp>
        <p:nvSpPr>
          <p:cNvPr id="7" name="Rounded Rectangle 6"/>
          <p:cNvSpPr/>
          <p:nvPr/>
        </p:nvSpPr>
        <p:spPr>
          <a:xfrm>
            <a:off x="4940300" y="3063875"/>
            <a:ext cx="360363" cy="360363"/>
          </a:xfrm>
          <a:prstGeom prst="round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l-GR"/>
          </a:p>
        </p:txBody>
      </p:sp>
      <p:sp>
        <p:nvSpPr>
          <p:cNvPr id="14342" name="Rectangle 7"/>
          <p:cNvSpPr>
            <a:spLocks noChangeArrowheads="1"/>
          </p:cNvSpPr>
          <p:nvPr/>
        </p:nvSpPr>
        <p:spPr bwMode="auto">
          <a:xfrm>
            <a:off x="639763" y="4514850"/>
            <a:ext cx="8207375" cy="831850"/>
          </a:xfrm>
          <a:prstGeom prst="rect">
            <a:avLst/>
          </a:prstGeom>
          <a:noFill/>
          <a:ln>
            <a:noFill/>
          </a:ln>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defRPr/>
            </a:pPr>
            <a:r>
              <a:rPr lang="el-GR" altLang="el-GR" sz="2400" dirty="0" smtClean="0">
                <a:latin typeface="+mn-lt"/>
              </a:rPr>
              <a:t>Το βενζόλιο αντιδρά με </a:t>
            </a:r>
            <a:r>
              <a:rPr lang="el-GR" altLang="el-GR" sz="2400" dirty="0" err="1" smtClean="0">
                <a:latin typeface="+mn-lt"/>
              </a:rPr>
              <a:t>χλωροαλκάνιο</a:t>
            </a:r>
            <a:r>
              <a:rPr lang="el-GR" altLang="el-GR" sz="2400" dirty="0" smtClean="0">
                <a:latin typeface="+mn-lt"/>
              </a:rPr>
              <a:t> σε θερμοκρασία δωματίου παρουσία καταλύτη </a:t>
            </a:r>
            <a:r>
              <a:rPr lang="en-US" altLang="el-GR" sz="2400" dirty="0" smtClean="0">
                <a:latin typeface="+mn-lt"/>
              </a:rPr>
              <a:t>AlCl</a:t>
            </a:r>
            <a:r>
              <a:rPr lang="en-US" altLang="el-GR" sz="2400" baseline="-25000" dirty="0" smtClean="0">
                <a:latin typeface="+mn-lt"/>
              </a:rPr>
              <a:t>3</a:t>
            </a:r>
            <a:r>
              <a:rPr lang="en-US" altLang="el-GR" sz="2400" dirty="0" smtClean="0">
                <a:latin typeface="+mn-lt"/>
              </a:rPr>
              <a:t>. </a:t>
            </a:r>
            <a:endParaRPr lang="el-GR" altLang="el-GR" sz="2400" dirty="0">
              <a:latin typeface="+mn-lt"/>
            </a:endParaRPr>
          </a:p>
        </p:txBody>
      </p:sp>
      <p:sp>
        <p:nvSpPr>
          <p:cNvPr id="20487" name="Θέση αριθμού διαφάνειας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000000"/>
                </a:solidFill>
                <a:latin typeface="Calibri" pitchFamily="34" charset="0"/>
              </a:defRPr>
            </a:lvl1pPr>
            <a:lvl2pPr marL="742950" indent="-285750">
              <a:spcBef>
                <a:spcPts val="700"/>
              </a:spcBef>
              <a:buSzPct val="100000"/>
              <a:buFont typeface="Arial" charset="0"/>
              <a:buChar char="–"/>
              <a:defRPr sz="2800">
                <a:solidFill>
                  <a:srgbClr val="000000"/>
                </a:solidFill>
                <a:latin typeface="Calibri" pitchFamily="34" charset="0"/>
              </a:defRPr>
            </a:lvl2pPr>
            <a:lvl3pPr marL="1143000" indent="-228600">
              <a:spcBef>
                <a:spcPts val="600"/>
              </a:spcBef>
              <a:buSzPct val="100000"/>
              <a:buFont typeface="Arial" charset="0"/>
              <a:buChar char="•"/>
              <a:defRPr sz="2400">
                <a:solidFill>
                  <a:srgbClr val="000000"/>
                </a:solidFill>
                <a:latin typeface="Calibri" pitchFamily="34" charset="0"/>
              </a:defRPr>
            </a:lvl3pPr>
            <a:lvl4pPr marL="1600200" indent="-228600">
              <a:spcBef>
                <a:spcPts val="500"/>
              </a:spcBef>
              <a:buSzPct val="100000"/>
              <a:buFont typeface="Arial" charset="0"/>
              <a:buChar char="–"/>
              <a:defRPr sz="2000">
                <a:solidFill>
                  <a:srgbClr val="000000"/>
                </a:solidFill>
                <a:latin typeface="Calibri" pitchFamily="34" charset="0"/>
              </a:defRPr>
            </a:lvl4pPr>
            <a:lvl5pPr marL="2057400" indent="-228600">
              <a:spcBef>
                <a:spcPts val="500"/>
              </a:spcBef>
              <a:buSzPct val="100000"/>
              <a:buFont typeface="Arial" charset="0"/>
              <a:buChar char="»"/>
              <a:defRPr sz="2000">
                <a:solidFill>
                  <a:srgbClr val="000000"/>
                </a:solidFill>
                <a:latin typeface="Calibri" pitchFamily="34" charset="0"/>
              </a:defRPr>
            </a:lvl5pPr>
            <a:lvl6pPr marL="25146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6pPr>
            <a:lvl7pPr marL="29718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7pPr>
            <a:lvl8pPr marL="34290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8pPr>
            <a:lvl9pPr marL="38862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9pPr>
          </a:lstStyle>
          <a:p>
            <a:pPr>
              <a:spcBef>
                <a:spcPct val="0"/>
              </a:spcBef>
              <a:buSzTx/>
              <a:buFontTx/>
              <a:buNone/>
            </a:pPr>
            <a:fld id="{906C164C-CFDE-471A-AD48-FE0F49C97FBA}" type="slidenum">
              <a:rPr lang="el-GR" altLang="el-GR" sz="1200">
                <a:latin typeface="Arial" charset="0"/>
              </a:rPr>
              <a:pPr>
                <a:spcBef>
                  <a:spcPct val="0"/>
                </a:spcBef>
                <a:buSzTx/>
                <a:buFontTx/>
                <a:buNone/>
              </a:pPr>
              <a:t>13</a:t>
            </a:fld>
            <a:endParaRPr lang="el-GR" altLang="el-GR" sz="1200">
              <a:latin typeface="Arial" charset="0"/>
            </a:endParaRPr>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68313" y="0"/>
            <a:ext cx="8229600" cy="1268413"/>
          </a:xfrm>
        </p:spPr>
        <p:txBody>
          <a:bodyPr>
            <a:normAutofit fontScale="90000"/>
          </a:bodyPr>
          <a:lstStyle/>
          <a:p>
            <a:pPr eaLnBrk="1" fontAlgn="auto" hangingPunct="1">
              <a:spcBef>
                <a:spcPts val="0"/>
              </a:spcBef>
              <a:spcAft>
                <a:spcPts val="0"/>
              </a:spcAft>
              <a:defRPr/>
            </a:pPr>
            <a:r>
              <a:rPr lang="en-US" altLang="el-GR" dirty="0" err="1" smtClean="0"/>
              <a:t>Friedel</a:t>
            </a:r>
            <a:r>
              <a:rPr lang="en-US" altLang="el-GR" dirty="0" smtClean="0"/>
              <a:t>-Crafts </a:t>
            </a:r>
            <a:r>
              <a:rPr altLang="el-GR" dirty="0" err="1" smtClean="0"/>
              <a:t>αλκυλίωση</a:t>
            </a:r>
            <a:r>
              <a:rPr altLang="el-GR" dirty="0" smtClean="0"/>
              <a:t> του βενζολίου</a:t>
            </a:r>
            <a:br>
              <a:rPr altLang="el-GR" dirty="0" smtClean="0"/>
            </a:br>
            <a:r>
              <a:rPr altLang="el-GR" dirty="0" smtClean="0"/>
              <a:t> </a:t>
            </a:r>
            <a:r>
              <a:rPr altLang="el-GR" sz="3600" b="0" dirty="0" smtClean="0"/>
              <a:t>(2 από 2)</a:t>
            </a:r>
          </a:p>
        </p:txBody>
      </p:sp>
      <p:pic>
        <p:nvPicPr>
          <p:cNvPr id="2150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0150" y="1628775"/>
            <a:ext cx="4778375"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3933825"/>
            <a:ext cx="6923088" cy="17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6"/>
          <p:cNvSpPr>
            <a:spLocks noChangeArrowheads="1"/>
          </p:cNvSpPr>
          <p:nvPr/>
        </p:nvSpPr>
        <p:spPr bwMode="auto">
          <a:xfrm>
            <a:off x="1116013" y="1268413"/>
            <a:ext cx="1403350" cy="461962"/>
          </a:xfrm>
          <a:prstGeom prst="rect">
            <a:avLst/>
          </a:prstGeom>
          <a:noFill/>
          <a:ln>
            <a:noFill/>
          </a:ln>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auto">
              <a:spcBef>
                <a:spcPts val="0"/>
              </a:spcBef>
              <a:spcAft>
                <a:spcPts val="0"/>
              </a:spcAft>
              <a:defRPr/>
            </a:pPr>
            <a:r>
              <a:rPr lang="el-GR" altLang="el-GR" sz="2400" b="1" dirty="0">
                <a:solidFill>
                  <a:srgbClr val="000000"/>
                </a:solidFill>
                <a:latin typeface="+mn-lt"/>
              </a:rPr>
              <a:t>1</a:t>
            </a:r>
            <a:r>
              <a:rPr lang="el-GR" altLang="el-GR" sz="2400" b="1" baseline="30000" dirty="0">
                <a:solidFill>
                  <a:srgbClr val="000000"/>
                </a:solidFill>
                <a:latin typeface="+mn-lt"/>
              </a:rPr>
              <a:t>ο</a:t>
            </a:r>
            <a:r>
              <a:rPr lang="el-GR" altLang="el-GR" sz="2400" b="1" dirty="0">
                <a:solidFill>
                  <a:srgbClr val="000000"/>
                </a:solidFill>
                <a:latin typeface="+mn-lt"/>
              </a:rPr>
              <a:t> στάδιο</a:t>
            </a:r>
            <a:endParaRPr lang="el-GR" altLang="el-GR" sz="2400" dirty="0">
              <a:solidFill>
                <a:srgbClr val="000000"/>
              </a:solidFill>
              <a:latin typeface="+mn-lt"/>
            </a:endParaRPr>
          </a:p>
        </p:txBody>
      </p:sp>
      <p:sp>
        <p:nvSpPr>
          <p:cNvPr id="15366" name="Rectangle 7"/>
          <p:cNvSpPr>
            <a:spLocks noChangeArrowheads="1"/>
          </p:cNvSpPr>
          <p:nvPr/>
        </p:nvSpPr>
        <p:spPr bwMode="auto">
          <a:xfrm>
            <a:off x="755650" y="3429000"/>
            <a:ext cx="1403350" cy="461963"/>
          </a:xfrm>
          <a:prstGeom prst="rect">
            <a:avLst/>
          </a:prstGeom>
          <a:noFill/>
          <a:ln>
            <a:noFill/>
          </a:ln>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auto">
              <a:spcBef>
                <a:spcPts val="0"/>
              </a:spcBef>
              <a:spcAft>
                <a:spcPts val="0"/>
              </a:spcAft>
              <a:defRPr/>
            </a:pPr>
            <a:r>
              <a:rPr lang="el-GR" altLang="el-GR" sz="2400" b="1" dirty="0">
                <a:solidFill>
                  <a:srgbClr val="000000"/>
                </a:solidFill>
                <a:latin typeface="+mn-lt"/>
              </a:rPr>
              <a:t>2</a:t>
            </a:r>
            <a:r>
              <a:rPr lang="el-GR" altLang="el-GR" sz="2400" b="1" baseline="30000" dirty="0">
                <a:solidFill>
                  <a:srgbClr val="000000"/>
                </a:solidFill>
                <a:latin typeface="+mn-lt"/>
              </a:rPr>
              <a:t>ο</a:t>
            </a:r>
            <a:r>
              <a:rPr lang="el-GR" altLang="el-GR" sz="2400" b="1" dirty="0">
                <a:solidFill>
                  <a:srgbClr val="000000"/>
                </a:solidFill>
                <a:latin typeface="+mn-lt"/>
              </a:rPr>
              <a:t> στάδιο</a:t>
            </a:r>
            <a:endParaRPr lang="el-GR" altLang="el-GR" sz="2400" dirty="0">
              <a:solidFill>
                <a:srgbClr val="000000"/>
              </a:solidFill>
              <a:latin typeface="+mn-lt"/>
            </a:endParaRPr>
          </a:p>
        </p:txBody>
      </p:sp>
      <p:sp>
        <p:nvSpPr>
          <p:cNvPr id="21511" name="Θέση αριθμού διαφάνειας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000000"/>
                </a:solidFill>
                <a:latin typeface="Calibri" pitchFamily="34" charset="0"/>
              </a:defRPr>
            </a:lvl1pPr>
            <a:lvl2pPr marL="742950" indent="-285750">
              <a:spcBef>
                <a:spcPts val="700"/>
              </a:spcBef>
              <a:buSzPct val="100000"/>
              <a:buFont typeface="Arial" charset="0"/>
              <a:buChar char="–"/>
              <a:defRPr sz="2800">
                <a:solidFill>
                  <a:srgbClr val="000000"/>
                </a:solidFill>
                <a:latin typeface="Calibri" pitchFamily="34" charset="0"/>
              </a:defRPr>
            </a:lvl2pPr>
            <a:lvl3pPr marL="1143000" indent="-228600">
              <a:spcBef>
                <a:spcPts val="600"/>
              </a:spcBef>
              <a:buSzPct val="100000"/>
              <a:buFont typeface="Arial" charset="0"/>
              <a:buChar char="•"/>
              <a:defRPr sz="2400">
                <a:solidFill>
                  <a:srgbClr val="000000"/>
                </a:solidFill>
                <a:latin typeface="Calibri" pitchFamily="34" charset="0"/>
              </a:defRPr>
            </a:lvl3pPr>
            <a:lvl4pPr marL="1600200" indent="-228600">
              <a:spcBef>
                <a:spcPts val="500"/>
              </a:spcBef>
              <a:buSzPct val="100000"/>
              <a:buFont typeface="Arial" charset="0"/>
              <a:buChar char="–"/>
              <a:defRPr sz="2000">
                <a:solidFill>
                  <a:srgbClr val="000000"/>
                </a:solidFill>
                <a:latin typeface="Calibri" pitchFamily="34" charset="0"/>
              </a:defRPr>
            </a:lvl4pPr>
            <a:lvl5pPr marL="2057400" indent="-228600">
              <a:spcBef>
                <a:spcPts val="500"/>
              </a:spcBef>
              <a:buSzPct val="100000"/>
              <a:buFont typeface="Arial" charset="0"/>
              <a:buChar char="»"/>
              <a:defRPr sz="2000">
                <a:solidFill>
                  <a:srgbClr val="000000"/>
                </a:solidFill>
                <a:latin typeface="Calibri" pitchFamily="34" charset="0"/>
              </a:defRPr>
            </a:lvl5pPr>
            <a:lvl6pPr marL="25146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6pPr>
            <a:lvl7pPr marL="29718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7pPr>
            <a:lvl8pPr marL="34290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8pPr>
            <a:lvl9pPr marL="38862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9pPr>
          </a:lstStyle>
          <a:p>
            <a:pPr>
              <a:spcBef>
                <a:spcPct val="0"/>
              </a:spcBef>
              <a:buSzTx/>
              <a:buFontTx/>
              <a:buNone/>
            </a:pPr>
            <a:fld id="{4509B9F0-6C42-47B1-9C89-30B1680620DD}" type="slidenum">
              <a:rPr lang="el-GR" altLang="el-GR" sz="1200">
                <a:latin typeface="Arial" charset="0"/>
              </a:rPr>
              <a:pPr>
                <a:spcBef>
                  <a:spcPct val="0"/>
                </a:spcBef>
                <a:buSzTx/>
                <a:buFontTx/>
                <a:buNone/>
              </a:pPr>
              <a:t>14</a:t>
            </a:fld>
            <a:endParaRPr lang="el-GR" altLang="el-GR" sz="1200">
              <a:latin typeface="Arial" charset="0"/>
            </a:endParaRPr>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68313" y="0"/>
            <a:ext cx="8229600" cy="1143000"/>
          </a:xfrm>
        </p:spPr>
        <p:txBody>
          <a:bodyPr>
            <a:normAutofit fontScale="90000"/>
          </a:bodyPr>
          <a:lstStyle/>
          <a:p>
            <a:pPr eaLnBrk="1" fontAlgn="auto" hangingPunct="1">
              <a:spcBef>
                <a:spcPts val="0"/>
              </a:spcBef>
              <a:spcAft>
                <a:spcPts val="0"/>
              </a:spcAft>
              <a:defRPr/>
            </a:pPr>
            <a:r>
              <a:rPr lang="en-US" altLang="el-GR" dirty="0" err="1" smtClean="0"/>
              <a:t>Friedel</a:t>
            </a:r>
            <a:r>
              <a:rPr lang="en-US" altLang="el-GR" dirty="0" smtClean="0"/>
              <a:t>-Crafts </a:t>
            </a:r>
            <a:r>
              <a:rPr altLang="el-GR" dirty="0" err="1" smtClean="0"/>
              <a:t>ακυλίωση</a:t>
            </a:r>
            <a:r>
              <a:rPr altLang="el-GR" dirty="0" smtClean="0"/>
              <a:t> βενζολίου </a:t>
            </a:r>
            <a:br>
              <a:rPr altLang="el-GR" dirty="0" smtClean="0"/>
            </a:br>
            <a:r>
              <a:rPr altLang="el-GR" sz="3600" b="0" dirty="0" smtClean="0"/>
              <a:t>(1 από 2)</a:t>
            </a:r>
          </a:p>
        </p:txBody>
      </p:sp>
      <p:pic>
        <p:nvPicPr>
          <p:cNvPr id="2253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1700213"/>
            <a:ext cx="5386388"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p:cNvSpPr/>
          <p:nvPr/>
        </p:nvSpPr>
        <p:spPr>
          <a:xfrm>
            <a:off x="3635375" y="2420938"/>
            <a:ext cx="865188" cy="576262"/>
          </a:xfrm>
          <a:prstGeom prst="roundRect">
            <a:avLst/>
          </a:prstGeom>
          <a:solidFill>
            <a:schemeClr val="accent1">
              <a:alpha val="19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l-GR"/>
          </a:p>
        </p:txBody>
      </p:sp>
      <p:sp>
        <p:nvSpPr>
          <p:cNvPr id="16389" name="TextBox 4"/>
          <p:cNvSpPr txBox="1">
            <a:spLocks noChangeArrowheads="1"/>
          </p:cNvSpPr>
          <p:nvPr/>
        </p:nvSpPr>
        <p:spPr bwMode="auto">
          <a:xfrm>
            <a:off x="3635375" y="1941513"/>
            <a:ext cx="1131888" cy="431800"/>
          </a:xfrm>
          <a:prstGeom prst="rect">
            <a:avLst/>
          </a:prstGeom>
          <a:noFill/>
          <a:ln>
            <a:noFill/>
          </a:ln>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defRPr/>
            </a:pPr>
            <a:r>
              <a:rPr lang="el-GR" altLang="el-GR" sz="2200" dirty="0" err="1">
                <a:latin typeface="+mn-lt"/>
              </a:rPr>
              <a:t>ακύλιο</a:t>
            </a:r>
            <a:endParaRPr lang="el-GR" altLang="el-GR" sz="2200" dirty="0">
              <a:latin typeface="+mn-lt"/>
            </a:endParaRPr>
          </a:p>
        </p:txBody>
      </p:sp>
      <p:sp>
        <p:nvSpPr>
          <p:cNvPr id="22534" name="Θέση αριθμού διαφάνειας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000000"/>
                </a:solidFill>
                <a:latin typeface="Calibri" pitchFamily="34" charset="0"/>
              </a:defRPr>
            </a:lvl1pPr>
            <a:lvl2pPr marL="742950" indent="-285750">
              <a:spcBef>
                <a:spcPts val="700"/>
              </a:spcBef>
              <a:buSzPct val="100000"/>
              <a:buFont typeface="Arial" charset="0"/>
              <a:buChar char="–"/>
              <a:defRPr sz="2800">
                <a:solidFill>
                  <a:srgbClr val="000000"/>
                </a:solidFill>
                <a:latin typeface="Calibri" pitchFamily="34" charset="0"/>
              </a:defRPr>
            </a:lvl2pPr>
            <a:lvl3pPr marL="1143000" indent="-228600">
              <a:spcBef>
                <a:spcPts val="600"/>
              </a:spcBef>
              <a:buSzPct val="100000"/>
              <a:buFont typeface="Arial" charset="0"/>
              <a:buChar char="•"/>
              <a:defRPr sz="2400">
                <a:solidFill>
                  <a:srgbClr val="000000"/>
                </a:solidFill>
                <a:latin typeface="Calibri" pitchFamily="34" charset="0"/>
              </a:defRPr>
            </a:lvl3pPr>
            <a:lvl4pPr marL="1600200" indent="-228600">
              <a:spcBef>
                <a:spcPts val="500"/>
              </a:spcBef>
              <a:buSzPct val="100000"/>
              <a:buFont typeface="Arial" charset="0"/>
              <a:buChar char="–"/>
              <a:defRPr sz="2000">
                <a:solidFill>
                  <a:srgbClr val="000000"/>
                </a:solidFill>
                <a:latin typeface="Calibri" pitchFamily="34" charset="0"/>
              </a:defRPr>
            </a:lvl4pPr>
            <a:lvl5pPr marL="2057400" indent="-228600">
              <a:spcBef>
                <a:spcPts val="500"/>
              </a:spcBef>
              <a:buSzPct val="100000"/>
              <a:buFont typeface="Arial" charset="0"/>
              <a:buChar char="»"/>
              <a:defRPr sz="2000">
                <a:solidFill>
                  <a:srgbClr val="000000"/>
                </a:solidFill>
                <a:latin typeface="Calibri" pitchFamily="34" charset="0"/>
              </a:defRPr>
            </a:lvl5pPr>
            <a:lvl6pPr marL="25146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6pPr>
            <a:lvl7pPr marL="29718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7pPr>
            <a:lvl8pPr marL="34290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8pPr>
            <a:lvl9pPr marL="38862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9pPr>
          </a:lstStyle>
          <a:p>
            <a:pPr>
              <a:spcBef>
                <a:spcPct val="0"/>
              </a:spcBef>
              <a:buSzTx/>
              <a:buFontTx/>
              <a:buNone/>
            </a:pPr>
            <a:fld id="{14405198-E68E-4FD7-9D23-B256C973329C}" type="slidenum">
              <a:rPr lang="el-GR" altLang="el-GR" sz="1200">
                <a:latin typeface="Arial" charset="0"/>
              </a:rPr>
              <a:pPr>
                <a:spcBef>
                  <a:spcPct val="0"/>
                </a:spcBef>
                <a:buSzTx/>
                <a:buFontTx/>
                <a:buNone/>
              </a:pPr>
              <a:t>15</a:t>
            </a:fld>
            <a:endParaRPr lang="el-GR" altLang="el-GR" sz="1200">
              <a:latin typeface="Arial" charset="0"/>
            </a:endParaRPr>
          </a:p>
        </p:txBody>
      </p:sp>
      <p:sp>
        <p:nvSpPr>
          <p:cNvPr id="8" name="Rectangle 7"/>
          <p:cNvSpPr>
            <a:spLocks noChangeArrowheads="1"/>
          </p:cNvSpPr>
          <p:nvPr/>
        </p:nvSpPr>
        <p:spPr bwMode="auto">
          <a:xfrm>
            <a:off x="555625" y="4164013"/>
            <a:ext cx="8207375" cy="830262"/>
          </a:xfrm>
          <a:prstGeom prst="rect">
            <a:avLst/>
          </a:prstGeom>
          <a:noFill/>
          <a:ln>
            <a:noFill/>
          </a:ln>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defRPr/>
            </a:pPr>
            <a:r>
              <a:rPr lang="el-GR" altLang="el-GR" sz="2400" dirty="0" smtClean="0">
                <a:latin typeface="+mn-lt"/>
              </a:rPr>
              <a:t>Το βενζόλιο αντιδρά με </a:t>
            </a:r>
            <a:r>
              <a:rPr lang="el-GR" altLang="el-GR" sz="2400" dirty="0" err="1" smtClean="0">
                <a:latin typeface="+mn-lt"/>
              </a:rPr>
              <a:t>ακυλοχλωρίδιο</a:t>
            </a:r>
            <a:r>
              <a:rPr lang="el-GR" altLang="el-GR" sz="2400" dirty="0" smtClean="0">
                <a:latin typeface="+mn-lt"/>
              </a:rPr>
              <a:t>, παρουσία καταλύτη </a:t>
            </a:r>
            <a:r>
              <a:rPr lang="en-US" altLang="el-GR" sz="2400" dirty="0" smtClean="0">
                <a:latin typeface="+mn-lt"/>
              </a:rPr>
              <a:t>AlCl</a:t>
            </a:r>
            <a:r>
              <a:rPr lang="en-US" altLang="el-GR" sz="2400" baseline="-25000" dirty="0" smtClean="0">
                <a:latin typeface="+mn-lt"/>
              </a:rPr>
              <a:t>3</a:t>
            </a:r>
            <a:r>
              <a:rPr lang="el-GR" altLang="el-GR" sz="2400" dirty="0" smtClean="0">
                <a:latin typeface="+mn-lt"/>
              </a:rPr>
              <a:t>,</a:t>
            </a:r>
            <a:r>
              <a:rPr lang="en-US" altLang="el-GR" sz="2400" dirty="0" smtClean="0">
                <a:latin typeface="+mn-lt"/>
              </a:rPr>
              <a:t> </a:t>
            </a:r>
            <a:r>
              <a:rPr lang="el-GR" altLang="el-GR" sz="2400" dirty="0" smtClean="0">
                <a:latin typeface="+mn-lt"/>
              </a:rPr>
              <a:t>σε θερμοκρασία 60</a:t>
            </a:r>
            <a:r>
              <a:rPr lang="el-GR" altLang="el-GR" sz="2400" baseline="30000" dirty="0" smtClean="0">
                <a:latin typeface="+mn-lt"/>
              </a:rPr>
              <a:t>0</a:t>
            </a:r>
            <a:r>
              <a:rPr lang="en-US" altLang="el-GR" sz="2400" dirty="0" smtClean="0">
                <a:latin typeface="+mn-lt"/>
              </a:rPr>
              <a:t>C</a:t>
            </a:r>
            <a:r>
              <a:rPr lang="el-GR" altLang="el-GR" sz="2400" dirty="0" smtClean="0">
                <a:latin typeface="+mn-lt"/>
              </a:rPr>
              <a:t>  για 1/2</a:t>
            </a:r>
            <a:r>
              <a:rPr lang="en-US" altLang="el-GR" sz="2400" dirty="0" smtClean="0">
                <a:latin typeface="+mn-lt"/>
              </a:rPr>
              <a:t>h.</a:t>
            </a:r>
            <a:endParaRPr lang="el-GR" altLang="el-GR" sz="2400" dirty="0">
              <a:latin typeface="+mn-lt"/>
            </a:endParaRPr>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95288" y="0"/>
            <a:ext cx="8229600" cy="1118586"/>
          </a:xfrm>
        </p:spPr>
        <p:txBody>
          <a:bodyPr>
            <a:normAutofit fontScale="90000"/>
          </a:bodyPr>
          <a:lstStyle/>
          <a:p>
            <a:pPr eaLnBrk="1" fontAlgn="auto" hangingPunct="1">
              <a:spcBef>
                <a:spcPts val="0"/>
              </a:spcBef>
              <a:spcAft>
                <a:spcPts val="0"/>
              </a:spcAft>
              <a:defRPr/>
            </a:pPr>
            <a:r>
              <a:rPr lang="en-US" altLang="el-GR" dirty="0" err="1" smtClean="0"/>
              <a:t>Friedel</a:t>
            </a:r>
            <a:r>
              <a:rPr lang="en-US" altLang="el-GR" dirty="0" smtClean="0"/>
              <a:t>-Crafts </a:t>
            </a:r>
            <a:r>
              <a:rPr altLang="el-GR" dirty="0" err="1" smtClean="0"/>
              <a:t>ακυλίωση</a:t>
            </a:r>
            <a:r>
              <a:rPr altLang="el-GR" dirty="0" smtClean="0"/>
              <a:t> βενζολίου </a:t>
            </a:r>
            <a:r>
              <a:rPr altLang="el-GR" sz="3600" dirty="0" smtClean="0"/>
              <a:t/>
            </a:r>
            <a:br>
              <a:rPr altLang="el-GR" sz="3600" dirty="0" smtClean="0"/>
            </a:br>
            <a:r>
              <a:rPr altLang="el-GR" sz="3600" b="0" dirty="0" smtClean="0"/>
              <a:t>(2 από 2)</a:t>
            </a:r>
          </a:p>
        </p:txBody>
      </p:sp>
      <p:pic>
        <p:nvPicPr>
          <p:cNvPr id="2355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1341438"/>
            <a:ext cx="4894262" cy="180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3789363"/>
            <a:ext cx="6415088" cy="178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Rectangle 5"/>
          <p:cNvSpPr>
            <a:spLocks noChangeArrowheads="1"/>
          </p:cNvSpPr>
          <p:nvPr/>
        </p:nvSpPr>
        <p:spPr bwMode="auto">
          <a:xfrm>
            <a:off x="1116013" y="1268413"/>
            <a:ext cx="1401762" cy="461962"/>
          </a:xfrm>
          <a:prstGeom prst="rect">
            <a:avLst/>
          </a:prstGeom>
          <a:noFill/>
          <a:ln>
            <a:noFill/>
          </a:ln>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auto">
              <a:spcBef>
                <a:spcPts val="0"/>
              </a:spcBef>
              <a:spcAft>
                <a:spcPts val="0"/>
              </a:spcAft>
              <a:defRPr/>
            </a:pPr>
            <a:r>
              <a:rPr lang="el-GR" altLang="el-GR" sz="2400" b="1">
                <a:solidFill>
                  <a:srgbClr val="000000"/>
                </a:solidFill>
                <a:latin typeface="+mn-lt"/>
              </a:rPr>
              <a:t>1</a:t>
            </a:r>
            <a:r>
              <a:rPr lang="el-GR" altLang="el-GR" sz="2400" b="1" baseline="30000">
                <a:solidFill>
                  <a:srgbClr val="000000"/>
                </a:solidFill>
                <a:latin typeface="+mn-lt"/>
              </a:rPr>
              <a:t>ο</a:t>
            </a:r>
            <a:r>
              <a:rPr lang="el-GR" altLang="el-GR" sz="2400" b="1">
                <a:solidFill>
                  <a:srgbClr val="000000"/>
                </a:solidFill>
                <a:latin typeface="+mn-lt"/>
              </a:rPr>
              <a:t> στάδιο</a:t>
            </a:r>
            <a:endParaRPr lang="el-GR" altLang="el-GR" sz="2400">
              <a:solidFill>
                <a:srgbClr val="000000"/>
              </a:solidFill>
              <a:latin typeface="+mn-lt"/>
            </a:endParaRPr>
          </a:p>
        </p:txBody>
      </p:sp>
      <p:sp>
        <p:nvSpPr>
          <p:cNvPr id="17414" name="Rectangle 6"/>
          <p:cNvSpPr>
            <a:spLocks noChangeArrowheads="1"/>
          </p:cNvSpPr>
          <p:nvPr/>
        </p:nvSpPr>
        <p:spPr bwMode="auto">
          <a:xfrm>
            <a:off x="684213" y="3284538"/>
            <a:ext cx="1401762" cy="461962"/>
          </a:xfrm>
          <a:prstGeom prst="rect">
            <a:avLst/>
          </a:prstGeom>
          <a:noFill/>
          <a:ln>
            <a:noFill/>
          </a:ln>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auto">
              <a:spcBef>
                <a:spcPts val="0"/>
              </a:spcBef>
              <a:spcAft>
                <a:spcPts val="0"/>
              </a:spcAft>
              <a:defRPr/>
            </a:pPr>
            <a:r>
              <a:rPr lang="el-GR" altLang="el-GR" sz="2400" b="1">
                <a:solidFill>
                  <a:srgbClr val="000000"/>
                </a:solidFill>
                <a:latin typeface="+mn-lt"/>
              </a:rPr>
              <a:t>2</a:t>
            </a:r>
            <a:r>
              <a:rPr lang="el-GR" altLang="el-GR" sz="2400" b="1" baseline="30000">
                <a:solidFill>
                  <a:srgbClr val="000000"/>
                </a:solidFill>
                <a:latin typeface="+mn-lt"/>
              </a:rPr>
              <a:t>ο</a:t>
            </a:r>
            <a:r>
              <a:rPr lang="el-GR" altLang="el-GR" sz="2400" b="1">
                <a:solidFill>
                  <a:srgbClr val="000000"/>
                </a:solidFill>
                <a:latin typeface="+mn-lt"/>
              </a:rPr>
              <a:t> στάδιο</a:t>
            </a:r>
            <a:endParaRPr lang="el-GR" altLang="el-GR" sz="2400">
              <a:solidFill>
                <a:srgbClr val="000000"/>
              </a:solidFill>
              <a:latin typeface="+mn-lt"/>
            </a:endParaRPr>
          </a:p>
        </p:txBody>
      </p:sp>
      <p:sp>
        <p:nvSpPr>
          <p:cNvPr id="23559" name="Θέση αριθμού διαφάνειας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000000"/>
                </a:solidFill>
                <a:latin typeface="Calibri" pitchFamily="34" charset="0"/>
              </a:defRPr>
            </a:lvl1pPr>
            <a:lvl2pPr marL="742950" indent="-285750">
              <a:spcBef>
                <a:spcPts val="700"/>
              </a:spcBef>
              <a:buSzPct val="100000"/>
              <a:buFont typeface="Arial" charset="0"/>
              <a:buChar char="–"/>
              <a:defRPr sz="2800">
                <a:solidFill>
                  <a:srgbClr val="000000"/>
                </a:solidFill>
                <a:latin typeface="Calibri" pitchFamily="34" charset="0"/>
              </a:defRPr>
            </a:lvl2pPr>
            <a:lvl3pPr marL="1143000" indent="-228600">
              <a:spcBef>
                <a:spcPts val="600"/>
              </a:spcBef>
              <a:buSzPct val="100000"/>
              <a:buFont typeface="Arial" charset="0"/>
              <a:buChar char="•"/>
              <a:defRPr sz="2400">
                <a:solidFill>
                  <a:srgbClr val="000000"/>
                </a:solidFill>
                <a:latin typeface="Calibri" pitchFamily="34" charset="0"/>
              </a:defRPr>
            </a:lvl3pPr>
            <a:lvl4pPr marL="1600200" indent="-228600">
              <a:spcBef>
                <a:spcPts val="500"/>
              </a:spcBef>
              <a:buSzPct val="100000"/>
              <a:buFont typeface="Arial" charset="0"/>
              <a:buChar char="–"/>
              <a:defRPr sz="2000">
                <a:solidFill>
                  <a:srgbClr val="000000"/>
                </a:solidFill>
                <a:latin typeface="Calibri" pitchFamily="34" charset="0"/>
              </a:defRPr>
            </a:lvl4pPr>
            <a:lvl5pPr marL="2057400" indent="-228600">
              <a:spcBef>
                <a:spcPts val="500"/>
              </a:spcBef>
              <a:buSzPct val="100000"/>
              <a:buFont typeface="Arial" charset="0"/>
              <a:buChar char="»"/>
              <a:defRPr sz="2000">
                <a:solidFill>
                  <a:srgbClr val="000000"/>
                </a:solidFill>
                <a:latin typeface="Calibri" pitchFamily="34" charset="0"/>
              </a:defRPr>
            </a:lvl5pPr>
            <a:lvl6pPr marL="25146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6pPr>
            <a:lvl7pPr marL="29718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7pPr>
            <a:lvl8pPr marL="34290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8pPr>
            <a:lvl9pPr marL="38862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9pPr>
          </a:lstStyle>
          <a:p>
            <a:pPr>
              <a:spcBef>
                <a:spcPct val="0"/>
              </a:spcBef>
              <a:buSzTx/>
              <a:buFontTx/>
              <a:buNone/>
            </a:pPr>
            <a:fld id="{604DA857-2FEE-4855-8775-27093D157B48}" type="slidenum">
              <a:rPr lang="el-GR" altLang="el-GR" sz="1200">
                <a:latin typeface="Arial" charset="0"/>
              </a:rPr>
              <a:pPr>
                <a:spcBef>
                  <a:spcPct val="0"/>
                </a:spcBef>
                <a:buSzTx/>
                <a:buFontTx/>
                <a:buNone/>
              </a:pPr>
              <a:t>16</a:t>
            </a:fld>
            <a:endParaRPr lang="el-GR" altLang="el-GR" sz="1200">
              <a:latin typeface="Arial" charset="0"/>
            </a:endParaRPr>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txBox="1">
            <a:spLocks noGrp="1"/>
          </p:cNvSpPr>
          <p:nvPr>
            <p:ph type="title"/>
          </p:nvPr>
        </p:nvSpPr>
        <p:spPr>
          <a:xfrm>
            <a:off x="457200" y="115888"/>
            <a:ext cx="8229600" cy="1143000"/>
          </a:xfrm>
        </p:spPr>
        <p:txBody>
          <a:bodyPr/>
          <a:lstStyle/>
          <a:p>
            <a:pPr eaLnBrk="1" hangingPunct="1"/>
            <a:r>
              <a:rPr altLang="el-GR" sz="3600" smtClean="0">
                <a:latin typeface="Calibri" pitchFamily="34" charset="0"/>
              </a:rPr>
              <a:t>Ενεργοποίηση και απενεργοποίηση αρωματικών δακτυλίων</a:t>
            </a:r>
          </a:p>
        </p:txBody>
      </p:sp>
      <p:pic>
        <p:nvPicPr>
          <p:cNvPr id="2457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989138"/>
            <a:ext cx="6892925" cy="351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Θέση αριθμού διαφάνειας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000000"/>
                </a:solidFill>
                <a:latin typeface="Calibri" pitchFamily="34" charset="0"/>
              </a:defRPr>
            </a:lvl1pPr>
            <a:lvl2pPr marL="742950" indent="-285750">
              <a:spcBef>
                <a:spcPts val="700"/>
              </a:spcBef>
              <a:buSzPct val="100000"/>
              <a:buFont typeface="Arial" charset="0"/>
              <a:buChar char="–"/>
              <a:defRPr sz="2800">
                <a:solidFill>
                  <a:srgbClr val="000000"/>
                </a:solidFill>
                <a:latin typeface="Calibri" pitchFamily="34" charset="0"/>
              </a:defRPr>
            </a:lvl2pPr>
            <a:lvl3pPr marL="1143000" indent="-228600">
              <a:spcBef>
                <a:spcPts val="600"/>
              </a:spcBef>
              <a:buSzPct val="100000"/>
              <a:buFont typeface="Arial" charset="0"/>
              <a:buChar char="•"/>
              <a:defRPr sz="2400">
                <a:solidFill>
                  <a:srgbClr val="000000"/>
                </a:solidFill>
                <a:latin typeface="Calibri" pitchFamily="34" charset="0"/>
              </a:defRPr>
            </a:lvl3pPr>
            <a:lvl4pPr marL="1600200" indent="-228600">
              <a:spcBef>
                <a:spcPts val="500"/>
              </a:spcBef>
              <a:buSzPct val="100000"/>
              <a:buFont typeface="Arial" charset="0"/>
              <a:buChar char="–"/>
              <a:defRPr sz="2000">
                <a:solidFill>
                  <a:srgbClr val="000000"/>
                </a:solidFill>
                <a:latin typeface="Calibri" pitchFamily="34" charset="0"/>
              </a:defRPr>
            </a:lvl4pPr>
            <a:lvl5pPr marL="2057400" indent="-228600">
              <a:spcBef>
                <a:spcPts val="500"/>
              </a:spcBef>
              <a:buSzPct val="100000"/>
              <a:buFont typeface="Arial" charset="0"/>
              <a:buChar char="»"/>
              <a:defRPr sz="2000">
                <a:solidFill>
                  <a:srgbClr val="000000"/>
                </a:solidFill>
                <a:latin typeface="Calibri" pitchFamily="34" charset="0"/>
              </a:defRPr>
            </a:lvl5pPr>
            <a:lvl6pPr marL="25146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6pPr>
            <a:lvl7pPr marL="29718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7pPr>
            <a:lvl8pPr marL="34290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8pPr>
            <a:lvl9pPr marL="38862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9pPr>
          </a:lstStyle>
          <a:p>
            <a:pPr>
              <a:spcBef>
                <a:spcPct val="0"/>
              </a:spcBef>
              <a:buSzTx/>
              <a:buFontTx/>
              <a:buNone/>
            </a:pPr>
            <a:fld id="{128C4852-71A6-4560-8041-3C1CD5F00D0B}" type="slidenum">
              <a:rPr lang="el-GR" altLang="el-GR" sz="1200">
                <a:latin typeface="Arial" charset="0"/>
              </a:rPr>
              <a:pPr>
                <a:spcBef>
                  <a:spcPct val="0"/>
                </a:spcBef>
                <a:buSzTx/>
                <a:buFontTx/>
                <a:buNone/>
              </a:pPr>
              <a:t>17</a:t>
            </a:fld>
            <a:endParaRPr lang="el-GR" altLang="el-GR" sz="1200">
              <a:latin typeface="Arial" charset="0"/>
            </a:endParaRPr>
          </a:p>
        </p:txBody>
      </p:sp>
      <p:sp>
        <p:nvSpPr>
          <p:cNvPr id="24581" name="Ορθογώνιο 2"/>
          <p:cNvSpPr>
            <a:spLocks noChangeArrowheads="1"/>
          </p:cNvSpPr>
          <p:nvPr/>
        </p:nvSpPr>
        <p:spPr bwMode="auto">
          <a:xfrm>
            <a:off x="4273550" y="5653088"/>
            <a:ext cx="10604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800"/>
              </a:spcBef>
              <a:buSzPct val="100000"/>
              <a:buFont typeface="Arial" charset="0"/>
              <a:buChar char="•"/>
              <a:defRPr sz="3200">
                <a:solidFill>
                  <a:srgbClr val="000000"/>
                </a:solidFill>
                <a:latin typeface="Calibri" pitchFamily="34" charset="0"/>
              </a:defRPr>
            </a:lvl1pPr>
            <a:lvl2pPr marL="742950" indent="-285750">
              <a:spcBef>
                <a:spcPts val="700"/>
              </a:spcBef>
              <a:buSzPct val="100000"/>
              <a:buFont typeface="Arial" charset="0"/>
              <a:buChar char="–"/>
              <a:defRPr sz="2800">
                <a:solidFill>
                  <a:srgbClr val="000000"/>
                </a:solidFill>
                <a:latin typeface="Calibri" pitchFamily="34" charset="0"/>
              </a:defRPr>
            </a:lvl2pPr>
            <a:lvl3pPr marL="1143000" indent="-228600">
              <a:spcBef>
                <a:spcPts val="600"/>
              </a:spcBef>
              <a:buSzPct val="100000"/>
              <a:buFont typeface="Arial" charset="0"/>
              <a:buChar char="•"/>
              <a:defRPr sz="2400">
                <a:solidFill>
                  <a:srgbClr val="000000"/>
                </a:solidFill>
                <a:latin typeface="Calibri" pitchFamily="34" charset="0"/>
              </a:defRPr>
            </a:lvl3pPr>
            <a:lvl4pPr marL="1600200" indent="-228600">
              <a:spcBef>
                <a:spcPts val="500"/>
              </a:spcBef>
              <a:buSzPct val="100000"/>
              <a:buFont typeface="Arial" charset="0"/>
              <a:buChar char="–"/>
              <a:defRPr sz="2000">
                <a:solidFill>
                  <a:srgbClr val="000000"/>
                </a:solidFill>
                <a:latin typeface="Calibri" pitchFamily="34" charset="0"/>
              </a:defRPr>
            </a:lvl4pPr>
            <a:lvl5pPr marL="2057400" indent="-228600">
              <a:spcBef>
                <a:spcPts val="500"/>
              </a:spcBef>
              <a:buSzPct val="100000"/>
              <a:buFont typeface="Arial" charset="0"/>
              <a:buChar char="»"/>
              <a:defRPr sz="2000">
                <a:solidFill>
                  <a:srgbClr val="000000"/>
                </a:solidFill>
                <a:latin typeface="Calibri" pitchFamily="34" charset="0"/>
              </a:defRPr>
            </a:lvl5pPr>
            <a:lvl6pPr marL="25146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6pPr>
            <a:lvl7pPr marL="29718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7pPr>
            <a:lvl8pPr marL="34290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8pPr>
            <a:lvl9pPr marL="38862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9pPr>
          </a:lstStyle>
          <a:p>
            <a:pPr eaLnBrk="1" hangingPunct="1">
              <a:spcBef>
                <a:spcPct val="0"/>
              </a:spcBef>
              <a:buSzTx/>
              <a:buFontTx/>
              <a:buNone/>
            </a:pPr>
            <a:r>
              <a:rPr lang="el-GR" altLang="el-GR" sz="1200">
                <a:solidFill>
                  <a:schemeClr val="tx1"/>
                </a:solidFill>
                <a:hlinkClick r:id="rId3"/>
              </a:rPr>
              <a:t>biology.uoc.gr</a:t>
            </a:r>
            <a:endParaRPr lang="el-GR" altLang="el-GR" sz="1200">
              <a:solidFill>
                <a:schemeClr val="tx1"/>
              </a:solidFill>
            </a:endParaRPr>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5888"/>
            <a:ext cx="9144000" cy="909637"/>
          </a:xfrm>
        </p:spPr>
        <p:txBody>
          <a:bodyPr>
            <a:normAutofit fontScale="90000"/>
          </a:bodyPr>
          <a:lstStyle/>
          <a:p>
            <a:pPr eaLnBrk="1" fontAlgn="auto" hangingPunct="1">
              <a:spcBef>
                <a:spcPts val="0"/>
              </a:spcBef>
              <a:spcAft>
                <a:spcPts val="0"/>
              </a:spcAft>
              <a:defRPr/>
            </a:pPr>
            <a:r>
              <a:rPr dirty="0" err="1"/>
              <a:t>Ηλεκτρονιόφιλη</a:t>
            </a:r>
            <a:r>
              <a:rPr dirty="0"/>
              <a:t> Αρωματική Υποκατάσταση σε Υποκατεστημένο </a:t>
            </a:r>
            <a:r>
              <a:rPr dirty="0" smtClean="0"/>
              <a:t>Βενζόλιο </a:t>
            </a:r>
            <a:r>
              <a:rPr sz="3600" b="0" dirty="0" smtClean="0"/>
              <a:t>(1 από 4)</a:t>
            </a:r>
            <a:endParaRPr sz="3600" b="0" dirty="0"/>
          </a:p>
        </p:txBody>
      </p:sp>
      <p:sp>
        <p:nvSpPr>
          <p:cNvPr id="3" name="Θέση περιεχομένου 2"/>
          <p:cNvSpPr>
            <a:spLocks noGrp="1"/>
          </p:cNvSpPr>
          <p:nvPr>
            <p:ph idx="1"/>
          </p:nvPr>
        </p:nvSpPr>
        <p:spPr>
          <a:xfrm>
            <a:off x="601663" y="4600575"/>
            <a:ext cx="8229600" cy="958850"/>
          </a:xfrm>
        </p:spPr>
        <p:txBody>
          <a:bodyPr>
            <a:normAutofit/>
          </a:bodyPr>
          <a:lstStyle/>
          <a:p>
            <a:pPr marL="0" indent="0" eaLnBrk="1" fontAlgn="auto" hangingPunct="1">
              <a:spcAft>
                <a:spcPts val="0"/>
              </a:spcAft>
              <a:buFont typeface="Arial" pitchFamily="34"/>
              <a:buNone/>
              <a:defRPr/>
            </a:pPr>
            <a:r>
              <a:rPr altLang="el-GR" dirty="0"/>
              <a:t>Ο </a:t>
            </a:r>
            <a:r>
              <a:rPr altLang="el-GR" dirty="0" err="1"/>
              <a:t>υποκαταστάτης</a:t>
            </a:r>
            <a:r>
              <a:rPr altLang="el-GR" dirty="0"/>
              <a:t> που είναι ήδη συνδεδεμένος με το βενζόλιο καθορίζει τη θέση που θα καταλάβει ο νέος </a:t>
            </a:r>
            <a:r>
              <a:rPr altLang="el-GR" dirty="0" err="1"/>
              <a:t>υποκαταστάτης</a:t>
            </a:r>
            <a:r>
              <a:rPr altLang="el-GR" dirty="0"/>
              <a:t>.</a:t>
            </a:r>
          </a:p>
          <a:p>
            <a:pPr eaLnBrk="1" fontAlgn="auto" hangingPunct="1">
              <a:spcAft>
                <a:spcPts val="0"/>
              </a:spcAft>
              <a:buFont typeface="Arial" pitchFamily="34"/>
              <a:buChar char="•"/>
              <a:defRPr/>
            </a:pPr>
            <a:endParaRPr dirty="0"/>
          </a:p>
        </p:txBody>
      </p:sp>
      <p:sp>
        <p:nvSpPr>
          <p:cNvPr id="25604"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000000"/>
                </a:solidFill>
                <a:latin typeface="Calibri" pitchFamily="34" charset="0"/>
              </a:defRPr>
            </a:lvl1pPr>
            <a:lvl2pPr marL="742950" indent="-285750">
              <a:spcBef>
                <a:spcPts val="700"/>
              </a:spcBef>
              <a:buSzPct val="100000"/>
              <a:buFont typeface="Arial" charset="0"/>
              <a:buChar char="–"/>
              <a:defRPr sz="2800">
                <a:solidFill>
                  <a:srgbClr val="000000"/>
                </a:solidFill>
                <a:latin typeface="Calibri" pitchFamily="34" charset="0"/>
              </a:defRPr>
            </a:lvl2pPr>
            <a:lvl3pPr marL="1143000" indent="-228600">
              <a:spcBef>
                <a:spcPts val="600"/>
              </a:spcBef>
              <a:buSzPct val="100000"/>
              <a:buFont typeface="Arial" charset="0"/>
              <a:buChar char="•"/>
              <a:defRPr sz="2400">
                <a:solidFill>
                  <a:srgbClr val="000000"/>
                </a:solidFill>
                <a:latin typeface="Calibri" pitchFamily="34" charset="0"/>
              </a:defRPr>
            </a:lvl3pPr>
            <a:lvl4pPr marL="1600200" indent="-228600">
              <a:spcBef>
                <a:spcPts val="500"/>
              </a:spcBef>
              <a:buSzPct val="100000"/>
              <a:buFont typeface="Arial" charset="0"/>
              <a:buChar char="–"/>
              <a:defRPr sz="2000">
                <a:solidFill>
                  <a:srgbClr val="000000"/>
                </a:solidFill>
                <a:latin typeface="Calibri" pitchFamily="34" charset="0"/>
              </a:defRPr>
            </a:lvl4pPr>
            <a:lvl5pPr marL="2057400" indent="-228600">
              <a:spcBef>
                <a:spcPts val="500"/>
              </a:spcBef>
              <a:buSzPct val="100000"/>
              <a:buFont typeface="Arial" charset="0"/>
              <a:buChar char="»"/>
              <a:defRPr sz="2000">
                <a:solidFill>
                  <a:srgbClr val="000000"/>
                </a:solidFill>
                <a:latin typeface="Calibri" pitchFamily="34" charset="0"/>
              </a:defRPr>
            </a:lvl5pPr>
            <a:lvl6pPr marL="25146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6pPr>
            <a:lvl7pPr marL="29718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7pPr>
            <a:lvl8pPr marL="34290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8pPr>
            <a:lvl9pPr marL="38862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9pPr>
          </a:lstStyle>
          <a:p>
            <a:pPr>
              <a:spcBef>
                <a:spcPct val="0"/>
              </a:spcBef>
              <a:buSzTx/>
              <a:buFontTx/>
              <a:buNone/>
            </a:pPr>
            <a:fld id="{D087CB5E-438C-4CFF-9785-ED2AA2165E81}" type="slidenum">
              <a:rPr lang="el-GR" altLang="el-GR" sz="1200">
                <a:latin typeface="Arial" charset="0"/>
              </a:rPr>
              <a:pPr>
                <a:spcBef>
                  <a:spcPct val="0"/>
                </a:spcBef>
                <a:buSzTx/>
                <a:buFontTx/>
                <a:buNone/>
              </a:pPr>
              <a:t>18</a:t>
            </a:fld>
            <a:endParaRPr lang="el-GR" altLang="el-GR" sz="1200">
              <a:latin typeface="Arial" charset="0"/>
            </a:endParaRPr>
          </a:p>
        </p:txBody>
      </p:sp>
      <p:pic>
        <p:nvPicPr>
          <p:cNvPr id="25605" name="Picture 5" descr="File:Ortho-meta-para">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3100" y="1349375"/>
            <a:ext cx="231457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5888"/>
            <a:ext cx="9144000" cy="909637"/>
          </a:xfrm>
        </p:spPr>
        <p:txBody>
          <a:bodyPr>
            <a:normAutofit fontScale="90000"/>
          </a:bodyPr>
          <a:lstStyle/>
          <a:p>
            <a:pPr eaLnBrk="1" fontAlgn="auto" hangingPunct="1">
              <a:spcBef>
                <a:spcPts val="0"/>
              </a:spcBef>
              <a:spcAft>
                <a:spcPts val="0"/>
              </a:spcAft>
              <a:defRPr/>
            </a:pPr>
            <a:r>
              <a:rPr altLang="el-GR" dirty="0" err="1"/>
              <a:t>Ηλεκτρονιόφιλη</a:t>
            </a:r>
            <a:r>
              <a:rPr altLang="el-GR" dirty="0"/>
              <a:t> Αρωματική Υποκατάσταση</a:t>
            </a:r>
            <a:r>
              <a:rPr lang="en-US" altLang="el-GR" dirty="0"/>
              <a:t> </a:t>
            </a:r>
            <a:r>
              <a:rPr altLang="el-GR" dirty="0"/>
              <a:t>σε Υποκατεστημένο Βενζόλιο </a:t>
            </a:r>
            <a:r>
              <a:rPr altLang="el-GR" sz="3600" b="0" dirty="0"/>
              <a:t>(2 από </a:t>
            </a:r>
            <a:r>
              <a:rPr altLang="el-GR" sz="3600" b="0" dirty="0" smtClean="0"/>
              <a:t>4)</a:t>
            </a:r>
            <a:endParaRPr dirty="0"/>
          </a:p>
        </p:txBody>
      </p:sp>
      <p:sp>
        <p:nvSpPr>
          <p:cNvPr id="3" name="Θέση περιεχομένου 2"/>
          <p:cNvSpPr>
            <a:spLocks noGrp="1"/>
          </p:cNvSpPr>
          <p:nvPr>
            <p:ph idx="1"/>
          </p:nvPr>
        </p:nvSpPr>
        <p:spPr/>
        <p:txBody>
          <a:bodyPr>
            <a:normAutofit/>
          </a:bodyPr>
          <a:lstStyle/>
          <a:p>
            <a:pPr marL="0" indent="0" eaLnBrk="1" fontAlgn="auto" hangingPunct="1">
              <a:spcAft>
                <a:spcPts val="0"/>
              </a:spcAft>
              <a:buFont typeface="Arial" pitchFamily="34"/>
              <a:buNone/>
              <a:defRPr/>
            </a:pPr>
            <a:r>
              <a:rPr dirty="0"/>
              <a:t>Η ηλεκτρονική επίδραση κάθε </a:t>
            </a:r>
            <a:r>
              <a:rPr dirty="0" err="1"/>
              <a:t>υποκαταστάτη</a:t>
            </a:r>
            <a:r>
              <a:rPr dirty="0"/>
              <a:t> καθορίζεται από τη δράση δύο φαινομένων τα οποία μπορούν να λειτουργούν ταυτοχρόνως: </a:t>
            </a:r>
            <a:r>
              <a:rPr b="1" dirty="0" smtClean="0"/>
              <a:t>το </a:t>
            </a:r>
            <a:r>
              <a:rPr b="1" dirty="0"/>
              <a:t>επαγωγικό φαινόμενο </a:t>
            </a:r>
            <a:r>
              <a:rPr dirty="0"/>
              <a:t>και</a:t>
            </a:r>
            <a:r>
              <a:rPr b="1" dirty="0"/>
              <a:t> το φαινόμενο συντονισμού</a:t>
            </a:r>
            <a:r>
              <a:rPr b="1" dirty="0" smtClean="0"/>
              <a:t>.</a:t>
            </a:r>
            <a:endParaRPr dirty="0"/>
          </a:p>
          <a:p>
            <a:pPr eaLnBrk="1" fontAlgn="auto" hangingPunct="1">
              <a:spcAft>
                <a:spcPts val="0"/>
              </a:spcAft>
              <a:buFont typeface="Arial" pitchFamily="34"/>
              <a:buChar char="•"/>
              <a:defRPr/>
            </a:pPr>
            <a:r>
              <a:rPr dirty="0"/>
              <a:t> Το επαγωγικό φαινόμενο εκδηλώνεται μέσω του σ σκελετού του μορίου, </a:t>
            </a:r>
            <a:r>
              <a:rPr dirty="0" smtClean="0"/>
              <a:t>ελαττώνεται </a:t>
            </a:r>
            <a:r>
              <a:rPr dirty="0"/>
              <a:t>ταχέως με την απόσταση και εξαρτάται κυρίως από τη </a:t>
            </a:r>
            <a:r>
              <a:rPr dirty="0" smtClean="0"/>
              <a:t>σχετική </a:t>
            </a:r>
            <a:r>
              <a:rPr dirty="0" err="1" smtClean="0"/>
              <a:t>ηλεκτραρνητικότητα</a:t>
            </a:r>
            <a:r>
              <a:rPr dirty="0" smtClean="0"/>
              <a:t> </a:t>
            </a:r>
            <a:r>
              <a:rPr dirty="0"/>
              <a:t>των ατόμων και την επακόλουθη πόλωση των δεσμών. </a:t>
            </a:r>
          </a:p>
          <a:p>
            <a:pPr eaLnBrk="1" fontAlgn="auto" hangingPunct="1">
              <a:spcAft>
                <a:spcPts val="0"/>
              </a:spcAft>
              <a:buFont typeface="Arial" pitchFamily="34"/>
              <a:buChar char="•"/>
              <a:defRPr/>
            </a:pPr>
            <a:r>
              <a:rPr dirty="0"/>
              <a:t> Το φαινόμενο συντονισμού εκδηλώνεται μέσω των π δεσμών, δρα </a:t>
            </a:r>
            <a:r>
              <a:rPr dirty="0" smtClean="0"/>
              <a:t>σε μεγαλύτερη </a:t>
            </a:r>
            <a:r>
              <a:rPr dirty="0"/>
              <a:t>απόσταση και είναι ιδιαίτερα ισχυρό σε συστήματα με φορτίο.</a:t>
            </a:r>
          </a:p>
          <a:p>
            <a:pPr eaLnBrk="1" fontAlgn="auto" hangingPunct="1">
              <a:spcAft>
                <a:spcPts val="0"/>
              </a:spcAft>
              <a:buFont typeface="Arial" pitchFamily="34"/>
              <a:buChar char="•"/>
              <a:defRPr/>
            </a:pPr>
            <a:endParaRPr dirty="0"/>
          </a:p>
        </p:txBody>
      </p:sp>
      <p:sp>
        <p:nvSpPr>
          <p:cNvPr id="26628"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000000"/>
                </a:solidFill>
                <a:latin typeface="Calibri" pitchFamily="34" charset="0"/>
              </a:defRPr>
            </a:lvl1pPr>
            <a:lvl2pPr marL="742950" indent="-285750">
              <a:spcBef>
                <a:spcPts val="700"/>
              </a:spcBef>
              <a:buSzPct val="100000"/>
              <a:buFont typeface="Arial" charset="0"/>
              <a:buChar char="–"/>
              <a:defRPr sz="2800">
                <a:solidFill>
                  <a:srgbClr val="000000"/>
                </a:solidFill>
                <a:latin typeface="Calibri" pitchFamily="34" charset="0"/>
              </a:defRPr>
            </a:lvl2pPr>
            <a:lvl3pPr marL="1143000" indent="-228600">
              <a:spcBef>
                <a:spcPts val="600"/>
              </a:spcBef>
              <a:buSzPct val="100000"/>
              <a:buFont typeface="Arial" charset="0"/>
              <a:buChar char="•"/>
              <a:defRPr sz="2400">
                <a:solidFill>
                  <a:srgbClr val="000000"/>
                </a:solidFill>
                <a:latin typeface="Calibri" pitchFamily="34" charset="0"/>
              </a:defRPr>
            </a:lvl3pPr>
            <a:lvl4pPr marL="1600200" indent="-228600">
              <a:spcBef>
                <a:spcPts val="500"/>
              </a:spcBef>
              <a:buSzPct val="100000"/>
              <a:buFont typeface="Arial" charset="0"/>
              <a:buChar char="–"/>
              <a:defRPr sz="2000">
                <a:solidFill>
                  <a:srgbClr val="000000"/>
                </a:solidFill>
                <a:latin typeface="Calibri" pitchFamily="34" charset="0"/>
              </a:defRPr>
            </a:lvl4pPr>
            <a:lvl5pPr marL="2057400" indent="-228600">
              <a:spcBef>
                <a:spcPts val="500"/>
              </a:spcBef>
              <a:buSzPct val="100000"/>
              <a:buFont typeface="Arial" charset="0"/>
              <a:buChar char="»"/>
              <a:defRPr sz="2000">
                <a:solidFill>
                  <a:srgbClr val="000000"/>
                </a:solidFill>
                <a:latin typeface="Calibri" pitchFamily="34" charset="0"/>
              </a:defRPr>
            </a:lvl5pPr>
            <a:lvl6pPr marL="25146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6pPr>
            <a:lvl7pPr marL="29718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7pPr>
            <a:lvl8pPr marL="34290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8pPr>
            <a:lvl9pPr marL="38862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9pPr>
          </a:lstStyle>
          <a:p>
            <a:pPr>
              <a:spcBef>
                <a:spcPct val="0"/>
              </a:spcBef>
              <a:buSzTx/>
              <a:buFontTx/>
              <a:buNone/>
            </a:pPr>
            <a:fld id="{BFF718B1-5134-4D2D-A956-016EF010343C}" type="slidenum">
              <a:rPr lang="el-GR" altLang="el-GR" sz="1200">
                <a:latin typeface="Arial" charset="0"/>
              </a:rPr>
              <a:pPr>
                <a:spcBef>
                  <a:spcPct val="0"/>
                </a:spcBef>
                <a:buSzTx/>
                <a:buFontTx/>
                <a:buNone/>
              </a:pPr>
              <a:t>19</a:t>
            </a:fld>
            <a:endParaRPr lang="el-GR" altLang="el-GR" sz="1200">
              <a:latin typeface="Arial" charset="0"/>
            </a:endParaRP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txBox="1">
            <a:spLocks noGrp="1"/>
          </p:cNvSpPr>
          <p:nvPr>
            <p:ph type="title"/>
          </p:nvPr>
        </p:nvSpPr>
        <p:spPr>
          <a:xfrm>
            <a:off x="468313" y="0"/>
            <a:ext cx="8229600" cy="1143000"/>
          </a:xfrm>
        </p:spPr>
        <p:txBody>
          <a:bodyPr/>
          <a:lstStyle/>
          <a:p>
            <a:pPr eaLnBrk="1" hangingPunct="1"/>
            <a:r>
              <a:rPr altLang="el-GR" dirty="0" err="1" smtClean="0">
                <a:latin typeface="Calibri" pitchFamily="34" charset="0"/>
              </a:rPr>
              <a:t>Αρένια</a:t>
            </a:r>
            <a:r>
              <a:rPr lang="en-US" altLang="el-GR" dirty="0" smtClean="0">
                <a:latin typeface="Calibri" pitchFamily="34" charset="0"/>
              </a:rPr>
              <a:t> </a:t>
            </a:r>
            <a:r>
              <a:rPr altLang="el-GR" dirty="0" smtClean="0">
                <a:latin typeface="Calibri" pitchFamily="34" charset="0"/>
              </a:rPr>
              <a:t>- </a:t>
            </a:r>
            <a:r>
              <a:rPr altLang="el-GR" dirty="0" smtClean="0">
                <a:latin typeface="Calibri" pitchFamily="34" charset="0"/>
              </a:rPr>
              <a:t>Βενζόλιο</a:t>
            </a:r>
          </a:p>
        </p:txBody>
      </p:sp>
      <p:pic>
        <p:nvPicPr>
          <p:cNvPr id="6147" name="Picture 8" descr="File:Benzene Representation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8863" y="935038"/>
            <a:ext cx="704532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6"/>
          <p:cNvSpPr txBox="1">
            <a:spLocks noChangeArrowheads="1"/>
          </p:cNvSpPr>
          <p:nvPr/>
        </p:nvSpPr>
        <p:spPr bwMode="auto">
          <a:xfrm>
            <a:off x="820738" y="5338763"/>
            <a:ext cx="3527425" cy="430212"/>
          </a:xfrm>
          <a:prstGeom prst="rect">
            <a:avLst/>
          </a:prstGeom>
          <a:noFill/>
          <a:ln>
            <a:noFill/>
          </a:ln>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defRPr/>
            </a:pPr>
            <a:r>
              <a:rPr lang="en-US" altLang="el-GR" sz="2200" dirty="0">
                <a:latin typeface="+mn-lt"/>
              </a:rPr>
              <a:t>C-C (</a:t>
            </a:r>
            <a:r>
              <a:rPr lang="el-GR" altLang="el-GR" sz="2200" dirty="0">
                <a:latin typeface="+mn-lt"/>
              </a:rPr>
              <a:t>στο βενζόλιο)</a:t>
            </a:r>
            <a:r>
              <a:rPr lang="en-US" altLang="el-GR" sz="2200" dirty="0">
                <a:latin typeface="+mn-lt"/>
              </a:rPr>
              <a:t>:</a:t>
            </a:r>
            <a:r>
              <a:rPr lang="el-GR" altLang="el-GR" sz="2200" dirty="0">
                <a:latin typeface="+mn-lt"/>
              </a:rPr>
              <a:t>      </a:t>
            </a:r>
            <a:r>
              <a:rPr lang="en-US" altLang="el-GR" sz="2200" dirty="0">
                <a:latin typeface="+mn-lt"/>
              </a:rPr>
              <a:t>1,39</a:t>
            </a:r>
            <a:r>
              <a:rPr lang="en-US" altLang="el-GR" sz="2200" dirty="0">
                <a:latin typeface="+mn-lt"/>
                <a:cs typeface="Times New Roman" panose="02020603050405020304" pitchFamily="18" charset="0"/>
              </a:rPr>
              <a:t>Å</a:t>
            </a:r>
            <a:endParaRPr lang="el-GR" altLang="el-GR" sz="2200" dirty="0">
              <a:latin typeface="+mn-lt"/>
            </a:endParaRPr>
          </a:p>
        </p:txBody>
      </p:sp>
      <p:sp>
        <p:nvSpPr>
          <p:cNvPr id="3077" name="TextBox 7"/>
          <p:cNvSpPr txBox="1">
            <a:spLocks noChangeArrowheads="1"/>
          </p:cNvSpPr>
          <p:nvPr/>
        </p:nvSpPr>
        <p:spPr bwMode="auto">
          <a:xfrm>
            <a:off x="4708525" y="5338763"/>
            <a:ext cx="3529013" cy="769937"/>
          </a:xfrm>
          <a:prstGeom prst="rect">
            <a:avLst/>
          </a:prstGeom>
          <a:noFill/>
          <a:ln>
            <a:noFill/>
          </a:ln>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defRPr/>
            </a:pPr>
            <a:r>
              <a:rPr lang="en-US" altLang="el-GR" sz="2200">
                <a:latin typeface="+mn-lt"/>
              </a:rPr>
              <a:t>C-C :</a:t>
            </a:r>
            <a:r>
              <a:rPr lang="el-GR" altLang="el-GR" sz="2200">
                <a:latin typeface="+mn-lt"/>
              </a:rPr>
              <a:t>      </a:t>
            </a:r>
            <a:r>
              <a:rPr lang="en-US" altLang="el-GR" sz="2200">
                <a:latin typeface="+mn-lt"/>
              </a:rPr>
              <a:t>1,</a:t>
            </a:r>
            <a:r>
              <a:rPr lang="el-GR" altLang="el-GR" sz="2200">
                <a:latin typeface="+mn-lt"/>
              </a:rPr>
              <a:t>54</a:t>
            </a:r>
            <a:r>
              <a:rPr lang="en-US" altLang="el-GR" sz="2200">
                <a:latin typeface="+mn-lt"/>
              </a:rPr>
              <a:t>Å</a:t>
            </a:r>
          </a:p>
          <a:p>
            <a:pPr eaLnBrk="1" fontAlgn="auto" hangingPunct="1">
              <a:spcBef>
                <a:spcPts val="0"/>
              </a:spcBef>
              <a:spcAft>
                <a:spcPts val="0"/>
              </a:spcAft>
              <a:defRPr/>
            </a:pPr>
            <a:r>
              <a:rPr lang="en-US" altLang="el-GR" sz="2200">
                <a:latin typeface="+mn-lt"/>
              </a:rPr>
              <a:t> C=C:      1,34 Å</a:t>
            </a:r>
            <a:endParaRPr lang="el-GR" altLang="el-GR" sz="2200">
              <a:latin typeface="+mn-lt"/>
            </a:endParaRPr>
          </a:p>
        </p:txBody>
      </p:sp>
      <p:sp>
        <p:nvSpPr>
          <p:cNvPr id="3078" name="Rectangle 5"/>
          <p:cNvSpPr>
            <a:spLocks noChangeArrowheads="1"/>
          </p:cNvSpPr>
          <p:nvPr/>
        </p:nvSpPr>
        <p:spPr bwMode="auto">
          <a:xfrm>
            <a:off x="747713" y="5699125"/>
            <a:ext cx="2366962" cy="430213"/>
          </a:xfrm>
          <a:prstGeom prst="rect">
            <a:avLst/>
          </a:prstGeom>
          <a:noFill/>
          <a:ln>
            <a:noFill/>
          </a:ln>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defRPr/>
            </a:pPr>
            <a:r>
              <a:rPr lang="el-GR" altLang="el-GR" sz="2200">
                <a:latin typeface="+mn-lt"/>
              </a:rPr>
              <a:t>Σημείο ζέσης: </a:t>
            </a:r>
            <a:r>
              <a:rPr lang="en-US" altLang="el-GR" sz="2200">
                <a:latin typeface="+mn-lt"/>
              </a:rPr>
              <a:t>80°C</a:t>
            </a:r>
            <a:endParaRPr lang="el-GR" altLang="el-GR" sz="2200">
              <a:latin typeface="+mn-lt"/>
            </a:endParaRPr>
          </a:p>
        </p:txBody>
      </p:sp>
      <p:sp>
        <p:nvSpPr>
          <p:cNvPr id="3079" name="Rectangle 6"/>
          <p:cNvSpPr>
            <a:spLocks noChangeArrowheads="1"/>
          </p:cNvSpPr>
          <p:nvPr/>
        </p:nvSpPr>
        <p:spPr bwMode="auto">
          <a:xfrm>
            <a:off x="531813" y="6275388"/>
            <a:ext cx="8043862" cy="430212"/>
          </a:xfrm>
          <a:prstGeom prst="rect">
            <a:avLst/>
          </a:prstGeom>
          <a:noFill/>
          <a:ln>
            <a:noFill/>
          </a:ln>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defRPr/>
            </a:pPr>
            <a:r>
              <a:rPr lang="el-GR" altLang="el-GR" sz="2200" dirty="0">
                <a:latin typeface="+mn-lt"/>
              </a:rPr>
              <a:t>Οι αρωματικοί υδρογονάνθρακες ή </a:t>
            </a:r>
            <a:r>
              <a:rPr lang="el-GR" altLang="el-GR" sz="2200" b="1" dirty="0" err="1">
                <a:solidFill>
                  <a:srgbClr val="820000"/>
                </a:solidFill>
                <a:latin typeface="+mn-lt"/>
              </a:rPr>
              <a:t>αρένια</a:t>
            </a:r>
            <a:r>
              <a:rPr lang="el-GR" altLang="el-GR" sz="2200" dirty="0">
                <a:latin typeface="+mn-lt"/>
              </a:rPr>
              <a:t> είναι αδιάλυτα στο νερό.</a:t>
            </a:r>
          </a:p>
        </p:txBody>
      </p:sp>
      <p:sp>
        <p:nvSpPr>
          <p:cNvPr id="6152" name="Rectangle 10"/>
          <p:cNvSpPr>
            <a:spLocks noChangeArrowheads="1"/>
          </p:cNvSpPr>
          <p:nvPr/>
        </p:nvSpPr>
        <p:spPr bwMode="auto">
          <a:xfrm>
            <a:off x="3114675" y="4738688"/>
            <a:ext cx="3530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SzPct val="100000"/>
              <a:buFont typeface="Arial" charset="0"/>
              <a:buChar char="•"/>
              <a:defRPr sz="3200">
                <a:solidFill>
                  <a:srgbClr val="000000"/>
                </a:solidFill>
                <a:latin typeface="Calibri" pitchFamily="34" charset="0"/>
              </a:defRPr>
            </a:lvl1pPr>
            <a:lvl2pPr marL="742950" indent="-285750">
              <a:spcBef>
                <a:spcPts val="700"/>
              </a:spcBef>
              <a:buSzPct val="100000"/>
              <a:buFont typeface="Arial" charset="0"/>
              <a:buChar char="–"/>
              <a:defRPr sz="2800">
                <a:solidFill>
                  <a:srgbClr val="000000"/>
                </a:solidFill>
                <a:latin typeface="Calibri" pitchFamily="34" charset="0"/>
              </a:defRPr>
            </a:lvl2pPr>
            <a:lvl3pPr marL="1143000" indent="-228600">
              <a:spcBef>
                <a:spcPts val="600"/>
              </a:spcBef>
              <a:buSzPct val="100000"/>
              <a:buFont typeface="Arial" charset="0"/>
              <a:buChar char="•"/>
              <a:defRPr sz="2400">
                <a:solidFill>
                  <a:srgbClr val="000000"/>
                </a:solidFill>
                <a:latin typeface="Calibri" pitchFamily="34" charset="0"/>
              </a:defRPr>
            </a:lvl3pPr>
            <a:lvl4pPr marL="1600200" indent="-228600">
              <a:spcBef>
                <a:spcPts val="500"/>
              </a:spcBef>
              <a:buSzPct val="100000"/>
              <a:buFont typeface="Arial" charset="0"/>
              <a:buChar char="–"/>
              <a:defRPr sz="2000">
                <a:solidFill>
                  <a:srgbClr val="000000"/>
                </a:solidFill>
                <a:latin typeface="Calibri" pitchFamily="34" charset="0"/>
              </a:defRPr>
            </a:lvl4pPr>
            <a:lvl5pPr marL="2057400" indent="-228600">
              <a:spcBef>
                <a:spcPts val="500"/>
              </a:spcBef>
              <a:buSzPct val="100000"/>
              <a:buFont typeface="Arial" charset="0"/>
              <a:buChar char="»"/>
              <a:defRPr sz="2000">
                <a:solidFill>
                  <a:srgbClr val="000000"/>
                </a:solidFill>
                <a:latin typeface="Calibri" pitchFamily="34" charset="0"/>
              </a:defRPr>
            </a:lvl5pPr>
            <a:lvl6pPr marL="25146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6pPr>
            <a:lvl7pPr marL="29718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7pPr>
            <a:lvl8pPr marL="34290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8pPr>
            <a:lvl9pPr marL="38862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9pPr>
          </a:lstStyle>
          <a:p>
            <a:pPr algn="ctr" eaLnBrk="1" hangingPunct="1">
              <a:spcBef>
                <a:spcPct val="0"/>
              </a:spcBef>
              <a:buSzTx/>
              <a:buFontTx/>
              <a:buNone/>
            </a:pPr>
            <a:r>
              <a:rPr lang="en-US" altLang="el-GR" sz="1200">
                <a:solidFill>
                  <a:srgbClr val="404040"/>
                </a:solidFill>
              </a:rPr>
              <a:t>“</a:t>
            </a:r>
            <a:r>
              <a:rPr lang="en-US" altLang="el-GR" sz="1200">
                <a:hlinkClick r:id="rId5"/>
              </a:rPr>
              <a:t>Benzene Representations</a:t>
            </a:r>
            <a:r>
              <a:rPr lang="en-US" altLang="el-GR" sz="1200">
                <a:solidFill>
                  <a:srgbClr val="404040"/>
                </a:solidFill>
              </a:rPr>
              <a:t>”,  </a:t>
            </a:r>
            <a:r>
              <a:rPr lang="el-GR" altLang="el-GR" sz="1200">
                <a:solidFill>
                  <a:srgbClr val="404040"/>
                </a:solidFill>
              </a:rPr>
              <a:t>από</a:t>
            </a:r>
            <a:r>
              <a:rPr lang="en-US" altLang="el-GR" sz="1200">
                <a:solidFill>
                  <a:srgbClr val="404040"/>
                </a:solidFill>
              </a:rPr>
              <a:t> </a:t>
            </a:r>
            <a:r>
              <a:rPr lang="en-US" altLang="el-GR" sz="1200">
                <a:hlinkClick r:id="rId6"/>
              </a:rPr>
              <a:t>Matthias M</a:t>
            </a:r>
            <a:r>
              <a:rPr lang="en-US" altLang="el-GR" sz="1200"/>
              <a:t> </a:t>
            </a:r>
            <a:r>
              <a:rPr lang="el-GR" altLang="el-GR" sz="1200">
                <a:solidFill>
                  <a:srgbClr val="404040"/>
                </a:solidFill>
              </a:rPr>
              <a:t>διαθέσιμο με άδεια </a:t>
            </a:r>
            <a:r>
              <a:rPr lang="en-US" altLang="el-GR" sz="1200">
                <a:solidFill>
                  <a:srgbClr val="404040"/>
                </a:solidFill>
                <a:hlinkClick r:id="rId7"/>
              </a:rPr>
              <a:t>CC BY-SA 3.0</a:t>
            </a:r>
            <a:endParaRPr lang="en-US" altLang="el-GR" sz="1200"/>
          </a:p>
        </p:txBody>
      </p:sp>
      <p:sp>
        <p:nvSpPr>
          <p:cNvPr id="6153" name="Θέση αριθμού διαφάνειας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000000"/>
                </a:solidFill>
                <a:latin typeface="Calibri" pitchFamily="34" charset="0"/>
              </a:defRPr>
            </a:lvl1pPr>
            <a:lvl2pPr marL="742950" indent="-285750">
              <a:spcBef>
                <a:spcPts val="700"/>
              </a:spcBef>
              <a:buSzPct val="100000"/>
              <a:buFont typeface="Arial" charset="0"/>
              <a:buChar char="–"/>
              <a:defRPr sz="2800">
                <a:solidFill>
                  <a:srgbClr val="000000"/>
                </a:solidFill>
                <a:latin typeface="Calibri" pitchFamily="34" charset="0"/>
              </a:defRPr>
            </a:lvl2pPr>
            <a:lvl3pPr marL="1143000" indent="-228600">
              <a:spcBef>
                <a:spcPts val="600"/>
              </a:spcBef>
              <a:buSzPct val="100000"/>
              <a:buFont typeface="Arial" charset="0"/>
              <a:buChar char="•"/>
              <a:defRPr sz="2400">
                <a:solidFill>
                  <a:srgbClr val="000000"/>
                </a:solidFill>
                <a:latin typeface="Calibri" pitchFamily="34" charset="0"/>
              </a:defRPr>
            </a:lvl3pPr>
            <a:lvl4pPr marL="1600200" indent="-228600">
              <a:spcBef>
                <a:spcPts val="500"/>
              </a:spcBef>
              <a:buSzPct val="100000"/>
              <a:buFont typeface="Arial" charset="0"/>
              <a:buChar char="–"/>
              <a:defRPr sz="2000">
                <a:solidFill>
                  <a:srgbClr val="000000"/>
                </a:solidFill>
                <a:latin typeface="Calibri" pitchFamily="34" charset="0"/>
              </a:defRPr>
            </a:lvl4pPr>
            <a:lvl5pPr marL="2057400" indent="-228600">
              <a:spcBef>
                <a:spcPts val="500"/>
              </a:spcBef>
              <a:buSzPct val="100000"/>
              <a:buFont typeface="Arial" charset="0"/>
              <a:buChar char="»"/>
              <a:defRPr sz="2000">
                <a:solidFill>
                  <a:srgbClr val="000000"/>
                </a:solidFill>
                <a:latin typeface="Calibri" pitchFamily="34" charset="0"/>
              </a:defRPr>
            </a:lvl5pPr>
            <a:lvl6pPr marL="25146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6pPr>
            <a:lvl7pPr marL="29718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7pPr>
            <a:lvl8pPr marL="34290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8pPr>
            <a:lvl9pPr marL="38862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9pPr>
          </a:lstStyle>
          <a:p>
            <a:pPr>
              <a:spcBef>
                <a:spcPct val="0"/>
              </a:spcBef>
              <a:buSzTx/>
              <a:buFontTx/>
              <a:buNone/>
            </a:pPr>
            <a:fld id="{A9443EB8-1801-42E4-9E4D-678B7AC26087}" type="slidenum">
              <a:rPr lang="el-GR" altLang="el-GR" sz="1200">
                <a:latin typeface="Arial" charset="0"/>
              </a:rPr>
              <a:pPr>
                <a:spcBef>
                  <a:spcPct val="0"/>
                </a:spcBef>
                <a:buSzTx/>
                <a:buFontTx/>
                <a:buNone/>
              </a:pPr>
              <a:t>2</a:t>
            </a:fld>
            <a:endParaRPr lang="el-GR" altLang="el-GR" sz="1200">
              <a:latin typeface="Arial" charset="0"/>
            </a:endParaRP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225" y="2378075"/>
            <a:ext cx="7067550" cy="293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2"/>
          <p:cNvSpPr>
            <a:spLocks noGrp="1" noChangeArrowheads="1"/>
          </p:cNvSpPr>
          <p:nvPr>
            <p:ph type="title"/>
          </p:nvPr>
        </p:nvSpPr>
        <p:spPr>
          <a:xfrm>
            <a:off x="0" y="115888"/>
            <a:ext cx="9144000" cy="909637"/>
          </a:xfrm>
        </p:spPr>
        <p:txBody>
          <a:bodyPr>
            <a:normAutofit fontScale="90000"/>
          </a:bodyPr>
          <a:lstStyle/>
          <a:p>
            <a:pPr eaLnBrk="1" fontAlgn="auto" hangingPunct="1">
              <a:spcBef>
                <a:spcPts val="0"/>
              </a:spcBef>
              <a:spcAft>
                <a:spcPts val="0"/>
              </a:spcAft>
              <a:defRPr/>
            </a:pPr>
            <a:r>
              <a:rPr altLang="el-GR" dirty="0" err="1"/>
              <a:t>Ηλεκτρονιόφιλη</a:t>
            </a:r>
            <a:r>
              <a:rPr altLang="el-GR" dirty="0"/>
              <a:t> Αρωματική Υποκατάσταση</a:t>
            </a:r>
            <a:r>
              <a:rPr lang="en-US" altLang="el-GR" dirty="0"/>
              <a:t> </a:t>
            </a:r>
            <a:r>
              <a:rPr altLang="el-GR" dirty="0"/>
              <a:t>σε Υποκατεστημένο Βενζόλιο </a:t>
            </a:r>
            <a:r>
              <a:rPr altLang="el-GR" sz="3600" b="0" dirty="0" smtClean="0"/>
              <a:t>(3 </a:t>
            </a:r>
            <a:r>
              <a:rPr altLang="el-GR" sz="3600" b="0" dirty="0"/>
              <a:t>από </a:t>
            </a:r>
            <a:r>
              <a:rPr altLang="el-GR" sz="3600" b="0" dirty="0" smtClean="0"/>
              <a:t>4)</a:t>
            </a:r>
            <a:endParaRPr altLang="el-GR" sz="3600" dirty="0" smtClean="0"/>
          </a:p>
        </p:txBody>
      </p:sp>
      <p:sp>
        <p:nvSpPr>
          <p:cNvPr id="27652" name="Θέση αριθμού διαφάνειας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000000"/>
                </a:solidFill>
                <a:latin typeface="Calibri" pitchFamily="34" charset="0"/>
              </a:defRPr>
            </a:lvl1pPr>
            <a:lvl2pPr marL="742950" indent="-285750">
              <a:spcBef>
                <a:spcPts val="700"/>
              </a:spcBef>
              <a:buSzPct val="100000"/>
              <a:buFont typeface="Arial" charset="0"/>
              <a:buChar char="–"/>
              <a:defRPr sz="2800">
                <a:solidFill>
                  <a:srgbClr val="000000"/>
                </a:solidFill>
                <a:latin typeface="Calibri" pitchFamily="34" charset="0"/>
              </a:defRPr>
            </a:lvl2pPr>
            <a:lvl3pPr marL="1143000" indent="-228600">
              <a:spcBef>
                <a:spcPts val="600"/>
              </a:spcBef>
              <a:buSzPct val="100000"/>
              <a:buFont typeface="Arial" charset="0"/>
              <a:buChar char="•"/>
              <a:defRPr sz="2400">
                <a:solidFill>
                  <a:srgbClr val="000000"/>
                </a:solidFill>
                <a:latin typeface="Calibri" pitchFamily="34" charset="0"/>
              </a:defRPr>
            </a:lvl3pPr>
            <a:lvl4pPr marL="1600200" indent="-228600">
              <a:spcBef>
                <a:spcPts val="500"/>
              </a:spcBef>
              <a:buSzPct val="100000"/>
              <a:buFont typeface="Arial" charset="0"/>
              <a:buChar char="–"/>
              <a:defRPr sz="2000">
                <a:solidFill>
                  <a:srgbClr val="000000"/>
                </a:solidFill>
                <a:latin typeface="Calibri" pitchFamily="34" charset="0"/>
              </a:defRPr>
            </a:lvl4pPr>
            <a:lvl5pPr marL="2057400" indent="-228600">
              <a:spcBef>
                <a:spcPts val="500"/>
              </a:spcBef>
              <a:buSzPct val="100000"/>
              <a:buFont typeface="Arial" charset="0"/>
              <a:buChar char="»"/>
              <a:defRPr sz="2000">
                <a:solidFill>
                  <a:srgbClr val="000000"/>
                </a:solidFill>
                <a:latin typeface="Calibri" pitchFamily="34" charset="0"/>
              </a:defRPr>
            </a:lvl5pPr>
            <a:lvl6pPr marL="25146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6pPr>
            <a:lvl7pPr marL="29718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7pPr>
            <a:lvl8pPr marL="34290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8pPr>
            <a:lvl9pPr marL="38862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9pPr>
          </a:lstStyle>
          <a:p>
            <a:pPr>
              <a:spcBef>
                <a:spcPct val="0"/>
              </a:spcBef>
              <a:buSzTx/>
              <a:buFontTx/>
              <a:buNone/>
            </a:pPr>
            <a:fld id="{FA9A6341-E1E7-4EE5-B019-8BF28C550CC6}" type="slidenum">
              <a:rPr lang="el-GR" altLang="el-GR" sz="1200">
                <a:latin typeface="Arial" charset="0"/>
              </a:rPr>
              <a:pPr>
                <a:spcBef>
                  <a:spcPct val="0"/>
                </a:spcBef>
                <a:buSzTx/>
                <a:buFontTx/>
                <a:buNone/>
              </a:pPr>
              <a:t>20</a:t>
            </a:fld>
            <a:endParaRPr lang="el-GR" altLang="el-GR" sz="1200">
              <a:latin typeface="Arial" charset="0"/>
            </a:endParaRPr>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txBox="1">
            <a:spLocks noGrp="1"/>
          </p:cNvSpPr>
          <p:nvPr>
            <p:ph type="title"/>
          </p:nvPr>
        </p:nvSpPr>
        <p:spPr>
          <a:xfrm>
            <a:off x="0" y="115888"/>
            <a:ext cx="9144000" cy="1143000"/>
          </a:xfrm>
        </p:spPr>
        <p:txBody>
          <a:bodyPr/>
          <a:lstStyle/>
          <a:p>
            <a:pPr eaLnBrk="1" hangingPunct="1"/>
            <a:r>
              <a:rPr altLang="el-GR" sz="3200" smtClean="0">
                <a:latin typeface="Calibri" pitchFamily="34" charset="0"/>
              </a:rPr>
              <a:t>Επίδραση επαγωγικών φαινομένων και φαινομένων συντονισμού των υποκαταστατών- Συζυγιακοί δότες</a:t>
            </a:r>
            <a:br>
              <a:rPr altLang="el-GR" sz="3200" smtClean="0">
                <a:latin typeface="Calibri" pitchFamily="34" charset="0"/>
              </a:rPr>
            </a:br>
            <a:r>
              <a:rPr altLang="el-GR" sz="3000" b="0" smtClean="0">
                <a:latin typeface="Calibri" pitchFamily="34" charset="0"/>
              </a:rPr>
              <a:t>(1/2)</a:t>
            </a:r>
            <a:endParaRPr lang="en-US" altLang="el-GR" sz="3000" b="0" smtClean="0">
              <a:latin typeface="Calibri" pitchFamily="34" charset="0"/>
            </a:endParaRPr>
          </a:p>
        </p:txBody>
      </p:sp>
      <p:pic>
        <p:nvPicPr>
          <p:cNvPr id="2867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1700213"/>
            <a:ext cx="973137" cy="95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1628775"/>
            <a:ext cx="384810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3284538"/>
            <a:ext cx="5832475" cy="179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Arrow Connector 7"/>
          <p:cNvCxnSpPr/>
          <p:nvPr/>
        </p:nvCxnSpPr>
        <p:spPr>
          <a:xfrm>
            <a:off x="1835150" y="2781300"/>
            <a:ext cx="1008063" cy="431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5724525" y="2997200"/>
            <a:ext cx="287338" cy="2159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868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6238" y="5373688"/>
            <a:ext cx="5399087"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7" name="Rectangle 11"/>
          <p:cNvSpPr>
            <a:spLocks noChangeArrowheads="1"/>
          </p:cNvSpPr>
          <p:nvPr/>
        </p:nvSpPr>
        <p:spPr bwMode="auto">
          <a:xfrm>
            <a:off x="217488" y="5329238"/>
            <a:ext cx="2530475" cy="768350"/>
          </a:xfrm>
          <a:prstGeom prst="rect">
            <a:avLst/>
          </a:prstGeom>
          <a:noFill/>
          <a:ln>
            <a:noFill/>
          </a:ln>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defRPr/>
            </a:pPr>
            <a:r>
              <a:rPr lang="el-GR" altLang="el-GR" sz="2200" dirty="0">
                <a:latin typeface="+mn-lt"/>
              </a:rPr>
              <a:t>Δομές συντονισμού του </a:t>
            </a:r>
            <a:r>
              <a:rPr lang="el-GR" altLang="el-GR" sz="2200" dirty="0" err="1">
                <a:latin typeface="+mn-lt"/>
              </a:rPr>
              <a:t>χλωροβενζολίου</a:t>
            </a:r>
            <a:endParaRPr lang="en-US" altLang="el-GR" sz="2200" dirty="0">
              <a:latin typeface="+mn-lt"/>
            </a:endParaRPr>
          </a:p>
        </p:txBody>
      </p:sp>
      <p:sp>
        <p:nvSpPr>
          <p:cNvPr id="28682" name="Θέση αριθμού διαφάνειας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000000"/>
                </a:solidFill>
                <a:latin typeface="Calibri" pitchFamily="34" charset="0"/>
              </a:defRPr>
            </a:lvl1pPr>
            <a:lvl2pPr marL="742950" indent="-285750">
              <a:spcBef>
                <a:spcPts val="700"/>
              </a:spcBef>
              <a:buSzPct val="100000"/>
              <a:buFont typeface="Arial" charset="0"/>
              <a:buChar char="–"/>
              <a:defRPr sz="2800">
                <a:solidFill>
                  <a:srgbClr val="000000"/>
                </a:solidFill>
                <a:latin typeface="Calibri" pitchFamily="34" charset="0"/>
              </a:defRPr>
            </a:lvl2pPr>
            <a:lvl3pPr marL="1143000" indent="-228600">
              <a:spcBef>
                <a:spcPts val="600"/>
              </a:spcBef>
              <a:buSzPct val="100000"/>
              <a:buFont typeface="Arial" charset="0"/>
              <a:buChar char="•"/>
              <a:defRPr sz="2400">
                <a:solidFill>
                  <a:srgbClr val="000000"/>
                </a:solidFill>
                <a:latin typeface="Calibri" pitchFamily="34" charset="0"/>
              </a:defRPr>
            </a:lvl3pPr>
            <a:lvl4pPr marL="1600200" indent="-228600">
              <a:spcBef>
                <a:spcPts val="500"/>
              </a:spcBef>
              <a:buSzPct val="100000"/>
              <a:buFont typeface="Arial" charset="0"/>
              <a:buChar char="–"/>
              <a:defRPr sz="2000">
                <a:solidFill>
                  <a:srgbClr val="000000"/>
                </a:solidFill>
                <a:latin typeface="Calibri" pitchFamily="34" charset="0"/>
              </a:defRPr>
            </a:lvl4pPr>
            <a:lvl5pPr marL="2057400" indent="-228600">
              <a:spcBef>
                <a:spcPts val="500"/>
              </a:spcBef>
              <a:buSzPct val="100000"/>
              <a:buFont typeface="Arial" charset="0"/>
              <a:buChar char="»"/>
              <a:defRPr sz="2000">
                <a:solidFill>
                  <a:srgbClr val="000000"/>
                </a:solidFill>
                <a:latin typeface="Calibri" pitchFamily="34" charset="0"/>
              </a:defRPr>
            </a:lvl5pPr>
            <a:lvl6pPr marL="25146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6pPr>
            <a:lvl7pPr marL="29718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7pPr>
            <a:lvl8pPr marL="34290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8pPr>
            <a:lvl9pPr marL="38862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9pPr>
          </a:lstStyle>
          <a:p>
            <a:pPr>
              <a:spcBef>
                <a:spcPct val="0"/>
              </a:spcBef>
              <a:buSzTx/>
              <a:buFontTx/>
              <a:buNone/>
            </a:pPr>
            <a:fld id="{C8472D61-8B90-4FA6-80ED-7EF9C886FB5D}" type="slidenum">
              <a:rPr lang="el-GR" altLang="el-GR" sz="1200">
                <a:latin typeface="Arial" charset="0"/>
              </a:rPr>
              <a:pPr>
                <a:spcBef>
                  <a:spcPct val="0"/>
                </a:spcBef>
                <a:buSzTx/>
                <a:buFontTx/>
                <a:buNone/>
              </a:pPr>
              <a:t>21</a:t>
            </a:fld>
            <a:endParaRPr lang="el-GR" altLang="el-GR" sz="1200">
              <a:latin typeface="Arial" charset="0"/>
            </a:endParaRPr>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Arrow Connector 7"/>
          <p:cNvCxnSpPr/>
          <p:nvPr/>
        </p:nvCxnSpPr>
        <p:spPr>
          <a:xfrm>
            <a:off x="1835150" y="2565400"/>
            <a:ext cx="1008063" cy="431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5724525" y="2492375"/>
            <a:ext cx="503238" cy="431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970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913" y="1341438"/>
            <a:ext cx="995362"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463" y="1412875"/>
            <a:ext cx="3559175"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3068638"/>
            <a:ext cx="5616575"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Title 1"/>
          <p:cNvSpPr>
            <a:spLocks noGrp="1"/>
          </p:cNvSpPr>
          <p:nvPr>
            <p:ph type="title"/>
          </p:nvPr>
        </p:nvSpPr>
        <p:spPr>
          <a:xfrm>
            <a:off x="0" y="44450"/>
            <a:ext cx="9144000" cy="1143000"/>
          </a:xfrm>
        </p:spPr>
        <p:txBody>
          <a:bodyPr>
            <a:normAutofit fontScale="90000"/>
          </a:bodyPr>
          <a:lstStyle/>
          <a:p>
            <a:pPr eaLnBrk="1" fontAlgn="auto" hangingPunct="1">
              <a:spcBef>
                <a:spcPts val="0"/>
              </a:spcBef>
              <a:spcAft>
                <a:spcPts val="0"/>
              </a:spcAft>
              <a:defRPr/>
            </a:pPr>
            <a:r>
              <a:rPr altLang="el-GR" sz="3600" dirty="0"/>
              <a:t>Επίδραση επαγωγικών φαινομένων και φαινομένων συντονισμού των </a:t>
            </a:r>
            <a:r>
              <a:rPr altLang="el-GR" sz="3600" dirty="0" err="1"/>
              <a:t>υποκαταστατών</a:t>
            </a:r>
            <a:r>
              <a:rPr altLang="el-GR" sz="3600" dirty="0"/>
              <a:t>- </a:t>
            </a:r>
            <a:r>
              <a:rPr altLang="el-GR" sz="3600" dirty="0" err="1"/>
              <a:t>Συζυγιακοί</a:t>
            </a:r>
            <a:r>
              <a:rPr altLang="el-GR" sz="3600" dirty="0"/>
              <a:t> δότες</a:t>
            </a:r>
            <a:br>
              <a:rPr altLang="el-GR" sz="3600" dirty="0"/>
            </a:br>
            <a:r>
              <a:rPr altLang="el-GR" sz="3300" b="0" dirty="0" smtClean="0"/>
              <a:t>(2/2</a:t>
            </a:r>
            <a:r>
              <a:rPr altLang="el-GR" sz="3300" b="0" dirty="0"/>
              <a:t>)</a:t>
            </a:r>
            <a:endParaRPr lang="en-US" altLang="el-GR" sz="3300" dirty="0" smtClean="0"/>
          </a:p>
        </p:txBody>
      </p:sp>
      <p:pic>
        <p:nvPicPr>
          <p:cNvPr id="52229" name="Picture 5"/>
          <p:cNvPicPr>
            <a:picLocks noChangeAspect="1" noChangeArrowheads="1"/>
          </p:cNvPicPr>
          <p:nvPr/>
        </p:nvPicPr>
        <p:blipFill>
          <a:blip r:embed="rId5"/>
          <a:srcRect/>
          <a:stretch>
            <a:fillRect/>
          </a:stretch>
        </p:blipFill>
        <p:spPr bwMode="auto">
          <a:xfrm>
            <a:off x="2555875" y="5084763"/>
            <a:ext cx="6048375" cy="1368425"/>
          </a:xfrm>
          <a:prstGeom prst="rect">
            <a:avLst/>
          </a:prstGeom>
          <a:solidFill>
            <a:schemeClr val="tx2">
              <a:lumMod val="60000"/>
              <a:lumOff val="40000"/>
            </a:schemeClr>
          </a:solidFill>
          <a:ln w="9525">
            <a:noFill/>
            <a:miter lim="800000"/>
            <a:headEnd/>
            <a:tailEnd/>
          </a:ln>
        </p:spPr>
      </p:pic>
      <p:sp>
        <p:nvSpPr>
          <p:cNvPr id="23561" name="Rectangle 13"/>
          <p:cNvSpPr>
            <a:spLocks noChangeArrowheads="1"/>
          </p:cNvSpPr>
          <p:nvPr/>
        </p:nvSpPr>
        <p:spPr bwMode="auto">
          <a:xfrm>
            <a:off x="192088" y="5248275"/>
            <a:ext cx="2363787" cy="1108075"/>
          </a:xfrm>
          <a:prstGeom prst="rect">
            <a:avLst/>
          </a:prstGeom>
          <a:noFill/>
          <a:ln>
            <a:noFill/>
          </a:ln>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defRPr/>
            </a:pPr>
            <a:r>
              <a:rPr lang="el-GR" altLang="el-GR" sz="2200" dirty="0">
                <a:latin typeface="+mn-lt"/>
              </a:rPr>
              <a:t>Δομές συντονισμού του </a:t>
            </a:r>
            <a:r>
              <a:rPr lang="el-GR" altLang="el-GR" sz="2200" dirty="0" err="1">
                <a:latin typeface="+mn-lt"/>
              </a:rPr>
              <a:t>βενζαλδεΰδης</a:t>
            </a:r>
            <a:endParaRPr lang="en-US" altLang="el-GR" sz="2200" dirty="0">
              <a:latin typeface="+mn-lt"/>
            </a:endParaRPr>
          </a:p>
        </p:txBody>
      </p:sp>
      <p:sp>
        <p:nvSpPr>
          <p:cNvPr id="29706" name="Θέση αριθμού διαφάνειας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000000"/>
                </a:solidFill>
                <a:latin typeface="Calibri" pitchFamily="34" charset="0"/>
              </a:defRPr>
            </a:lvl1pPr>
            <a:lvl2pPr marL="742950" indent="-285750">
              <a:spcBef>
                <a:spcPts val="700"/>
              </a:spcBef>
              <a:buSzPct val="100000"/>
              <a:buFont typeface="Arial" charset="0"/>
              <a:buChar char="–"/>
              <a:defRPr sz="2800">
                <a:solidFill>
                  <a:srgbClr val="000000"/>
                </a:solidFill>
                <a:latin typeface="Calibri" pitchFamily="34" charset="0"/>
              </a:defRPr>
            </a:lvl2pPr>
            <a:lvl3pPr marL="1143000" indent="-228600">
              <a:spcBef>
                <a:spcPts val="600"/>
              </a:spcBef>
              <a:buSzPct val="100000"/>
              <a:buFont typeface="Arial" charset="0"/>
              <a:buChar char="•"/>
              <a:defRPr sz="2400">
                <a:solidFill>
                  <a:srgbClr val="000000"/>
                </a:solidFill>
                <a:latin typeface="Calibri" pitchFamily="34" charset="0"/>
              </a:defRPr>
            </a:lvl3pPr>
            <a:lvl4pPr marL="1600200" indent="-228600">
              <a:spcBef>
                <a:spcPts val="500"/>
              </a:spcBef>
              <a:buSzPct val="100000"/>
              <a:buFont typeface="Arial" charset="0"/>
              <a:buChar char="–"/>
              <a:defRPr sz="2000">
                <a:solidFill>
                  <a:srgbClr val="000000"/>
                </a:solidFill>
                <a:latin typeface="Calibri" pitchFamily="34" charset="0"/>
              </a:defRPr>
            </a:lvl4pPr>
            <a:lvl5pPr marL="2057400" indent="-228600">
              <a:spcBef>
                <a:spcPts val="500"/>
              </a:spcBef>
              <a:buSzPct val="100000"/>
              <a:buFont typeface="Arial" charset="0"/>
              <a:buChar char="»"/>
              <a:defRPr sz="2000">
                <a:solidFill>
                  <a:srgbClr val="000000"/>
                </a:solidFill>
                <a:latin typeface="Calibri" pitchFamily="34" charset="0"/>
              </a:defRPr>
            </a:lvl5pPr>
            <a:lvl6pPr marL="25146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6pPr>
            <a:lvl7pPr marL="29718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7pPr>
            <a:lvl8pPr marL="34290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8pPr>
            <a:lvl9pPr marL="38862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9pPr>
          </a:lstStyle>
          <a:p>
            <a:pPr>
              <a:spcBef>
                <a:spcPct val="0"/>
              </a:spcBef>
              <a:buSzTx/>
              <a:buFontTx/>
              <a:buNone/>
            </a:pPr>
            <a:fld id="{116902A4-EEF5-4F2D-9A2A-9ADA51563529}" type="slidenum">
              <a:rPr lang="el-GR" altLang="el-GR" sz="1200">
                <a:latin typeface="Arial" charset="0"/>
              </a:rPr>
              <a:pPr>
                <a:spcBef>
                  <a:spcPct val="0"/>
                </a:spcBef>
                <a:buSzTx/>
                <a:buFontTx/>
                <a:buNone/>
              </a:pPr>
              <a:t>22</a:t>
            </a:fld>
            <a:endParaRPr lang="el-GR" altLang="el-GR" sz="1200">
              <a:latin typeface="Arial" charset="0"/>
            </a:endParaRPr>
          </a:p>
        </p:txBody>
      </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txBox="1">
            <a:spLocks noGrp="1" noChangeArrowheads="1"/>
          </p:cNvSpPr>
          <p:nvPr>
            <p:ph type="title"/>
          </p:nvPr>
        </p:nvSpPr>
        <p:spPr>
          <a:xfrm>
            <a:off x="0" y="44450"/>
            <a:ext cx="9144000" cy="1143000"/>
          </a:xfrm>
        </p:spPr>
        <p:txBody>
          <a:bodyPr/>
          <a:lstStyle/>
          <a:p>
            <a:pPr eaLnBrk="1" hangingPunct="1"/>
            <a:r>
              <a:rPr altLang="el-GR" sz="3600" smtClean="0">
                <a:latin typeface="Calibri" pitchFamily="34" charset="0"/>
              </a:rPr>
              <a:t>Ηλεκτρονιόφιλη Αρωματική Υποκατάσταση</a:t>
            </a:r>
            <a:r>
              <a:rPr lang="en-US" altLang="el-GR" sz="3600" smtClean="0">
                <a:latin typeface="Calibri" pitchFamily="34" charset="0"/>
              </a:rPr>
              <a:t> </a:t>
            </a:r>
            <a:r>
              <a:rPr altLang="el-GR" sz="3600" smtClean="0">
                <a:latin typeface="Calibri" pitchFamily="34" charset="0"/>
              </a:rPr>
              <a:t>σε Υποκατεστημένο Βενζόλιο </a:t>
            </a:r>
            <a:r>
              <a:rPr altLang="el-GR" sz="3200" b="0" smtClean="0">
                <a:latin typeface="Calibri" pitchFamily="34" charset="0"/>
              </a:rPr>
              <a:t>(4 από 4)</a:t>
            </a:r>
          </a:p>
        </p:txBody>
      </p:sp>
      <p:pic>
        <p:nvPicPr>
          <p:cNvPr id="30723" name="Picture 7" descr="File:Meta directing substituent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7884" y="2392710"/>
            <a:ext cx="3100387" cy="432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Box 3"/>
          <p:cNvSpPr txBox="1">
            <a:spLocks noChangeArrowheads="1"/>
          </p:cNvSpPr>
          <p:nvPr/>
        </p:nvSpPr>
        <p:spPr bwMode="auto">
          <a:xfrm>
            <a:off x="312971" y="1338610"/>
            <a:ext cx="8207375" cy="1108075"/>
          </a:xfrm>
          <a:prstGeom prst="rect">
            <a:avLst/>
          </a:prstGeom>
          <a:noFill/>
          <a:ln>
            <a:noFill/>
          </a:ln>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defRPr/>
            </a:pPr>
            <a:r>
              <a:rPr lang="el-GR" altLang="el-GR" sz="2200" dirty="0">
                <a:latin typeface="+mn-lt"/>
              </a:rPr>
              <a:t>Ο </a:t>
            </a:r>
            <a:r>
              <a:rPr lang="el-GR" altLang="el-GR" sz="2200" dirty="0" err="1">
                <a:latin typeface="+mn-lt"/>
              </a:rPr>
              <a:t>υποκαταστάτης</a:t>
            </a:r>
            <a:r>
              <a:rPr lang="el-GR" altLang="el-GR" sz="2200" dirty="0">
                <a:latin typeface="+mn-lt"/>
              </a:rPr>
              <a:t>, που είναι ήδη συνδεδεμένος με το βενζόλιο, εκτός από τη θέση, καθορίζει και την ευκολία εισαγωγής του νέου </a:t>
            </a:r>
            <a:r>
              <a:rPr lang="el-GR" altLang="el-GR" sz="2200" dirty="0" err="1">
                <a:latin typeface="+mn-lt"/>
              </a:rPr>
              <a:t>υποκαταστάτη</a:t>
            </a:r>
            <a:r>
              <a:rPr lang="el-GR" altLang="el-GR" sz="2200" dirty="0">
                <a:latin typeface="+mn-lt"/>
              </a:rPr>
              <a:t>.</a:t>
            </a:r>
          </a:p>
        </p:txBody>
      </p:sp>
      <p:grpSp>
        <p:nvGrpSpPr>
          <p:cNvPr id="30725" name="Ομάδα 2"/>
          <p:cNvGrpSpPr>
            <a:grpSpLocks/>
          </p:cNvGrpSpPr>
          <p:nvPr/>
        </p:nvGrpSpPr>
        <p:grpSpPr bwMode="auto">
          <a:xfrm>
            <a:off x="379646" y="2446685"/>
            <a:ext cx="4316413" cy="4219575"/>
            <a:chOff x="337344" y="2233534"/>
            <a:chExt cx="4450643" cy="4411663"/>
          </a:xfrm>
        </p:grpSpPr>
        <p:pic>
          <p:nvPicPr>
            <p:cNvPr id="30727" name="Picture 5" descr="File:Ortho para directing substituents.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7344" y="2233534"/>
              <a:ext cx="3429000" cy="441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7"/>
            <p:cNvSpPr txBox="1">
              <a:spLocks noChangeArrowheads="1"/>
            </p:cNvSpPr>
            <p:nvPr/>
          </p:nvSpPr>
          <p:spPr bwMode="auto">
            <a:xfrm>
              <a:off x="3563610" y="5055139"/>
              <a:ext cx="1224377" cy="431540"/>
            </a:xfrm>
            <a:prstGeom prst="rect">
              <a:avLst/>
            </a:prstGeom>
            <a:noFill/>
            <a:ln>
              <a:noFill/>
            </a:ln>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ct val="50000"/>
                </a:spcBef>
                <a:spcAft>
                  <a:spcPts val="0"/>
                </a:spcAft>
                <a:defRPr/>
              </a:pPr>
              <a:r>
                <a:rPr lang="el-GR" altLang="el-GR" sz="2200" dirty="0">
                  <a:latin typeface="+mn-lt"/>
                </a:rPr>
                <a:t>Βενζόλιο</a:t>
              </a:r>
            </a:p>
          </p:txBody>
        </p:sp>
        <p:sp>
          <p:nvSpPr>
            <p:cNvPr id="30729" name="Line 8"/>
            <p:cNvSpPr>
              <a:spLocks noChangeShapeType="1"/>
            </p:cNvSpPr>
            <p:nvPr/>
          </p:nvSpPr>
          <p:spPr bwMode="auto">
            <a:xfrm>
              <a:off x="441153" y="5486322"/>
              <a:ext cx="35988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30726" name="Θέση αριθμού διαφάνειας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000000"/>
                </a:solidFill>
                <a:latin typeface="Calibri" pitchFamily="34" charset="0"/>
              </a:defRPr>
            </a:lvl1pPr>
            <a:lvl2pPr marL="742950" indent="-285750">
              <a:spcBef>
                <a:spcPts val="700"/>
              </a:spcBef>
              <a:buSzPct val="100000"/>
              <a:buFont typeface="Arial" charset="0"/>
              <a:buChar char="–"/>
              <a:defRPr sz="2800">
                <a:solidFill>
                  <a:srgbClr val="000000"/>
                </a:solidFill>
                <a:latin typeface="Calibri" pitchFamily="34" charset="0"/>
              </a:defRPr>
            </a:lvl2pPr>
            <a:lvl3pPr marL="1143000" indent="-228600">
              <a:spcBef>
                <a:spcPts val="600"/>
              </a:spcBef>
              <a:buSzPct val="100000"/>
              <a:buFont typeface="Arial" charset="0"/>
              <a:buChar char="•"/>
              <a:defRPr sz="2400">
                <a:solidFill>
                  <a:srgbClr val="000000"/>
                </a:solidFill>
                <a:latin typeface="Calibri" pitchFamily="34" charset="0"/>
              </a:defRPr>
            </a:lvl3pPr>
            <a:lvl4pPr marL="1600200" indent="-228600">
              <a:spcBef>
                <a:spcPts val="500"/>
              </a:spcBef>
              <a:buSzPct val="100000"/>
              <a:buFont typeface="Arial" charset="0"/>
              <a:buChar char="–"/>
              <a:defRPr sz="2000">
                <a:solidFill>
                  <a:srgbClr val="000000"/>
                </a:solidFill>
                <a:latin typeface="Calibri" pitchFamily="34" charset="0"/>
              </a:defRPr>
            </a:lvl4pPr>
            <a:lvl5pPr marL="2057400" indent="-228600">
              <a:spcBef>
                <a:spcPts val="500"/>
              </a:spcBef>
              <a:buSzPct val="100000"/>
              <a:buFont typeface="Arial" charset="0"/>
              <a:buChar char="»"/>
              <a:defRPr sz="2000">
                <a:solidFill>
                  <a:srgbClr val="000000"/>
                </a:solidFill>
                <a:latin typeface="Calibri" pitchFamily="34" charset="0"/>
              </a:defRPr>
            </a:lvl5pPr>
            <a:lvl6pPr marL="25146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6pPr>
            <a:lvl7pPr marL="29718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7pPr>
            <a:lvl8pPr marL="34290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8pPr>
            <a:lvl9pPr marL="38862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9pPr>
          </a:lstStyle>
          <a:p>
            <a:pPr>
              <a:spcBef>
                <a:spcPct val="0"/>
              </a:spcBef>
              <a:buSzTx/>
              <a:buFontTx/>
              <a:buNone/>
            </a:pPr>
            <a:fld id="{27BD30DE-7FEC-497F-9504-2CF73C1EDCC5}" type="slidenum">
              <a:rPr lang="el-GR" altLang="el-GR" sz="1200">
                <a:latin typeface="Arial" charset="0"/>
              </a:rPr>
              <a:pPr>
                <a:spcBef>
                  <a:spcPct val="0"/>
                </a:spcBef>
                <a:buSzTx/>
                <a:buFontTx/>
                <a:buNone/>
              </a:pPr>
              <a:t>23</a:t>
            </a:fld>
            <a:endParaRPr lang="el-GR" altLang="el-GR" sz="1200">
              <a:latin typeface="Arial" charset="0"/>
            </a:endParaRPr>
          </a:p>
        </p:txBody>
      </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5888"/>
            <a:ext cx="9144000" cy="909637"/>
          </a:xfrm>
        </p:spPr>
        <p:txBody>
          <a:bodyPr>
            <a:normAutofit fontScale="90000"/>
          </a:bodyPr>
          <a:lstStyle/>
          <a:p>
            <a:pPr eaLnBrk="1" fontAlgn="auto" hangingPunct="1">
              <a:spcBef>
                <a:spcPts val="0"/>
              </a:spcBef>
              <a:spcAft>
                <a:spcPts val="0"/>
              </a:spcAft>
              <a:defRPr/>
            </a:pPr>
            <a:r>
              <a:rPr dirty="0" err="1"/>
              <a:t>Ηλεκτρονιόφιλη</a:t>
            </a:r>
            <a:r>
              <a:rPr dirty="0"/>
              <a:t> Αρωματική Υποκατάσταση σε </a:t>
            </a:r>
            <a:r>
              <a:rPr dirty="0" err="1"/>
              <a:t>Διυποκατεστημένο</a:t>
            </a:r>
            <a:r>
              <a:rPr dirty="0"/>
              <a:t> Βενζόλιο</a:t>
            </a:r>
          </a:p>
        </p:txBody>
      </p:sp>
      <p:sp>
        <p:nvSpPr>
          <p:cNvPr id="32771" name="Θέση περιεχομένου 2"/>
          <p:cNvSpPr txBox="1">
            <a:spLocks noGrp="1"/>
          </p:cNvSpPr>
          <p:nvPr>
            <p:ph idx="1"/>
          </p:nvPr>
        </p:nvSpPr>
        <p:spPr>
          <a:xfrm>
            <a:off x="457200" y="1509204"/>
            <a:ext cx="8229600" cy="4728084"/>
          </a:xfrm>
        </p:spPr>
        <p:txBody>
          <a:bodyPr/>
          <a:lstStyle/>
          <a:p>
            <a:pPr eaLnBrk="1" hangingPunct="1"/>
            <a:r>
              <a:rPr altLang="el-GR" dirty="0" smtClean="0">
                <a:latin typeface="Calibri" pitchFamily="34" charset="0"/>
              </a:rPr>
              <a:t>Αν και οι δύο </a:t>
            </a:r>
            <a:r>
              <a:rPr altLang="el-GR" dirty="0" err="1" smtClean="0">
                <a:latin typeface="Calibri" pitchFamily="34" charset="0"/>
              </a:rPr>
              <a:t>υποκαταστάτες</a:t>
            </a:r>
            <a:r>
              <a:rPr altLang="el-GR" dirty="0" smtClean="0">
                <a:latin typeface="Calibri" pitchFamily="34" charset="0"/>
              </a:rPr>
              <a:t> κατευθύνουν το νέο </a:t>
            </a:r>
            <a:r>
              <a:rPr altLang="el-GR" dirty="0" err="1" smtClean="0">
                <a:latin typeface="Calibri" pitchFamily="34" charset="0"/>
              </a:rPr>
              <a:t>υποκαταστάτη</a:t>
            </a:r>
            <a:r>
              <a:rPr altLang="el-GR" dirty="0" smtClean="0">
                <a:latin typeface="Calibri" pitchFamily="34" charset="0"/>
              </a:rPr>
              <a:t> </a:t>
            </a:r>
            <a:r>
              <a:rPr altLang="el-GR" b="1" dirty="0" smtClean="0">
                <a:latin typeface="Calibri" pitchFamily="34" charset="0"/>
              </a:rPr>
              <a:t>στην ίδια θέση</a:t>
            </a:r>
            <a:r>
              <a:rPr altLang="el-GR" dirty="0" smtClean="0">
                <a:latin typeface="Calibri" pitchFamily="34" charset="0"/>
              </a:rPr>
              <a:t>, λαμβάνεται προϊόν που μπορεί εύκολα να προβλεφθεί.</a:t>
            </a:r>
          </a:p>
          <a:p>
            <a:pPr eaLnBrk="1" hangingPunct="1"/>
            <a:r>
              <a:rPr altLang="el-GR" dirty="0" smtClean="0">
                <a:latin typeface="Calibri" pitchFamily="34" charset="0"/>
              </a:rPr>
              <a:t>Αν και οι δύο </a:t>
            </a:r>
            <a:r>
              <a:rPr altLang="el-GR" dirty="0" err="1" smtClean="0">
                <a:latin typeface="Calibri" pitchFamily="34" charset="0"/>
              </a:rPr>
              <a:t>υποκαταστάτες</a:t>
            </a:r>
            <a:r>
              <a:rPr altLang="el-GR" dirty="0" smtClean="0">
                <a:latin typeface="Calibri" pitchFamily="34" charset="0"/>
              </a:rPr>
              <a:t> κατευθύνουν το νέο </a:t>
            </a:r>
            <a:r>
              <a:rPr altLang="el-GR" dirty="0" err="1" smtClean="0">
                <a:latin typeface="Calibri" pitchFamily="34" charset="0"/>
              </a:rPr>
              <a:t>υποκαταστάτη</a:t>
            </a:r>
            <a:r>
              <a:rPr altLang="el-GR" dirty="0" smtClean="0">
                <a:latin typeface="Calibri" pitchFamily="34" charset="0"/>
              </a:rPr>
              <a:t> </a:t>
            </a:r>
            <a:r>
              <a:rPr altLang="el-GR" b="1" dirty="0" smtClean="0">
                <a:latin typeface="Calibri" pitchFamily="34" charset="0"/>
              </a:rPr>
              <a:t>σε διαφορετικές θέσεις</a:t>
            </a:r>
            <a:r>
              <a:rPr altLang="el-GR" dirty="0" smtClean="0">
                <a:latin typeface="Calibri" pitchFamily="34" charset="0"/>
              </a:rPr>
              <a:t>, επικρατεί η κατεύθυνση του ισχυρότερου </a:t>
            </a:r>
            <a:r>
              <a:rPr altLang="el-GR" dirty="0" err="1" smtClean="0">
                <a:latin typeface="Calibri" pitchFamily="34" charset="0"/>
              </a:rPr>
              <a:t>ενεργοποιητή</a:t>
            </a:r>
            <a:r>
              <a:rPr altLang="el-GR" dirty="0" smtClean="0">
                <a:latin typeface="Calibri" pitchFamily="34" charset="0"/>
              </a:rPr>
              <a:t>.</a:t>
            </a:r>
          </a:p>
          <a:p>
            <a:pPr eaLnBrk="1" hangingPunct="1"/>
            <a:endParaRPr altLang="el-GR" dirty="0" smtClean="0">
              <a:latin typeface="Calibri" pitchFamily="34" charset="0"/>
            </a:endParaRPr>
          </a:p>
          <a:p>
            <a:pPr eaLnBrk="1" hangingPunct="1"/>
            <a:endParaRPr altLang="el-GR" dirty="0" smtClean="0">
              <a:latin typeface="Calibri" pitchFamily="34" charset="0"/>
            </a:endParaRPr>
          </a:p>
        </p:txBody>
      </p:sp>
      <p:sp>
        <p:nvSpPr>
          <p:cNvPr id="32772"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000000"/>
                </a:solidFill>
                <a:latin typeface="Calibri" pitchFamily="34" charset="0"/>
              </a:defRPr>
            </a:lvl1pPr>
            <a:lvl2pPr marL="742950" indent="-285750">
              <a:spcBef>
                <a:spcPts val="700"/>
              </a:spcBef>
              <a:buSzPct val="100000"/>
              <a:buFont typeface="Arial" charset="0"/>
              <a:buChar char="–"/>
              <a:defRPr sz="2800">
                <a:solidFill>
                  <a:srgbClr val="000000"/>
                </a:solidFill>
                <a:latin typeface="Calibri" pitchFamily="34" charset="0"/>
              </a:defRPr>
            </a:lvl2pPr>
            <a:lvl3pPr marL="1143000" indent="-228600">
              <a:spcBef>
                <a:spcPts val="600"/>
              </a:spcBef>
              <a:buSzPct val="100000"/>
              <a:buFont typeface="Arial" charset="0"/>
              <a:buChar char="•"/>
              <a:defRPr sz="2400">
                <a:solidFill>
                  <a:srgbClr val="000000"/>
                </a:solidFill>
                <a:latin typeface="Calibri" pitchFamily="34" charset="0"/>
              </a:defRPr>
            </a:lvl3pPr>
            <a:lvl4pPr marL="1600200" indent="-228600">
              <a:spcBef>
                <a:spcPts val="500"/>
              </a:spcBef>
              <a:buSzPct val="100000"/>
              <a:buFont typeface="Arial" charset="0"/>
              <a:buChar char="–"/>
              <a:defRPr sz="2000">
                <a:solidFill>
                  <a:srgbClr val="000000"/>
                </a:solidFill>
                <a:latin typeface="Calibri" pitchFamily="34" charset="0"/>
              </a:defRPr>
            </a:lvl4pPr>
            <a:lvl5pPr marL="2057400" indent="-228600">
              <a:spcBef>
                <a:spcPts val="500"/>
              </a:spcBef>
              <a:buSzPct val="100000"/>
              <a:buFont typeface="Arial" charset="0"/>
              <a:buChar char="»"/>
              <a:defRPr sz="2000">
                <a:solidFill>
                  <a:srgbClr val="000000"/>
                </a:solidFill>
                <a:latin typeface="Calibri" pitchFamily="34" charset="0"/>
              </a:defRPr>
            </a:lvl5pPr>
            <a:lvl6pPr marL="25146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6pPr>
            <a:lvl7pPr marL="29718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7pPr>
            <a:lvl8pPr marL="34290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8pPr>
            <a:lvl9pPr marL="38862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9pPr>
          </a:lstStyle>
          <a:p>
            <a:pPr>
              <a:spcBef>
                <a:spcPct val="0"/>
              </a:spcBef>
              <a:buSzTx/>
              <a:buFontTx/>
              <a:buNone/>
            </a:pPr>
            <a:fld id="{43530AA5-686B-4429-AE8B-148BD4454E26}" type="slidenum">
              <a:rPr lang="el-GR" altLang="el-GR" sz="1200">
                <a:latin typeface="Arial" charset="0"/>
              </a:rPr>
              <a:pPr>
                <a:spcBef>
                  <a:spcPct val="0"/>
                </a:spcBef>
                <a:buSzTx/>
                <a:buFontTx/>
                <a:buNone/>
              </a:pPr>
              <a:t>24</a:t>
            </a:fld>
            <a:endParaRPr lang="el-GR" altLang="el-GR" sz="1200">
              <a:latin typeface="Arial" charset="0"/>
            </a:endParaRPr>
          </a:p>
        </p:txBody>
      </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txBox="1">
            <a:spLocks noGrp="1" noChangeArrowheads="1"/>
          </p:cNvSpPr>
          <p:nvPr>
            <p:ph type="title"/>
          </p:nvPr>
        </p:nvSpPr>
        <p:spPr>
          <a:xfrm>
            <a:off x="395288" y="0"/>
            <a:ext cx="8229600" cy="849313"/>
          </a:xfrm>
        </p:spPr>
        <p:txBody>
          <a:bodyPr/>
          <a:lstStyle/>
          <a:p>
            <a:pPr eaLnBrk="1" hangingPunct="1"/>
            <a:r>
              <a:rPr altLang="el-GR" smtClean="0">
                <a:latin typeface="Calibri" pitchFamily="34" charset="0"/>
              </a:rPr>
              <a:t>Νίτρωση μεθυλοβενζολίου</a:t>
            </a:r>
          </a:p>
        </p:txBody>
      </p:sp>
      <p:sp>
        <p:nvSpPr>
          <p:cNvPr id="33795" name="Rectangle 14"/>
          <p:cNvSpPr>
            <a:spLocks noChangeArrowheads="1"/>
          </p:cNvSpPr>
          <p:nvPr/>
        </p:nvSpPr>
        <p:spPr bwMode="auto">
          <a:xfrm>
            <a:off x="1636713" y="5221288"/>
            <a:ext cx="58737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800"/>
              </a:spcBef>
              <a:buSzPct val="100000"/>
              <a:buFont typeface="Arial" charset="0"/>
              <a:buChar char="•"/>
              <a:defRPr sz="3200">
                <a:solidFill>
                  <a:srgbClr val="000000"/>
                </a:solidFill>
                <a:latin typeface="Calibri" pitchFamily="34" charset="0"/>
              </a:defRPr>
            </a:lvl1pPr>
            <a:lvl2pPr marL="742950" indent="-285750">
              <a:spcBef>
                <a:spcPts val="700"/>
              </a:spcBef>
              <a:buSzPct val="100000"/>
              <a:buFont typeface="Arial" charset="0"/>
              <a:buChar char="–"/>
              <a:defRPr sz="2800">
                <a:solidFill>
                  <a:srgbClr val="000000"/>
                </a:solidFill>
                <a:latin typeface="Calibri" pitchFamily="34" charset="0"/>
              </a:defRPr>
            </a:lvl2pPr>
            <a:lvl3pPr marL="1143000" indent="-228600">
              <a:spcBef>
                <a:spcPts val="600"/>
              </a:spcBef>
              <a:buSzPct val="100000"/>
              <a:buFont typeface="Arial" charset="0"/>
              <a:buChar char="•"/>
              <a:defRPr sz="2400">
                <a:solidFill>
                  <a:srgbClr val="000000"/>
                </a:solidFill>
                <a:latin typeface="Calibri" pitchFamily="34" charset="0"/>
              </a:defRPr>
            </a:lvl3pPr>
            <a:lvl4pPr marL="1600200" indent="-228600">
              <a:spcBef>
                <a:spcPts val="500"/>
              </a:spcBef>
              <a:buSzPct val="100000"/>
              <a:buFont typeface="Arial" charset="0"/>
              <a:buChar char="–"/>
              <a:defRPr sz="2000">
                <a:solidFill>
                  <a:srgbClr val="000000"/>
                </a:solidFill>
                <a:latin typeface="Calibri" pitchFamily="34" charset="0"/>
              </a:defRPr>
            </a:lvl4pPr>
            <a:lvl5pPr marL="2057400" indent="-228600">
              <a:spcBef>
                <a:spcPts val="500"/>
              </a:spcBef>
              <a:buSzPct val="100000"/>
              <a:buFont typeface="Arial" charset="0"/>
              <a:buChar char="»"/>
              <a:defRPr sz="2000">
                <a:solidFill>
                  <a:srgbClr val="000000"/>
                </a:solidFill>
                <a:latin typeface="Calibri" pitchFamily="34" charset="0"/>
              </a:defRPr>
            </a:lvl5pPr>
            <a:lvl6pPr marL="25146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6pPr>
            <a:lvl7pPr marL="29718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7pPr>
            <a:lvl8pPr marL="34290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8pPr>
            <a:lvl9pPr marL="38862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9pPr>
          </a:lstStyle>
          <a:p>
            <a:pPr eaLnBrk="1" hangingPunct="1">
              <a:spcBef>
                <a:spcPct val="0"/>
              </a:spcBef>
              <a:buSzTx/>
              <a:buFontTx/>
              <a:buNone/>
            </a:pPr>
            <a:r>
              <a:rPr lang="el-GR" altLang="el-GR" sz="2400" b="1">
                <a:solidFill>
                  <a:srgbClr val="820000"/>
                </a:solidFill>
              </a:rPr>
              <a:t>Οι μεθυλομάδες κατευθύνουν σε 2,4 θέσεις.</a:t>
            </a:r>
          </a:p>
        </p:txBody>
      </p:sp>
      <p:pic>
        <p:nvPicPr>
          <p:cNvPr id="3379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5563" y="1703388"/>
            <a:ext cx="4129087"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9825" y="3287713"/>
            <a:ext cx="3935413" cy="178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Θέση αριθμού διαφάνειας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000000"/>
                </a:solidFill>
                <a:latin typeface="Calibri" pitchFamily="34" charset="0"/>
              </a:defRPr>
            </a:lvl1pPr>
            <a:lvl2pPr marL="742950" indent="-285750">
              <a:spcBef>
                <a:spcPts val="700"/>
              </a:spcBef>
              <a:buSzPct val="100000"/>
              <a:buFont typeface="Arial" charset="0"/>
              <a:buChar char="–"/>
              <a:defRPr sz="2800">
                <a:solidFill>
                  <a:srgbClr val="000000"/>
                </a:solidFill>
                <a:latin typeface="Calibri" pitchFamily="34" charset="0"/>
              </a:defRPr>
            </a:lvl2pPr>
            <a:lvl3pPr marL="1143000" indent="-228600">
              <a:spcBef>
                <a:spcPts val="600"/>
              </a:spcBef>
              <a:buSzPct val="100000"/>
              <a:buFont typeface="Arial" charset="0"/>
              <a:buChar char="•"/>
              <a:defRPr sz="2400">
                <a:solidFill>
                  <a:srgbClr val="000000"/>
                </a:solidFill>
                <a:latin typeface="Calibri" pitchFamily="34" charset="0"/>
              </a:defRPr>
            </a:lvl3pPr>
            <a:lvl4pPr marL="1600200" indent="-228600">
              <a:spcBef>
                <a:spcPts val="500"/>
              </a:spcBef>
              <a:buSzPct val="100000"/>
              <a:buFont typeface="Arial" charset="0"/>
              <a:buChar char="–"/>
              <a:defRPr sz="2000">
                <a:solidFill>
                  <a:srgbClr val="000000"/>
                </a:solidFill>
                <a:latin typeface="Calibri" pitchFamily="34" charset="0"/>
              </a:defRPr>
            </a:lvl4pPr>
            <a:lvl5pPr marL="2057400" indent="-228600">
              <a:spcBef>
                <a:spcPts val="500"/>
              </a:spcBef>
              <a:buSzPct val="100000"/>
              <a:buFont typeface="Arial" charset="0"/>
              <a:buChar char="»"/>
              <a:defRPr sz="2000">
                <a:solidFill>
                  <a:srgbClr val="000000"/>
                </a:solidFill>
                <a:latin typeface="Calibri" pitchFamily="34" charset="0"/>
              </a:defRPr>
            </a:lvl5pPr>
            <a:lvl6pPr marL="25146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6pPr>
            <a:lvl7pPr marL="29718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7pPr>
            <a:lvl8pPr marL="34290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8pPr>
            <a:lvl9pPr marL="38862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9pPr>
          </a:lstStyle>
          <a:p>
            <a:pPr>
              <a:spcBef>
                <a:spcPct val="0"/>
              </a:spcBef>
              <a:buSzTx/>
              <a:buFontTx/>
              <a:buNone/>
            </a:pPr>
            <a:fld id="{FE3D8396-1AE0-4635-AB85-C6F78C2A4B91}" type="slidenum">
              <a:rPr lang="el-GR" altLang="el-GR" sz="1200">
                <a:latin typeface="Arial" charset="0"/>
              </a:rPr>
              <a:pPr>
                <a:spcBef>
                  <a:spcPct val="0"/>
                </a:spcBef>
                <a:buSzTx/>
                <a:buFontTx/>
                <a:buNone/>
              </a:pPr>
              <a:t>25</a:t>
            </a:fld>
            <a:endParaRPr lang="el-GR" altLang="el-GR" sz="1200">
              <a:latin typeface="Arial" charset="0"/>
            </a:endParaRPr>
          </a:p>
        </p:txBody>
      </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txBox="1">
            <a:spLocks noGrp="1" noChangeArrowheads="1"/>
          </p:cNvSpPr>
          <p:nvPr>
            <p:ph type="title"/>
          </p:nvPr>
        </p:nvSpPr>
        <p:spPr>
          <a:xfrm>
            <a:off x="395288" y="0"/>
            <a:ext cx="8229600" cy="849313"/>
          </a:xfrm>
        </p:spPr>
        <p:txBody>
          <a:bodyPr/>
          <a:lstStyle/>
          <a:p>
            <a:pPr eaLnBrk="1" hangingPunct="1"/>
            <a:r>
              <a:rPr altLang="el-GR" smtClean="0">
                <a:latin typeface="Calibri" pitchFamily="34" charset="0"/>
              </a:rPr>
              <a:t>Αλογόνωση μεθυλοβενζολίου </a:t>
            </a:r>
            <a:r>
              <a:rPr altLang="el-GR" sz="3200" b="0" smtClean="0">
                <a:latin typeface="Calibri" pitchFamily="34" charset="0"/>
              </a:rPr>
              <a:t>(1 από </a:t>
            </a:r>
            <a:r>
              <a:rPr lang="en-US" altLang="el-GR" sz="3200" b="0" smtClean="0">
                <a:latin typeface="Calibri" pitchFamily="34" charset="0"/>
              </a:rPr>
              <a:t>2</a:t>
            </a:r>
            <a:r>
              <a:rPr altLang="el-GR" sz="3200" b="0" smtClean="0">
                <a:latin typeface="Calibri" pitchFamily="34" charset="0"/>
              </a:rPr>
              <a:t>)</a:t>
            </a:r>
          </a:p>
        </p:txBody>
      </p:sp>
      <p:pic>
        <p:nvPicPr>
          <p:cNvPr id="348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2763" y="3429000"/>
            <a:ext cx="56134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3425" y="1550988"/>
            <a:ext cx="5616575" cy="139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Rectangle 15"/>
          <p:cNvSpPr>
            <a:spLocks noChangeArrowheads="1"/>
          </p:cNvSpPr>
          <p:nvPr/>
        </p:nvSpPr>
        <p:spPr bwMode="auto">
          <a:xfrm>
            <a:off x="558800" y="5229225"/>
            <a:ext cx="8280400" cy="1200150"/>
          </a:xfrm>
          <a:prstGeom prst="rect">
            <a:avLst/>
          </a:prstGeom>
          <a:noFill/>
          <a:ln>
            <a:noFill/>
          </a:ln>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defRPr/>
            </a:pPr>
            <a:r>
              <a:rPr lang="el-GR" altLang="el-GR" sz="2400" dirty="0" smtClean="0">
                <a:latin typeface="+mn-lt"/>
              </a:rPr>
              <a:t>Παρουσία </a:t>
            </a:r>
            <a:r>
              <a:rPr lang="en-US" altLang="el-GR" sz="2400" dirty="0" smtClean="0">
                <a:latin typeface="+mn-lt"/>
              </a:rPr>
              <a:t>AlCl</a:t>
            </a:r>
            <a:r>
              <a:rPr lang="en-US" altLang="el-GR" sz="2400" baseline="-25000" dirty="0" smtClean="0">
                <a:latin typeface="+mn-lt"/>
              </a:rPr>
              <a:t>3</a:t>
            </a:r>
            <a:r>
              <a:rPr lang="en-US" altLang="el-GR" sz="2400" dirty="0" smtClean="0">
                <a:latin typeface="+mn-lt"/>
              </a:rPr>
              <a:t> </a:t>
            </a:r>
            <a:r>
              <a:rPr lang="el-GR" altLang="el-GR" sz="2400" dirty="0" smtClean="0">
                <a:latin typeface="+mn-lt"/>
              </a:rPr>
              <a:t>ή </a:t>
            </a:r>
            <a:r>
              <a:rPr lang="en-US" altLang="el-GR" sz="2400" dirty="0" smtClean="0">
                <a:latin typeface="+mn-lt"/>
              </a:rPr>
              <a:t>AlBr</a:t>
            </a:r>
            <a:r>
              <a:rPr lang="en-US" altLang="el-GR" sz="2400" baseline="-25000" dirty="0" smtClean="0">
                <a:latin typeface="+mn-lt"/>
              </a:rPr>
              <a:t>3</a:t>
            </a:r>
            <a:r>
              <a:rPr lang="en-US" altLang="el-GR" sz="2400" dirty="0" smtClean="0">
                <a:latin typeface="+mn-lt"/>
              </a:rPr>
              <a:t> </a:t>
            </a:r>
            <a:r>
              <a:rPr lang="el-GR" altLang="el-GR" sz="2400" dirty="0" smtClean="0">
                <a:latin typeface="+mn-lt"/>
              </a:rPr>
              <a:t>ή </a:t>
            </a:r>
            <a:r>
              <a:rPr lang="en-US" altLang="el-GR" sz="2400" dirty="0" smtClean="0">
                <a:latin typeface="+mn-lt"/>
              </a:rPr>
              <a:t>Fe</a:t>
            </a:r>
            <a:r>
              <a:rPr lang="el-GR" altLang="el-GR" sz="2400" dirty="0" smtClean="0">
                <a:latin typeface="+mn-lt"/>
              </a:rPr>
              <a:t>.</a:t>
            </a:r>
          </a:p>
          <a:p>
            <a:pPr eaLnBrk="1" fontAlgn="auto" hangingPunct="1">
              <a:spcBef>
                <a:spcPts val="0"/>
              </a:spcBef>
              <a:spcAft>
                <a:spcPts val="0"/>
              </a:spcAft>
              <a:defRPr/>
            </a:pPr>
            <a:r>
              <a:rPr lang="el-GR" altLang="el-GR" sz="2400" dirty="0" smtClean="0">
                <a:latin typeface="+mn-lt"/>
              </a:rPr>
              <a:t>Απουσία ακτινοβολίας </a:t>
            </a:r>
            <a:r>
              <a:rPr lang="en-US" altLang="el-GR" sz="2400" dirty="0" smtClean="0">
                <a:latin typeface="+mn-lt"/>
              </a:rPr>
              <a:t>UV.</a:t>
            </a:r>
          </a:p>
          <a:p>
            <a:pPr eaLnBrk="1" fontAlgn="auto" hangingPunct="1">
              <a:spcBef>
                <a:spcPts val="0"/>
              </a:spcBef>
              <a:spcAft>
                <a:spcPts val="0"/>
              </a:spcAft>
              <a:defRPr/>
            </a:pPr>
            <a:r>
              <a:rPr lang="el-GR" altLang="el-GR" sz="2400" dirty="0" smtClean="0">
                <a:latin typeface="+mn-lt"/>
              </a:rPr>
              <a:t>Θερμοκρασία δωματίου.</a:t>
            </a:r>
            <a:endParaRPr lang="el-GR" altLang="el-GR" sz="2400" dirty="0">
              <a:latin typeface="+mn-lt"/>
            </a:endParaRPr>
          </a:p>
        </p:txBody>
      </p:sp>
      <p:sp>
        <p:nvSpPr>
          <p:cNvPr id="34822" name="Θέση αριθμού διαφάνειας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000000"/>
                </a:solidFill>
                <a:latin typeface="Calibri" pitchFamily="34" charset="0"/>
              </a:defRPr>
            </a:lvl1pPr>
            <a:lvl2pPr marL="742950" indent="-285750">
              <a:spcBef>
                <a:spcPts val="700"/>
              </a:spcBef>
              <a:buSzPct val="100000"/>
              <a:buFont typeface="Arial" charset="0"/>
              <a:buChar char="–"/>
              <a:defRPr sz="2800">
                <a:solidFill>
                  <a:srgbClr val="000000"/>
                </a:solidFill>
                <a:latin typeface="Calibri" pitchFamily="34" charset="0"/>
              </a:defRPr>
            </a:lvl2pPr>
            <a:lvl3pPr marL="1143000" indent="-228600">
              <a:spcBef>
                <a:spcPts val="600"/>
              </a:spcBef>
              <a:buSzPct val="100000"/>
              <a:buFont typeface="Arial" charset="0"/>
              <a:buChar char="•"/>
              <a:defRPr sz="2400">
                <a:solidFill>
                  <a:srgbClr val="000000"/>
                </a:solidFill>
                <a:latin typeface="Calibri" pitchFamily="34" charset="0"/>
              </a:defRPr>
            </a:lvl3pPr>
            <a:lvl4pPr marL="1600200" indent="-228600">
              <a:spcBef>
                <a:spcPts val="500"/>
              </a:spcBef>
              <a:buSzPct val="100000"/>
              <a:buFont typeface="Arial" charset="0"/>
              <a:buChar char="–"/>
              <a:defRPr sz="2000">
                <a:solidFill>
                  <a:srgbClr val="000000"/>
                </a:solidFill>
                <a:latin typeface="Calibri" pitchFamily="34" charset="0"/>
              </a:defRPr>
            </a:lvl4pPr>
            <a:lvl5pPr marL="2057400" indent="-228600">
              <a:spcBef>
                <a:spcPts val="500"/>
              </a:spcBef>
              <a:buSzPct val="100000"/>
              <a:buFont typeface="Arial" charset="0"/>
              <a:buChar char="»"/>
              <a:defRPr sz="2000">
                <a:solidFill>
                  <a:srgbClr val="000000"/>
                </a:solidFill>
                <a:latin typeface="Calibri" pitchFamily="34" charset="0"/>
              </a:defRPr>
            </a:lvl5pPr>
            <a:lvl6pPr marL="25146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6pPr>
            <a:lvl7pPr marL="29718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7pPr>
            <a:lvl8pPr marL="34290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8pPr>
            <a:lvl9pPr marL="38862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9pPr>
          </a:lstStyle>
          <a:p>
            <a:pPr>
              <a:spcBef>
                <a:spcPct val="0"/>
              </a:spcBef>
              <a:buSzTx/>
              <a:buFontTx/>
              <a:buNone/>
            </a:pPr>
            <a:fld id="{32C6224E-C712-46D4-9E33-7CCE727D61A3}" type="slidenum">
              <a:rPr lang="el-GR" altLang="el-GR" sz="1200">
                <a:latin typeface="Arial" charset="0"/>
              </a:rPr>
              <a:pPr>
                <a:spcBef>
                  <a:spcPct val="0"/>
                </a:spcBef>
                <a:buSzTx/>
                <a:buFontTx/>
                <a:buNone/>
              </a:pPr>
              <a:t>26</a:t>
            </a:fld>
            <a:endParaRPr lang="el-GR" altLang="el-GR" sz="1200">
              <a:latin typeface="Arial" charset="0"/>
            </a:endParaRPr>
          </a:p>
        </p:txBody>
      </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txBox="1">
            <a:spLocks noGrp="1" noChangeArrowheads="1"/>
          </p:cNvSpPr>
          <p:nvPr>
            <p:ph type="title"/>
          </p:nvPr>
        </p:nvSpPr>
        <p:spPr>
          <a:xfrm>
            <a:off x="395288" y="0"/>
            <a:ext cx="8229600" cy="849313"/>
          </a:xfrm>
        </p:spPr>
        <p:txBody>
          <a:bodyPr/>
          <a:lstStyle/>
          <a:p>
            <a:pPr eaLnBrk="1" hangingPunct="1"/>
            <a:r>
              <a:rPr altLang="el-GR" smtClean="0">
                <a:latin typeface="Calibri" pitchFamily="34" charset="0"/>
              </a:rPr>
              <a:t>Αλογόνωση μεθυλοβενζολίου </a:t>
            </a:r>
            <a:r>
              <a:rPr altLang="el-GR" sz="3200" b="0" smtClean="0">
                <a:latin typeface="Calibri" pitchFamily="34" charset="0"/>
              </a:rPr>
              <a:t>(2 από </a:t>
            </a:r>
            <a:r>
              <a:rPr lang="en-US" altLang="el-GR" sz="3200" b="0" smtClean="0">
                <a:latin typeface="Calibri" pitchFamily="34" charset="0"/>
              </a:rPr>
              <a:t>2</a:t>
            </a:r>
            <a:r>
              <a:rPr altLang="el-GR" sz="3200" b="0" smtClean="0">
                <a:latin typeface="Calibri" pitchFamily="34" charset="0"/>
              </a:rPr>
              <a:t>)</a:t>
            </a:r>
          </a:p>
        </p:txBody>
      </p:sp>
      <p:pic>
        <p:nvPicPr>
          <p:cNvPr id="3584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025" y="1125538"/>
            <a:ext cx="4506913"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2492375"/>
            <a:ext cx="4494212"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3860800"/>
            <a:ext cx="4392612"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Rectangle 9"/>
          <p:cNvSpPr>
            <a:spLocks noChangeArrowheads="1"/>
          </p:cNvSpPr>
          <p:nvPr/>
        </p:nvSpPr>
        <p:spPr bwMode="auto">
          <a:xfrm>
            <a:off x="269875" y="5297488"/>
            <a:ext cx="8208963" cy="1200150"/>
          </a:xfrm>
          <a:prstGeom prst="rect">
            <a:avLst/>
          </a:prstGeom>
          <a:noFill/>
          <a:ln>
            <a:noFill/>
          </a:ln>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defRPr/>
            </a:pPr>
            <a:r>
              <a:rPr lang="el-GR" altLang="el-GR" sz="2400" dirty="0" smtClean="0">
                <a:latin typeface="+mn-lt"/>
              </a:rPr>
              <a:t>Αντίδραση </a:t>
            </a:r>
            <a:r>
              <a:rPr lang="en-US" altLang="el-GR" sz="2400" dirty="0" smtClean="0">
                <a:latin typeface="+mn-lt"/>
              </a:rPr>
              <a:t>Cl</a:t>
            </a:r>
            <a:r>
              <a:rPr lang="en-US" altLang="el-GR" sz="2400" baseline="-25000" dirty="0" smtClean="0">
                <a:latin typeface="+mn-lt"/>
              </a:rPr>
              <a:t>2</a:t>
            </a:r>
            <a:r>
              <a:rPr lang="en-US" altLang="el-GR" sz="2400" dirty="0" smtClean="0">
                <a:latin typeface="+mn-lt"/>
              </a:rPr>
              <a:t> </a:t>
            </a:r>
            <a:r>
              <a:rPr lang="el-GR" altLang="el-GR" sz="2400" dirty="0" smtClean="0">
                <a:latin typeface="+mn-lt"/>
              </a:rPr>
              <a:t>ή </a:t>
            </a:r>
            <a:r>
              <a:rPr lang="en-US" altLang="el-GR" sz="2400" dirty="0" smtClean="0">
                <a:latin typeface="+mn-lt"/>
              </a:rPr>
              <a:t>Br</a:t>
            </a:r>
            <a:r>
              <a:rPr lang="en-US" altLang="el-GR" sz="2400" baseline="-25000" dirty="0" smtClean="0">
                <a:latin typeface="+mn-lt"/>
              </a:rPr>
              <a:t>2</a:t>
            </a:r>
            <a:r>
              <a:rPr lang="en-US" altLang="el-GR" sz="2400" dirty="0" smtClean="0">
                <a:latin typeface="+mn-lt"/>
              </a:rPr>
              <a:t> </a:t>
            </a:r>
            <a:r>
              <a:rPr lang="el-GR" altLang="el-GR" sz="2400" dirty="0" smtClean="0">
                <a:latin typeface="+mn-lt"/>
              </a:rPr>
              <a:t>με </a:t>
            </a:r>
            <a:r>
              <a:rPr lang="el-GR" altLang="el-GR" sz="2400" b="1" dirty="0" smtClean="0">
                <a:solidFill>
                  <a:srgbClr val="820000"/>
                </a:solidFill>
                <a:latin typeface="+mn-lt"/>
              </a:rPr>
              <a:t>ζέον μεθυλοβενζόλιο</a:t>
            </a:r>
            <a:r>
              <a:rPr lang="en-US" altLang="el-GR" sz="2400" b="1" dirty="0" smtClean="0">
                <a:solidFill>
                  <a:srgbClr val="820000"/>
                </a:solidFill>
                <a:latin typeface="+mn-lt"/>
              </a:rPr>
              <a:t> </a:t>
            </a:r>
            <a:r>
              <a:rPr lang="el-GR" altLang="el-GR" sz="2400" dirty="0" smtClean="0">
                <a:latin typeface="+mn-lt"/>
              </a:rPr>
              <a:t>απουσία καταλύτη</a:t>
            </a:r>
            <a:r>
              <a:rPr lang="en-US" altLang="el-GR" sz="2400" dirty="0" smtClean="0">
                <a:latin typeface="+mn-lt"/>
              </a:rPr>
              <a:t> </a:t>
            </a:r>
            <a:r>
              <a:rPr lang="el-GR" altLang="el-GR" sz="2400" dirty="0" smtClean="0">
                <a:latin typeface="+mn-lt"/>
              </a:rPr>
              <a:t>αλλά </a:t>
            </a:r>
            <a:r>
              <a:rPr lang="el-GR" altLang="el-GR" sz="2400" b="1" dirty="0" smtClean="0">
                <a:solidFill>
                  <a:srgbClr val="820000"/>
                </a:solidFill>
                <a:latin typeface="+mn-lt"/>
              </a:rPr>
              <a:t>παρουσία ακτινοβολίας </a:t>
            </a:r>
            <a:r>
              <a:rPr lang="en-US" altLang="el-GR" sz="2400" b="1" dirty="0" smtClean="0">
                <a:solidFill>
                  <a:srgbClr val="820000"/>
                </a:solidFill>
                <a:latin typeface="+mn-lt"/>
              </a:rPr>
              <a:t>UV,</a:t>
            </a:r>
            <a:r>
              <a:rPr lang="en-US" altLang="el-GR" sz="2400" dirty="0" smtClean="0">
                <a:latin typeface="+mn-lt"/>
              </a:rPr>
              <a:t> </a:t>
            </a:r>
            <a:r>
              <a:rPr lang="el-GR" altLang="el-GR" sz="2400" dirty="0" smtClean="0">
                <a:latin typeface="+mn-lt"/>
              </a:rPr>
              <a:t>η υποκατάσταση λαμβάνει χώρα στη </a:t>
            </a:r>
            <a:r>
              <a:rPr lang="el-GR" altLang="el-GR" sz="2400" dirty="0" err="1" smtClean="0">
                <a:latin typeface="+mn-lt"/>
              </a:rPr>
              <a:t>μεθυλομάδα</a:t>
            </a:r>
            <a:r>
              <a:rPr lang="el-GR" altLang="el-GR" sz="2400" dirty="0" smtClean="0">
                <a:latin typeface="+mn-lt"/>
              </a:rPr>
              <a:t> και όχι στο δακτύλιο.</a:t>
            </a:r>
            <a:endParaRPr lang="el-GR" altLang="el-GR" sz="2400" dirty="0">
              <a:latin typeface="+mn-lt"/>
            </a:endParaRPr>
          </a:p>
        </p:txBody>
      </p:sp>
      <p:sp>
        <p:nvSpPr>
          <p:cNvPr id="35847" name="Θέση αριθμού διαφάνειας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000000"/>
                </a:solidFill>
                <a:latin typeface="Calibri" pitchFamily="34" charset="0"/>
              </a:defRPr>
            </a:lvl1pPr>
            <a:lvl2pPr marL="742950" indent="-285750">
              <a:spcBef>
                <a:spcPts val="700"/>
              </a:spcBef>
              <a:buSzPct val="100000"/>
              <a:buFont typeface="Arial" charset="0"/>
              <a:buChar char="–"/>
              <a:defRPr sz="2800">
                <a:solidFill>
                  <a:srgbClr val="000000"/>
                </a:solidFill>
                <a:latin typeface="Calibri" pitchFamily="34" charset="0"/>
              </a:defRPr>
            </a:lvl2pPr>
            <a:lvl3pPr marL="1143000" indent="-228600">
              <a:spcBef>
                <a:spcPts val="600"/>
              </a:spcBef>
              <a:buSzPct val="100000"/>
              <a:buFont typeface="Arial" charset="0"/>
              <a:buChar char="•"/>
              <a:defRPr sz="2400">
                <a:solidFill>
                  <a:srgbClr val="000000"/>
                </a:solidFill>
                <a:latin typeface="Calibri" pitchFamily="34" charset="0"/>
              </a:defRPr>
            </a:lvl3pPr>
            <a:lvl4pPr marL="1600200" indent="-228600">
              <a:spcBef>
                <a:spcPts val="500"/>
              </a:spcBef>
              <a:buSzPct val="100000"/>
              <a:buFont typeface="Arial" charset="0"/>
              <a:buChar char="–"/>
              <a:defRPr sz="2000">
                <a:solidFill>
                  <a:srgbClr val="000000"/>
                </a:solidFill>
                <a:latin typeface="Calibri" pitchFamily="34" charset="0"/>
              </a:defRPr>
            </a:lvl4pPr>
            <a:lvl5pPr marL="2057400" indent="-228600">
              <a:spcBef>
                <a:spcPts val="500"/>
              </a:spcBef>
              <a:buSzPct val="100000"/>
              <a:buFont typeface="Arial" charset="0"/>
              <a:buChar char="»"/>
              <a:defRPr sz="2000">
                <a:solidFill>
                  <a:srgbClr val="000000"/>
                </a:solidFill>
                <a:latin typeface="Calibri" pitchFamily="34" charset="0"/>
              </a:defRPr>
            </a:lvl5pPr>
            <a:lvl6pPr marL="25146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6pPr>
            <a:lvl7pPr marL="29718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7pPr>
            <a:lvl8pPr marL="34290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8pPr>
            <a:lvl9pPr marL="38862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9pPr>
          </a:lstStyle>
          <a:p>
            <a:pPr>
              <a:spcBef>
                <a:spcPct val="0"/>
              </a:spcBef>
              <a:buSzTx/>
              <a:buFontTx/>
              <a:buNone/>
            </a:pPr>
            <a:fld id="{79388B98-A317-456F-8732-B0B452A52139}" type="slidenum">
              <a:rPr lang="el-GR" altLang="el-GR" sz="1200">
                <a:latin typeface="Arial" charset="0"/>
              </a:rPr>
              <a:pPr>
                <a:spcBef>
                  <a:spcPct val="0"/>
                </a:spcBef>
                <a:buSzTx/>
                <a:buFontTx/>
                <a:buNone/>
              </a:pPr>
              <a:t>27</a:t>
            </a:fld>
            <a:endParaRPr lang="el-GR" altLang="el-GR" sz="1200">
              <a:latin typeface="Arial" charset="0"/>
            </a:endParaRPr>
          </a:p>
        </p:txBody>
      </p: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68313" y="0"/>
            <a:ext cx="8229600" cy="1143000"/>
          </a:xfrm>
        </p:spPr>
        <p:txBody>
          <a:bodyPr>
            <a:normAutofit fontScale="90000"/>
          </a:bodyPr>
          <a:lstStyle/>
          <a:p>
            <a:pPr eaLnBrk="1" fontAlgn="auto" hangingPunct="1">
              <a:spcBef>
                <a:spcPts val="0"/>
              </a:spcBef>
              <a:spcAft>
                <a:spcPts val="0"/>
              </a:spcAft>
              <a:defRPr/>
            </a:pPr>
            <a:r>
              <a:rPr lang="en-US" altLang="el-GR" dirty="0" err="1" smtClean="0"/>
              <a:t>Friedel</a:t>
            </a:r>
            <a:r>
              <a:rPr lang="en-US" altLang="el-GR" dirty="0" smtClean="0"/>
              <a:t>-Crafts </a:t>
            </a:r>
            <a:r>
              <a:rPr altLang="el-GR" dirty="0" err="1" smtClean="0"/>
              <a:t>αλκυλίωση</a:t>
            </a:r>
            <a:r>
              <a:rPr altLang="el-GR" dirty="0" smtClean="0"/>
              <a:t> του μεθυλοβενζολίου </a:t>
            </a:r>
            <a:r>
              <a:rPr altLang="el-GR" sz="3600" b="0" dirty="0" smtClean="0"/>
              <a:t>(1 από 2)</a:t>
            </a:r>
          </a:p>
        </p:txBody>
      </p:sp>
      <p:sp>
        <p:nvSpPr>
          <p:cNvPr id="29699" name="Rectangle 8"/>
          <p:cNvSpPr>
            <a:spLocks noChangeArrowheads="1"/>
          </p:cNvSpPr>
          <p:nvPr/>
        </p:nvSpPr>
        <p:spPr bwMode="auto">
          <a:xfrm>
            <a:off x="482600" y="1233488"/>
            <a:ext cx="8280400" cy="985837"/>
          </a:xfrm>
          <a:prstGeom prst="rect">
            <a:avLst/>
          </a:prstGeom>
          <a:noFill/>
          <a:ln>
            <a:noFill/>
          </a:ln>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eaLnBrk="1" fontAlgn="auto" hangingPunct="1">
              <a:spcBef>
                <a:spcPts val="1200"/>
              </a:spcBef>
              <a:spcAft>
                <a:spcPts val="0"/>
              </a:spcAft>
              <a:buFont typeface="Arial" panose="020B0604020202020204" pitchFamily="34" charset="0"/>
              <a:buChar char="•"/>
              <a:defRPr/>
            </a:pPr>
            <a:r>
              <a:rPr lang="el-GR" altLang="el-GR" sz="2400" dirty="0" smtClean="0">
                <a:latin typeface="+mn-lt"/>
              </a:rPr>
              <a:t>Σε</a:t>
            </a:r>
            <a:r>
              <a:rPr lang="en-US" altLang="el-GR" sz="2400" dirty="0" smtClean="0">
                <a:latin typeface="+mn-lt"/>
              </a:rPr>
              <a:t> </a:t>
            </a:r>
            <a:r>
              <a:rPr lang="en-US" altLang="el-GR" sz="2400" dirty="0">
                <a:latin typeface="+mn-lt"/>
              </a:rPr>
              <a:t>0°C, </a:t>
            </a:r>
            <a:r>
              <a:rPr lang="en-US" altLang="el-GR" sz="2400" dirty="0" smtClean="0">
                <a:latin typeface="+mn-lt"/>
              </a:rPr>
              <a:t>2-</a:t>
            </a:r>
            <a:r>
              <a:rPr lang="el-GR" altLang="el-GR" sz="2400" dirty="0" smtClean="0">
                <a:latin typeface="+mn-lt"/>
              </a:rPr>
              <a:t>, </a:t>
            </a:r>
            <a:r>
              <a:rPr lang="en-US" altLang="el-GR" sz="2400" dirty="0" smtClean="0">
                <a:latin typeface="+mn-lt"/>
              </a:rPr>
              <a:t>3- </a:t>
            </a:r>
            <a:r>
              <a:rPr lang="el-GR" altLang="el-GR" sz="2400" dirty="0" smtClean="0">
                <a:latin typeface="+mn-lt"/>
              </a:rPr>
              <a:t>και</a:t>
            </a:r>
            <a:r>
              <a:rPr lang="en-US" altLang="el-GR" sz="2400" dirty="0" smtClean="0">
                <a:latin typeface="+mn-lt"/>
              </a:rPr>
              <a:t> 4- </a:t>
            </a:r>
            <a:r>
              <a:rPr lang="el-GR" altLang="el-GR" sz="2400" dirty="0" smtClean="0">
                <a:latin typeface="+mn-lt"/>
              </a:rPr>
              <a:t>ισομερή σε αναλογία</a:t>
            </a:r>
            <a:r>
              <a:rPr lang="en-US" altLang="el-GR" sz="2400" dirty="0" smtClean="0">
                <a:latin typeface="+mn-lt"/>
              </a:rPr>
              <a:t> 54% / 17% / 29%. </a:t>
            </a:r>
            <a:endParaRPr lang="el-GR" altLang="el-GR" sz="2000" dirty="0">
              <a:latin typeface="+mn-lt"/>
            </a:endParaRPr>
          </a:p>
          <a:p>
            <a:pPr marL="342900" indent="-342900" eaLnBrk="1" fontAlgn="auto" hangingPunct="1">
              <a:spcBef>
                <a:spcPts val="1200"/>
              </a:spcBef>
              <a:spcAft>
                <a:spcPts val="0"/>
              </a:spcAft>
              <a:buFont typeface="Arial" panose="020B0604020202020204" pitchFamily="34" charset="0"/>
              <a:buChar char="•"/>
              <a:defRPr/>
            </a:pPr>
            <a:r>
              <a:rPr lang="el-GR" altLang="el-GR" sz="2400" dirty="0" smtClean="0">
                <a:latin typeface="+mn-lt"/>
              </a:rPr>
              <a:t>Σε</a:t>
            </a:r>
            <a:r>
              <a:rPr lang="en-US" altLang="el-GR" sz="2400" dirty="0" smtClean="0">
                <a:latin typeface="+mn-lt"/>
              </a:rPr>
              <a:t> </a:t>
            </a:r>
            <a:r>
              <a:rPr lang="en-US" altLang="el-GR" sz="2400" dirty="0">
                <a:latin typeface="+mn-lt"/>
              </a:rPr>
              <a:t>25°C, </a:t>
            </a:r>
            <a:r>
              <a:rPr lang="el-GR" altLang="el-GR" sz="2400" dirty="0" smtClean="0">
                <a:latin typeface="+mn-lt"/>
              </a:rPr>
              <a:t>η αναλογία μεταβάλλεται σε </a:t>
            </a:r>
            <a:r>
              <a:rPr lang="en-US" altLang="el-GR" sz="2400" dirty="0" smtClean="0">
                <a:latin typeface="+mn-lt"/>
              </a:rPr>
              <a:t>3</a:t>
            </a:r>
            <a:r>
              <a:rPr lang="en-US" altLang="el-GR" sz="2400" dirty="0">
                <a:latin typeface="+mn-lt"/>
              </a:rPr>
              <a:t>% / 69% / 28%. </a:t>
            </a:r>
            <a:endParaRPr lang="el-GR" altLang="el-GR" sz="2400" dirty="0">
              <a:latin typeface="+mn-lt"/>
            </a:endParaRPr>
          </a:p>
        </p:txBody>
      </p:sp>
      <p:sp>
        <p:nvSpPr>
          <p:cNvPr id="36868" name="Θέση αριθμού διαφάνειας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000000"/>
                </a:solidFill>
                <a:latin typeface="Calibri" pitchFamily="34" charset="0"/>
              </a:defRPr>
            </a:lvl1pPr>
            <a:lvl2pPr marL="742950" indent="-285750">
              <a:spcBef>
                <a:spcPts val="700"/>
              </a:spcBef>
              <a:buSzPct val="100000"/>
              <a:buFont typeface="Arial" charset="0"/>
              <a:buChar char="–"/>
              <a:defRPr sz="2800">
                <a:solidFill>
                  <a:srgbClr val="000000"/>
                </a:solidFill>
                <a:latin typeface="Calibri" pitchFamily="34" charset="0"/>
              </a:defRPr>
            </a:lvl2pPr>
            <a:lvl3pPr marL="1143000" indent="-228600">
              <a:spcBef>
                <a:spcPts val="600"/>
              </a:spcBef>
              <a:buSzPct val="100000"/>
              <a:buFont typeface="Arial" charset="0"/>
              <a:buChar char="•"/>
              <a:defRPr sz="2400">
                <a:solidFill>
                  <a:srgbClr val="000000"/>
                </a:solidFill>
                <a:latin typeface="Calibri" pitchFamily="34" charset="0"/>
              </a:defRPr>
            </a:lvl3pPr>
            <a:lvl4pPr marL="1600200" indent="-228600">
              <a:spcBef>
                <a:spcPts val="500"/>
              </a:spcBef>
              <a:buSzPct val="100000"/>
              <a:buFont typeface="Arial" charset="0"/>
              <a:buChar char="–"/>
              <a:defRPr sz="2000">
                <a:solidFill>
                  <a:srgbClr val="000000"/>
                </a:solidFill>
                <a:latin typeface="Calibri" pitchFamily="34" charset="0"/>
              </a:defRPr>
            </a:lvl4pPr>
            <a:lvl5pPr marL="2057400" indent="-228600">
              <a:spcBef>
                <a:spcPts val="500"/>
              </a:spcBef>
              <a:buSzPct val="100000"/>
              <a:buFont typeface="Arial" charset="0"/>
              <a:buChar char="»"/>
              <a:defRPr sz="2000">
                <a:solidFill>
                  <a:srgbClr val="000000"/>
                </a:solidFill>
                <a:latin typeface="Calibri" pitchFamily="34" charset="0"/>
              </a:defRPr>
            </a:lvl5pPr>
            <a:lvl6pPr marL="25146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6pPr>
            <a:lvl7pPr marL="29718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7pPr>
            <a:lvl8pPr marL="34290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8pPr>
            <a:lvl9pPr marL="38862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9pPr>
          </a:lstStyle>
          <a:p>
            <a:pPr>
              <a:spcBef>
                <a:spcPct val="0"/>
              </a:spcBef>
              <a:buSzTx/>
              <a:buFontTx/>
              <a:buNone/>
            </a:pPr>
            <a:fld id="{7372E52D-CC7B-4FBD-A31C-241652F7DB3A}" type="slidenum">
              <a:rPr lang="el-GR" altLang="el-GR" sz="1200">
                <a:latin typeface="Arial" charset="0"/>
              </a:rPr>
              <a:pPr>
                <a:spcBef>
                  <a:spcPct val="0"/>
                </a:spcBef>
                <a:buSzTx/>
                <a:buFontTx/>
                <a:buNone/>
              </a:pPr>
              <a:t>28</a:t>
            </a:fld>
            <a:endParaRPr lang="el-GR" altLang="el-GR" sz="1200">
              <a:latin typeface="Arial" charset="0"/>
            </a:endParaRPr>
          </a:p>
        </p:txBody>
      </p:sp>
      <p:pic>
        <p:nvPicPr>
          <p:cNvPr id="36869" name="Picture 9" descr="ortho, para and meta xyle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0688" y="2524125"/>
            <a:ext cx="5732462" cy="381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68313" y="0"/>
            <a:ext cx="8229600" cy="1143000"/>
          </a:xfrm>
        </p:spPr>
        <p:txBody>
          <a:bodyPr>
            <a:normAutofit fontScale="90000"/>
          </a:bodyPr>
          <a:lstStyle/>
          <a:p>
            <a:pPr eaLnBrk="1" fontAlgn="auto" hangingPunct="1">
              <a:spcBef>
                <a:spcPts val="0"/>
              </a:spcBef>
              <a:spcAft>
                <a:spcPts val="0"/>
              </a:spcAft>
              <a:defRPr/>
            </a:pPr>
            <a:r>
              <a:rPr altLang="el-GR" dirty="0" err="1"/>
              <a:t>Friedel-Crafts</a:t>
            </a:r>
            <a:r>
              <a:rPr altLang="el-GR" dirty="0"/>
              <a:t> </a:t>
            </a:r>
            <a:r>
              <a:rPr altLang="el-GR" dirty="0" err="1"/>
              <a:t>αλκυλίωση</a:t>
            </a:r>
            <a:r>
              <a:rPr altLang="el-GR" dirty="0"/>
              <a:t> του μεθυλοβενζολίου </a:t>
            </a:r>
            <a:r>
              <a:rPr altLang="el-GR" sz="3600" b="0" dirty="0" smtClean="0"/>
              <a:t>(</a:t>
            </a:r>
            <a:r>
              <a:rPr lang="en-US" altLang="el-GR" sz="3600" b="0" dirty="0" smtClean="0"/>
              <a:t>2</a:t>
            </a:r>
            <a:r>
              <a:rPr altLang="el-GR" sz="3600" b="0" dirty="0" smtClean="0"/>
              <a:t> </a:t>
            </a:r>
            <a:r>
              <a:rPr altLang="el-GR" sz="3600" b="0" dirty="0"/>
              <a:t>από 2)</a:t>
            </a:r>
            <a:endParaRPr altLang="el-GR" dirty="0" smtClean="0"/>
          </a:p>
        </p:txBody>
      </p:sp>
      <p:pic>
        <p:nvPicPr>
          <p:cNvPr id="3789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6838" y="1673225"/>
            <a:ext cx="6016625" cy="159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Rectangle 7"/>
          <p:cNvSpPr>
            <a:spLocks noChangeArrowheads="1"/>
          </p:cNvSpPr>
          <p:nvPr/>
        </p:nvSpPr>
        <p:spPr bwMode="auto">
          <a:xfrm>
            <a:off x="585788" y="3771900"/>
            <a:ext cx="7994650" cy="461963"/>
          </a:xfrm>
          <a:prstGeom prst="rect">
            <a:avLst/>
          </a:prstGeom>
          <a:noFill/>
          <a:ln>
            <a:noFill/>
          </a:ln>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defRPr/>
            </a:pPr>
            <a:r>
              <a:rPr lang="el-GR" altLang="el-GR" sz="2400" dirty="0" smtClean="0">
                <a:latin typeface="+mn-lt"/>
              </a:rPr>
              <a:t>Στην </a:t>
            </a:r>
            <a:r>
              <a:rPr lang="el-GR" altLang="el-GR" sz="2400" dirty="0" err="1" smtClean="0">
                <a:latin typeface="+mn-lt"/>
              </a:rPr>
              <a:t>ακυλίωση</a:t>
            </a:r>
            <a:r>
              <a:rPr lang="en-US" altLang="el-GR" sz="2400" dirty="0" smtClean="0">
                <a:latin typeface="+mn-lt"/>
              </a:rPr>
              <a:t>, </a:t>
            </a:r>
            <a:r>
              <a:rPr lang="el-GR" altLang="el-GR" sz="2400" dirty="0" smtClean="0">
                <a:latin typeface="+mn-lt"/>
              </a:rPr>
              <a:t>η υποκατάσταση λαμβάνει χώρα στη θέση 4.</a:t>
            </a:r>
            <a:endParaRPr lang="el-GR" altLang="el-GR" sz="2400" dirty="0">
              <a:latin typeface="+mn-lt"/>
            </a:endParaRPr>
          </a:p>
        </p:txBody>
      </p:sp>
      <p:sp>
        <p:nvSpPr>
          <p:cNvPr id="37893" name="Θέση αριθμού διαφάνειας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000000"/>
                </a:solidFill>
                <a:latin typeface="Calibri" pitchFamily="34" charset="0"/>
              </a:defRPr>
            </a:lvl1pPr>
            <a:lvl2pPr marL="742950" indent="-285750">
              <a:spcBef>
                <a:spcPts val="700"/>
              </a:spcBef>
              <a:buSzPct val="100000"/>
              <a:buFont typeface="Arial" charset="0"/>
              <a:buChar char="–"/>
              <a:defRPr sz="2800">
                <a:solidFill>
                  <a:srgbClr val="000000"/>
                </a:solidFill>
                <a:latin typeface="Calibri" pitchFamily="34" charset="0"/>
              </a:defRPr>
            </a:lvl2pPr>
            <a:lvl3pPr marL="1143000" indent="-228600">
              <a:spcBef>
                <a:spcPts val="600"/>
              </a:spcBef>
              <a:buSzPct val="100000"/>
              <a:buFont typeface="Arial" charset="0"/>
              <a:buChar char="•"/>
              <a:defRPr sz="2400">
                <a:solidFill>
                  <a:srgbClr val="000000"/>
                </a:solidFill>
                <a:latin typeface="Calibri" pitchFamily="34" charset="0"/>
              </a:defRPr>
            </a:lvl3pPr>
            <a:lvl4pPr marL="1600200" indent="-228600">
              <a:spcBef>
                <a:spcPts val="500"/>
              </a:spcBef>
              <a:buSzPct val="100000"/>
              <a:buFont typeface="Arial" charset="0"/>
              <a:buChar char="–"/>
              <a:defRPr sz="2000">
                <a:solidFill>
                  <a:srgbClr val="000000"/>
                </a:solidFill>
                <a:latin typeface="Calibri" pitchFamily="34" charset="0"/>
              </a:defRPr>
            </a:lvl4pPr>
            <a:lvl5pPr marL="2057400" indent="-228600">
              <a:spcBef>
                <a:spcPts val="500"/>
              </a:spcBef>
              <a:buSzPct val="100000"/>
              <a:buFont typeface="Arial" charset="0"/>
              <a:buChar char="»"/>
              <a:defRPr sz="2000">
                <a:solidFill>
                  <a:srgbClr val="000000"/>
                </a:solidFill>
                <a:latin typeface="Calibri" pitchFamily="34" charset="0"/>
              </a:defRPr>
            </a:lvl5pPr>
            <a:lvl6pPr marL="25146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6pPr>
            <a:lvl7pPr marL="29718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7pPr>
            <a:lvl8pPr marL="34290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8pPr>
            <a:lvl9pPr marL="38862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9pPr>
          </a:lstStyle>
          <a:p>
            <a:pPr>
              <a:spcBef>
                <a:spcPct val="0"/>
              </a:spcBef>
              <a:buSzTx/>
              <a:buFontTx/>
              <a:buNone/>
            </a:pPr>
            <a:fld id="{E0AF234B-36F9-4416-A417-60DE934DFCCC}" type="slidenum">
              <a:rPr lang="el-GR" altLang="el-GR" sz="1200">
                <a:latin typeface="Arial" charset="0"/>
              </a:rPr>
              <a:pPr>
                <a:spcBef>
                  <a:spcPct val="0"/>
                </a:spcBef>
                <a:buSzTx/>
                <a:buFontTx/>
                <a:buNone/>
              </a:pPr>
              <a:t>29</a:t>
            </a:fld>
            <a:endParaRPr lang="el-GR" altLang="el-GR" sz="1200">
              <a:latin typeface="Arial" charset="0"/>
            </a:endParaRP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noAutofit/>
          </a:bodyPr>
          <a:lstStyle/>
          <a:p>
            <a:pPr eaLnBrk="1" fontAlgn="auto" hangingPunct="1">
              <a:spcBef>
                <a:spcPts val="0"/>
              </a:spcBef>
              <a:spcAft>
                <a:spcPts val="0"/>
              </a:spcAft>
              <a:defRPr/>
            </a:pPr>
            <a:r>
              <a:rPr altLang="el-GR" dirty="0" err="1" smtClean="0">
                <a:latin typeface="+mn-lt"/>
              </a:rPr>
              <a:t>Αρωματικότητα</a:t>
            </a:r>
            <a:r>
              <a:rPr lang="en-US" altLang="el-GR" dirty="0" smtClean="0">
                <a:latin typeface="+mn-lt"/>
              </a:rPr>
              <a:t> </a:t>
            </a:r>
            <a:r>
              <a:rPr altLang="el-GR" dirty="0" smtClean="0">
                <a:latin typeface="+mn-lt"/>
              </a:rPr>
              <a:t>- </a:t>
            </a:r>
            <a:r>
              <a:rPr altLang="el-GR" dirty="0" smtClean="0">
                <a:latin typeface="+mn-lt"/>
              </a:rPr>
              <a:t>Κανόνας </a:t>
            </a:r>
            <a:r>
              <a:rPr lang="en-US" altLang="el-GR" dirty="0" err="1" smtClean="0">
                <a:latin typeface="+mn-lt"/>
              </a:rPr>
              <a:t>H</a:t>
            </a:r>
            <a:r>
              <a:rPr lang="en-US" altLang="el-GR" dirty="0" err="1" smtClean="0">
                <a:latin typeface="+mn-lt"/>
                <a:cs typeface="Arial" panose="020B0604020202020204" pitchFamily="34" charset="0"/>
              </a:rPr>
              <a:t>ü</a:t>
            </a:r>
            <a:r>
              <a:rPr lang="en-US" altLang="el-GR" dirty="0" err="1" smtClean="0">
                <a:latin typeface="+mn-lt"/>
              </a:rPr>
              <a:t>ckel</a:t>
            </a:r>
            <a:endParaRPr altLang="el-GR" dirty="0" smtClean="0">
              <a:latin typeface="+mn-lt"/>
            </a:endParaRPr>
          </a:p>
        </p:txBody>
      </p:sp>
      <p:sp>
        <p:nvSpPr>
          <p:cNvPr id="4099" name="Rectangle 2"/>
          <p:cNvSpPr>
            <a:spLocks noChangeArrowheads="1"/>
          </p:cNvSpPr>
          <p:nvPr/>
        </p:nvSpPr>
        <p:spPr bwMode="auto">
          <a:xfrm>
            <a:off x="550863" y="1154113"/>
            <a:ext cx="8064500" cy="1878012"/>
          </a:xfrm>
          <a:prstGeom prst="rect">
            <a:avLst/>
          </a:prstGeom>
          <a:noFill/>
          <a:ln>
            <a:noFill/>
          </a:ln>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defRPr/>
            </a:pPr>
            <a:r>
              <a:rPr lang="el-GR" altLang="el-GR" sz="2400" b="1" dirty="0">
                <a:latin typeface="+mn-lt"/>
              </a:rPr>
              <a:t>Κριτήρια </a:t>
            </a:r>
            <a:r>
              <a:rPr lang="el-GR" altLang="el-GR" sz="2400" b="1" dirty="0" err="1" smtClean="0">
                <a:latin typeface="+mn-lt"/>
              </a:rPr>
              <a:t>αρωματικότητας</a:t>
            </a:r>
            <a:endParaRPr lang="el-GR" altLang="el-GR" sz="2400" b="1" dirty="0">
              <a:latin typeface="+mn-lt"/>
            </a:endParaRPr>
          </a:p>
          <a:p>
            <a:pPr eaLnBrk="1" fontAlgn="auto" hangingPunct="1">
              <a:spcBef>
                <a:spcPts val="1200"/>
              </a:spcBef>
              <a:spcAft>
                <a:spcPts val="0"/>
              </a:spcAft>
              <a:buFont typeface="Arial" panose="020B0604020202020204" pitchFamily="34" charset="0"/>
              <a:buChar char="•"/>
              <a:defRPr/>
            </a:pPr>
            <a:r>
              <a:rPr lang="el-GR" altLang="el-GR" sz="2400" dirty="0">
                <a:latin typeface="+mn-lt"/>
              </a:rPr>
              <a:t> Να είναι επίπεδο, κυκλικό και </a:t>
            </a:r>
            <a:r>
              <a:rPr lang="el-GR" altLang="el-GR" sz="2400" dirty="0" err="1">
                <a:latin typeface="+mn-lt"/>
              </a:rPr>
              <a:t>συζυγιακό</a:t>
            </a:r>
            <a:r>
              <a:rPr lang="el-GR" altLang="el-GR" sz="2400" dirty="0">
                <a:latin typeface="+mn-lt"/>
              </a:rPr>
              <a:t> μόριο, δηλαδή να αποτελείται από εναλλάξ απλούς και διπλούς δεσμούς</a:t>
            </a:r>
            <a:r>
              <a:rPr lang="el-GR" altLang="el-GR" sz="2400" dirty="0" smtClean="0">
                <a:latin typeface="+mn-lt"/>
              </a:rPr>
              <a:t>.</a:t>
            </a:r>
            <a:endParaRPr lang="el-GR" altLang="el-GR" sz="2400" dirty="0">
              <a:latin typeface="+mn-lt"/>
            </a:endParaRPr>
          </a:p>
          <a:p>
            <a:pPr eaLnBrk="1" fontAlgn="auto" hangingPunct="1">
              <a:spcBef>
                <a:spcPts val="1200"/>
              </a:spcBef>
              <a:spcAft>
                <a:spcPts val="0"/>
              </a:spcAft>
              <a:buFont typeface="Arial" panose="020B0604020202020204" pitchFamily="34" charset="0"/>
              <a:buChar char="•"/>
              <a:defRPr/>
            </a:pPr>
            <a:r>
              <a:rPr lang="el-GR" altLang="el-GR" sz="2400" dirty="0">
                <a:latin typeface="+mn-lt"/>
              </a:rPr>
              <a:t> Να υπακούει στον κανόνα του </a:t>
            </a:r>
            <a:r>
              <a:rPr lang="en-US" altLang="el-GR" sz="2400" dirty="0" err="1">
                <a:latin typeface="+mn-lt"/>
              </a:rPr>
              <a:t>Hückel</a:t>
            </a:r>
            <a:r>
              <a:rPr lang="en-US" altLang="el-GR" sz="2400" dirty="0">
                <a:latin typeface="+mn-lt"/>
              </a:rPr>
              <a:t>.</a:t>
            </a:r>
            <a:endParaRPr lang="el-GR" altLang="el-GR" sz="2400" dirty="0">
              <a:latin typeface="+mn-lt"/>
            </a:endParaRPr>
          </a:p>
        </p:txBody>
      </p:sp>
      <p:sp>
        <p:nvSpPr>
          <p:cNvPr id="4100" name="Rectangle 3"/>
          <p:cNvSpPr>
            <a:spLocks noChangeArrowheads="1"/>
          </p:cNvSpPr>
          <p:nvPr/>
        </p:nvSpPr>
        <p:spPr bwMode="auto">
          <a:xfrm>
            <a:off x="265113" y="3284538"/>
            <a:ext cx="8350250" cy="1108075"/>
          </a:xfrm>
          <a:prstGeom prst="rect">
            <a:avLst/>
          </a:prstGeom>
          <a:noFill/>
          <a:ln>
            <a:noFill/>
          </a:ln>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defRPr/>
            </a:pPr>
            <a:r>
              <a:rPr lang="el-GR" altLang="el-GR" sz="2200" b="1" dirty="0">
                <a:latin typeface="+mn-lt"/>
              </a:rPr>
              <a:t>Κανόνας </a:t>
            </a:r>
            <a:r>
              <a:rPr lang="en-US" altLang="el-GR" sz="2200" b="1" dirty="0" err="1">
                <a:latin typeface="+mn-lt"/>
              </a:rPr>
              <a:t>Hückel</a:t>
            </a:r>
            <a:r>
              <a:rPr lang="en-US" altLang="el-GR" sz="2200" b="1" dirty="0">
                <a:latin typeface="+mn-lt"/>
              </a:rPr>
              <a:t>: </a:t>
            </a:r>
            <a:r>
              <a:rPr lang="el-GR" altLang="el-GR" sz="2200" dirty="0">
                <a:latin typeface="+mn-lt"/>
              </a:rPr>
              <a:t>Ένα μόριο είναι αρωματικό, αν διαθέτει </a:t>
            </a:r>
            <a:r>
              <a:rPr lang="en-US" altLang="el-GR" sz="2200" dirty="0">
                <a:latin typeface="+mn-lt"/>
              </a:rPr>
              <a:t>(</a:t>
            </a:r>
            <a:r>
              <a:rPr lang="el-GR" altLang="el-GR" sz="2200" dirty="0">
                <a:latin typeface="+mn-lt"/>
              </a:rPr>
              <a:t>4</a:t>
            </a:r>
            <a:r>
              <a:rPr lang="en-US" altLang="el-GR" sz="2200" dirty="0">
                <a:latin typeface="+mn-lt"/>
              </a:rPr>
              <a:t>n+2) </a:t>
            </a:r>
            <a:r>
              <a:rPr lang="el-GR" altLang="el-GR" sz="2200" dirty="0">
                <a:latin typeface="+mn-lt"/>
              </a:rPr>
              <a:t>π ηλεκτρόνια,</a:t>
            </a:r>
          </a:p>
          <a:p>
            <a:pPr eaLnBrk="1" fontAlgn="auto" hangingPunct="1">
              <a:spcBef>
                <a:spcPts val="0"/>
              </a:spcBef>
              <a:spcAft>
                <a:spcPts val="0"/>
              </a:spcAft>
              <a:defRPr/>
            </a:pPr>
            <a:r>
              <a:rPr lang="el-GR" altLang="el-GR" sz="2200" dirty="0">
                <a:latin typeface="+mn-lt"/>
              </a:rPr>
              <a:t>όπου </a:t>
            </a:r>
            <a:r>
              <a:rPr lang="en-US" altLang="el-GR" sz="2200" dirty="0">
                <a:latin typeface="+mn-lt"/>
              </a:rPr>
              <a:t>n=</a:t>
            </a:r>
            <a:r>
              <a:rPr lang="el-GR" altLang="el-GR" sz="2200" dirty="0">
                <a:latin typeface="+mn-lt"/>
              </a:rPr>
              <a:t> 0, 1, 2, 3,…</a:t>
            </a:r>
          </a:p>
        </p:txBody>
      </p:sp>
      <p:pic>
        <p:nvPicPr>
          <p:cNvPr id="8197" name="Picture 6" descr="What does 4n+2 mean"/>
          <p:cNvPicPr>
            <a:picLocks noChangeAspect="1" noChangeArrowheads="1"/>
          </p:cNvPicPr>
          <p:nvPr/>
        </p:nvPicPr>
        <p:blipFill>
          <a:blip r:embed="rId3">
            <a:extLst>
              <a:ext uri="{28A0092B-C50C-407E-A947-70E740481C1C}">
                <a14:useLocalDpi xmlns:a14="http://schemas.microsoft.com/office/drawing/2010/main" val="0"/>
              </a:ext>
            </a:extLst>
          </a:blip>
          <a:srcRect r="77393" b="42143"/>
          <a:stretch>
            <a:fillRect/>
          </a:stretch>
        </p:blipFill>
        <p:spPr bwMode="auto">
          <a:xfrm>
            <a:off x="1878013" y="4564063"/>
            <a:ext cx="795337"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TextBox 2"/>
          <p:cNvSpPr txBox="1">
            <a:spLocks noChangeArrowheads="1"/>
          </p:cNvSpPr>
          <p:nvPr/>
        </p:nvSpPr>
        <p:spPr bwMode="auto">
          <a:xfrm>
            <a:off x="1406525" y="5561013"/>
            <a:ext cx="177482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SzPct val="100000"/>
              <a:buFont typeface="Arial" charset="0"/>
              <a:buChar char="•"/>
              <a:defRPr sz="3200">
                <a:solidFill>
                  <a:srgbClr val="000000"/>
                </a:solidFill>
                <a:latin typeface="Calibri" pitchFamily="34" charset="0"/>
              </a:defRPr>
            </a:lvl1pPr>
            <a:lvl2pPr marL="742950" indent="-285750">
              <a:spcBef>
                <a:spcPts val="700"/>
              </a:spcBef>
              <a:buSzPct val="100000"/>
              <a:buFont typeface="Arial" charset="0"/>
              <a:buChar char="–"/>
              <a:defRPr sz="2800">
                <a:solidFill>
                  <a:srgbClr val="000000"/>
                </a:solidFill>
                <a:latin typeface="Calibri" pitchFamily="34" charset="0"/>
              </a:defRPr>
            </a:lvl2pPr>
            <a:lvl3pPr marL="1143000" indent="-228600">
              <a:spcBef>
                <a:spcPts val="600"/>
              </a:spcBef>
              <a:buSzPct val="100000"/>
              <a:buFont typeface="Arial" charset="0"/>
              <a:buChar char="•"/>
              <a:defRPr sz="2400">
                <a:solidFill>
                  <a:srgbClr val="000000"/>
                </a:solidFill>
                <a:latin typeface="Calibri" pitchFamily="34" charset="0"/>
              </a:defRPr>
            </a:lvl3pPr>
            <a:lvl4pPr marL="1600200" indent="-228600">
              <a:spcBef>
                <a:spcPts val="500"/>
              </a:spcBef>
              <a:buSzPct val="100000"/>
              <a:buFont typeface="Arial" charset="0"/>
              <a:buChar char="–"/>
              <a:defRPr sz="2000">
                <a:solidFill>
                  <a:srgbClr val="000000"/>
                </a:solidFill>
                <a:latin typeface="Calibri" pitchFamily="34" charset="0"/>
              </a:defRPr>
            </a:lvl4pPr>
            <a:lvl5pPr marL="2057400" indent="-228600">
              <a:spcBef>
                <a:spcPts val="500"/>
              </a:spcBef>
              <a:buSzPct val="100000"/>
              <a:buFont typeface="Arial" charset="0"/>
              <a:buChar char="»"/>
              <a:defRPr sz="2000">
                <a:solidFill>
                  <a:srgbClr val="000000"/>
                </a:solidFill>
                <a:latin typeface="Calibri" pitchFamily="34" charset="0"/>
              </a:defRPr>
            </a:lvl5pPr>
            <a:lvl6pPr marL="25146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6pPr>
            <a:lvl7pPr marL="29718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7pPr>
            <a:lvl8pPr marL="34290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8pPr>
            <a:lvl9pPr marL="38862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9pPr>
          </a:lstStyle>
          <a:p>
            <a:pPr algn="ctr" eaLnBrk="1" hangingPunct="1">
              <a:spcBef>
                <a:spcPct val="0"/>
              </a:spcBef>
              <a:buSzTx/>
              <a:buFontTx/>
              <a:buNone/>
            </a:pPr>
            <a:r>
              <a:rPr lang="el-GR" altLang="el-GR" sz="2200" b="1">
                <a:solidFill>
                  <a:srgbClr val="004A82"/>
                </a:solidFill>
              </a:rPr>
              <a:t>6π </a:t>
            </a:r>
            <a:r>
              <a:rPr lang="en-US" altLang="el-GR" sz="2200" b="1">
                <a:solidFill>
                  <a:srgbClr val="004A82"/>
                </a:solidFill>
              </a:rPr>
              <a:t>electrons</a:t>
            </a:r>
          </a:p>
          <a:p>
            <a:pPr algn="ctr" eaLnBrk="1" hangingPunct="1">
              <a:spcBef>
                <a:spcPct val="0"/>
              </a:spcBef>
              <a:buSzTx/>
              <a:buFontTx/>
              <a:buNone/>
            </a:pPr>
            <a:r>
              <a:rPr lang="en-US" altLang="el-GR" sz="2200">
                <a:solidFill>
                  <a:schemeClr val="tx1"/>
                </a:solidFill>
              </a:rPr>
              <a:t>Aromatic</a:t>
            </a:r>
            <a:endParaRPr lang="el-GR" altLang="el-GR" sz="2200">
              <a:solidFill>
                <a:schemeClr val="tx1"/>
              </a:solidFill>
            </a:endParaRPr>
          </a:p>
        </p:txBody>
      </p:sp>
      <p:pic>
        <p:nvPicPr>
          <p:cNvPr id="8199" name="Picture 6" descr="What does 4n+2 mean"/>
          <p:cNvPicPr>
            <a:picLocks noChangeAspect="1" noChangeArrowheads="1"/>
          </p:cNvPicPr>
          <p:nvPr/>
        </p:nvPicPr>
        <p:blipFill>
          <a:blip r:embed="rId3">
            <a:extLst>
              <a:ext uri="{28A0092B-C50C-407E-A947-70E740481C1C}">
                <a14:useLocalDpi xmlns:a14="http://schemas.microsoft.com/office/drawing/2010/main" val="0"/>
              </a:ext>
            </a:extLst>
          </a:blip>
          <a:srcRect l="31555" t="6375" r="40663" b="47292"/>
          <a:stretch>
            <a:fillRect/>
          </a:stretch>
        </p:blipFill>
        <p:spPr bwMode="auto">
          <a:xfrm>
            <a:off x="3802063" y="4746625"/>
            <a:ext cx="9779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TextBox 8"/>
          <p:cNvSpPr txBox="1">
            <a:spLocks noChangeArrowheads="1"/>
          </p:cNvSpPr>
          <p:nvPr/>
        </p:nvSpPr>
        <p:spPr bwMode="auto">
          <a:xfrm>
            <a:off x="3403600" y="5570538"/>
            <a:ext cx="177482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SzPct val="100000"/>
              <a:buFont typeface="Arial" charset="0"/>
              <a:buChar char="•"/>
              <a:defRPr sz="3200">
                <a:solidFill>
                  <a:srgbClr val="000000"/>
                </a:solidFill>
                <a:latin typeface="Calibri" pitchFamily="34" charset="0"/>
              </a:defRPr>
            </a:lvl1pPr>
            <a:lvl2pPr marL="742950" indent="-285750">
              <a:spcBef>
                <a:spcPts val="700"/>
              </a:spcBef>
              <a:buSzPct val="100000"/>
              <a:buFont typeface="Arial" charset="0"/>
              <a:buChar char="–"/>
              <a:defRPr sz="2800">
                <a:solidFill>
                  <a:srgbClr val="000000"/>
                </a:solidFill>
                <a:latin typeface="Calibri" pitchFamily="34" charset="0"/>
              </a:defRPr>
            </a:lvl2pPr>
            <a:lvl3pPr marL="1143000" indent="-228600">
              <a:spcBef>
                <a:spcPts val="600"/>
              </a:spcBef>
              <a:buSzPct val="100000"/>
              <a:buFont typeface="Arial" charset="0"/>
              <a:buChar char="•"/>
              <a:defRPr sz="2400">
                <a:solidFill>
                  <a:srgbClr val="000000"/>
                </a:solidFill>
                <a:latin typeface="Calibri" pitchFamily="34" charset="0"/>
              </a:defRPr>
            </a:lvl3pPr>
            <a:lvl4pPr marL="1600200" indent="-228600">
              <a:spcBef>
                <a:spcPts val="500"/>
              </a:spcBef>
              <a:buSzPct val="100000"/>
              <a:buFont typeface="Arial" charset="0"/>
              <a:buChar char="–"/>
              <a:defRPr sz="2000">
                <a:solidFill>
                  <a:srgbClr val="000000"/>
                </a:solidFill>
                <a:latin typeface="Calibri" pitchFamily="34" charset="0"/>
              </a:defRPr>
            </a:lvl4pPr>
            <a:lvl5pPr marL="2057400" indent="-228600">
              <a:spcBef>
                <a:spcPts val="500"/>
              </a:spcBef>
              <a:buSzPct val="100000"/>
              <a:buFont typeface="Arial" charset="0"/>
              <a:buChar char="»"/>
              <a:defRPr sz="2000">
                <a:solidFill>
                  <a:srgbClr val="000000"/>
                </a:solidFill>
                <a:latin typeface="Calibri" pitchFamily="34" charset="0"/>
              </a:defRPr>
            </a:lvl5pPr>
            <a:lvl6pPr marL="25146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6pPr>
            <a:lvl7pPr marL="29718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7pPr>
            <a:lvl8pPr marL="34290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8pPr>
            <a:lvl9pPr marL="38862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9pPr>
          </a:lstStyle>
          <a:p>
            <a:pPr algn="ctr" eaLnBrk="1" hangingPunct="1">
              <a:spcBef>
                <a:spcPct val="0"/>
              </a:spcBef>
              <a:buSzTx/>
              <a:buFontTx/>
              <a:buNone/>
            </a:pPr>
            <a:r>
              <a:rPr lang="en-US" altLang="el-GR" sz="2200" b="1">
                <a:solidFill>
                  <a:srgbClr val="004A82"/>
                </a:solidFill>
              </a:rPr>
              <a:t>8</a:t>
            </a:r>
            <a:r>
              <a:rPr lang="el-GR" altLang="el-GR" sz="2200" b="1">
                <a:solidFill>
                  <a:srgbClr val="004A82"/>
                </a:solidFill>
              </a:rPr>
              <a:t>π </a:t>
            </a:r>
            <a:r>
              <a:rPr lang="en-US" altLang="el-GR" sz="2200" b="1">
                <a:solidFill>
                  <a:srgbClr val="004A82"/>
                </a:solidFill>
              </a:rPr>
              <a:t>electrons</a:t>
            </a:r>
          </a:p>
          <a:p>
            <a:pPr algn="ctr" eaLnBrk="1" hangingPunct="1">
              <a:spcBef>
                <a:spcPct val="0"/>
              </a:spcBef>
              <a:buSzTx/>
              <a:buFontTx/>
              <a:buNone/>
            </a:pPr>
            <a:r>
              <a:rPr lang="en-US" altLang="el-GR" sz="2200">
                <a:solidFill>
                  <a:schemeClr val="tx1"/>
                </a:solidFill>
              </a:rPr>
              <a:t>Not Aromatic</a:t>
            </a:r>
            <a:endParaRPr lang="el-GR" altLang="el-GR" sz="2200">
              <a:solidFill>
                <a:schemeClr val="tx1"/>
              </a:solidFill>
            </a:endParaRPr>
          </a:p>
        </p:txBody>
      </p:sp>
      <p:pic>
        <p:nvPicPr>
          <p:cNvPr id="8201" name="Picture 6" descr="What does 4n+2 mean"/>
          <p:cNvPicPr>
            <a:picLocks noChangeAspect="1" noChangeArrowheads="1"/>
          </p:cNvPicPr>
          <p:nvPr/>
        </p:nvPicPr>
        <p:blipFill>
          <a:blip r:embed="rId3">
            <a:extLst>
              <a:ext uri="{28A0092B-C50C-407E-A947-70E740481C1C}">
                <a14:useLocalDpi xmlns:a14="http://schemas.microsoft.com/office/drawing/2010/main" val="0"/>
              </a:ext>
            </a:extLst>
          </a:blip>
          <a:srcRect l="67624" b="44205"/>
          <a:stretch>
            <a:fillRect/>
          </a:stretch>
        </p:blipFill>
        <p:spPr bwMode="auto">
          <a:xfrm>
            <a:off x="6165850" y="4687888"/>
            <a:ext cx="1138238"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2" name="TextBox 10"/>
          <p:cNvSpPr txBox="1">
            <a:spLocks noChangeArrowheads="1"/>
          </p:cNvSpPr>
          <p:nvPr/>
        </p:nvSpPr>
        <p:spPr bwMode="auto">
          <a:xfrm>
            <a:off x="5848350" y="5570538"/>
            <a:ext cx="177323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SzPct val="100000"/>
              <a:buFont typeface="Arial" charset="0"/>
              <a:buChar char="•"/>
              <a:defRPr sz="3200">
                <a:solidFill>
                  <a:srgbClr val="000000"/>
                </a:solidFill>
                <a:latin typeface="Calibri" pitchFamily="34" charset="0"/>
              </a:defRPr>
            </a:lvl1pPr>
            <a:lvl2pPr marL="742950" indent="-285750">
              <a:spcBef>
                <a:spcPts val="700"/>
              </a:spcBef>
              <a:buSzPct val="100000"/>
              <a:buFont typeface="Arial" charset="0"/>
              <a:buChar char="–"/>
              <a:defRPr sz="2800">
                <a:solidFill>
                  <a:srgbClr val="000000"/>
                </a:solidFill>
                <a:latin typeface="Calibri" pitchFamily="34" charset="0"/>
              </a:defRPr>
            </a:lvl2pPr>
            <a:lvl3pPr marL="1143000" indent="-228600">
              <a:spcBef>
                <a:spcPts val="600"/>
              </a:spcBef>
              <a:buSzPct val="100000"/>
              <a:buFont typeface="Arial" charset="0"/>
              <a:buChar char="•"/>
              <a:defRPr sz="2400">
                <a:solidFill>
                  <a:srgbClr val="000000"/>
                </a:solidFill>
                <a:latin typeface="Calibri" pitchFamily="34" charset="0"/>
              </a:defRPr>
            </a:lvl3pPr>
            <a:lvl4pPr marL="1600200" indent="-228600">
              <a:spcBef>
                <a:spcPts val="500"/>
              </a:spcBef>
              <a:buSzPct val="100000"/>
              <a:buFont typeface="Arial" charset="0"/>
              <a:buChar char="–"/>
              <a:defRPr sz="2000">
                <a:solidFill>
                  <a:srgbClr val="000000"/>
                </a:solidFill>
                <a:latin typeface="Calibri" pitchFamily="34" charset="0"/>
              </a:defRPr>
            </a:lvl4pPr>
            <a:lvl5pPr marL="2057400" indent="-228600">
              <a:spcBef>
                <a:spcPts val="500"/>
              </a:spcBef>
              <a:buSzPct val="100000"/>
              <a:buFont typeface="Arial" charset="0"/>
              <a:buChar char="»"/>
              <a:defRPr sz="2000">
                <a:solidFill>
                  <a:srgbClr val="000000"/>
                </a:solidFill>
                <a:latin typeface="Calibri" pitchFamily="34" charset="0"/>
              </a:defRPr>
            </a:lvl5pPr>
            <a:lvl6pPr marL="25146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6pPr>
            <a:lvl7pPr marL="29718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7pPr>
            <a:lvl8pPr marL="34290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8pPr>
            <a:lvl9pPr marL="38862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9pPr>
          </a:lstStyle>
          <a:p>
            <a:pPr algn="ctr" eaLnBrk="1" hangingPunct="1">
              <a:spcBef>
                <a:spcPct val="0"/>
              </a:spcBef>
              <a:buSzTx/>
              <a:buFontTx/>
              <a:buNone/>
            </a:pPr>
            <a:r>
              <a:rPr lang="en-US" altLang="el-GR" sz="2200" b="1">
                <a:solidFill>
                  <a:srgbClr val="004A82"/>
                </a:solidFill>
              </a:rPr>
              <a:t>10</a:t>
            </a:r>
            <a:r>
              <a:rPr lang="el-GR" altLang="el-GR" sz="2200" b="1">
                <a:solidFill>
                  <a:srgbClr val="004A82"/>
                </a:solidFill>
              </a:rPr>
              <a:t>π </a:t>
            </a:r>
            <a:r>
              <a:rPr lang="en-US" altLang="el-GR" sz="2200" b="1">
                <a:solidFill>
                  <a:srgbClr val="004A82"/>
                </a:solidFill>
              </a:rPr>
              <a:t>electrons</a:t>
            </a:r>
          </a:p>
          <a:p>
            <a:pPr algn="ctr" eaLnBrk="1" hangingPunct="1">
              <a:spcBef>
                <a:spcPct val="0"/>
              </a:spcBef>
              <a:buSzTx/>
              <a:buFontTx/>
              <a:buNone/>
            </a:pPr>
            <a:r>
              <a:rPr lang="en-US" altLang="el-GR" sz="2200">
                <a:solidFill>
                  <a:schemeClr val="tx1"/>
                </a:solidFill>
              </a:rPr>
              <a:t>Aromatic</a:t>
            </a:r>
            <a:endParaRPr lang="el-GR" altLang="el-GR" sz="2200">
              <a:solidFill>
                <a:schemeClr val="tx1"/>
              </a:solidFill>
            </a:endParaRPr>
          </a:p>
        </p:txBody>
      </p:sp>
      <p:sp>
        <p:nvSpPr>
          <p:cNvPr id="8203"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000000"/>
                </a:solidFill>
                <a:latin typeface="Calibri" pitchFamily="34" charset="0"/>
              </a:defRPr>
            </a:lvl1pPr>
            <a:lvl2pPr marL="742950" indent="-285750">
              <a:spcBef>
                <a:spcPts val="700"/>
              </a:spcBef>
              <a:buSzPct val="100000"/>
              <a:buFont typeface="Arial" charset="0"/>
              <a:buChar char="–"/>
              <a:defRPr sz="2800">
                <a:solidFill>
                  <a:srgbClr val="000000"/>
                </a:solidFill>
                <a:latin typeface="Calibri" pitchFamily="34" charset="0"/>
              </a:defRPr>
            </a:lvl2pPr>
            <a:lvl3pPr marL="1143000" indent="-228600">
              <a:spcBef>
                <a:spcPts val="600"/>
              </a:spcBef>
              <a:buSzPct val="100000"/>
              <a:buFont typeface="Arial" charset="0"/>
              <a:buChar char="•"/>
              <a:defRPr sz="2400">
                <a:solidFill>
                  <a:srgbClr val="000000"/>
                </a:solidFill>
                <a:latin typeface="Calibri" pitchFamily="34" charset="0"/>
              </a:defRPr>
            </a:lvl3pPr>
            <a:lvl4pPr marL="1600200" indent="-228600">
              <a:spcBef>
                <a:spcPts val="500"/>
              </a:spcBef>
              <a:buSzPct val="100000"/>
              <a:buFont typeface="Arial" charset="0"/>
              <a:buChar char="–"/>
              <a:defRPr sz="2000">
                <a:solidFill>
                  <a:srgbClr val="000000"/>
                </a:solidFill>
                <a:latin typeface="Calibri" pitchFamily="34" charset="0"/>
              </a:defRPr>
            </a:lvl4pPr>
            <a:lvl5pPr marL="2057400" indent="-228600">
              <a:spcBef>
                <a:spcPts val="500"/>
              </a:spcBef>
              <a:buSzPct val="100000"/>
              <a:buFont typeface="Arial" charset="0"/>
              <a:buChar char="»"/>
              <a:defRPr sz="2000">
                <a:solidFill>
                  <a:srgbClr val="000000"/>
                </a:solidFill>
                <a:latin typeface="Calibri" pitchFamily="34" charset="0"/>
              </a:defRPr>
            </a:lvl5pPr>
            <a:lvl6pPr marL="25146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6pPr>
            <a:lvl7pPr marL="29718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7pPr>
            <a:lvl8pPr marL="34290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8pPr>
            <a:lvl9pPr marL="38862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9pPr>
          </a:lstStyle>
          <a:p>
            <a:pPr>
              <a:spcBef>
                <a:spcPct val="0"/>
              </a:spcBef>
              <a:buSzTx/>
              <a:buFontTx/>
              <a:buNone/>
            </a:pPr>
            <a:fld id="{E734D2B8-8FB5-4115-80D5-DCAA3068FD51}" type="slidenum">
              <a:rPr lang="el-GR" altLang="el-GR" sz="1200">
                <a:latin typeface="Arial" charset="0"/>
              </a:rPr>
              <a:pPr>
                <a:spcBef>
                  <a:spcPct val="0"/>
                </a:spcBef>
                <a:buSzTx/>
                <a:buFontTx/>
                <a:buNone/>
              </a:pPr>
              <a:t>3</a:t>
            </a:fld>
            <a:endParaRPr lang="el-GR" altLang="el-GR" sz="1200">
              <a:latin typeface="Arial" charset="0"/>
            </a:endParaRPr>
          </a:p>
        </p:txBody>
      </p:sp>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5003800" y="2852738"/>
            <a:ext cx="1081088" cy="1439862"/>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l-GR"/>
          </a:p>
        </p:txBody>
      </p:sp>
      <p:sp>
        <p:nvSpPr>
          <p:cNvPr id="12" name="Rounded Rectangle 11"/>
          <p:cNvSpPr/>
          <p:nvPr/>
        </p:nvSpPr>
        <p:spPr>
          <a:xfrm>
            <a:off x="5148263" y="1052513"/>
            <a:ext cx="1439862" cy="1368425"/>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l-GR"/>
          </a:p>
        </p:txBody>
      </p:sp>
      <p:sp>
        <p:nvSpPr>
          <p:cNvPr id="38916" name="Rectangle 2"/>
          <p:cNvSpPr txBox="1">
            <a:spLocks noGrp="1" noChangeArrowheads="1"/>
          </p:cNvSpPr>
          <p:nvPr>
            <p:ph type="title"/>
          </p:nvPr>
        </p:nvSpPr>
        <p:spPr>
          <a:xfrm>
            <a:off x="468313" y="0"/>
            <a:ext cx="8229600" cy="981075"/>
          </a:xfrm>
        </p:spPr>
        <p:txBody>
          <a:bodyPr/>
          <a:lstStyle/>
          <a:p>
            <a:pPr eaLnBrk="1" hangingPunct="1"/>
            <a:r>
              <a:rPr altLang="el-GR" smtClean="0">
                <a:latin typeface="Calibri" pitchFamily="34" charset="0"/>
              </a:rPr>
              <a:t>Σουλφονίωση μεθυλοβενζολίου</a:t>
            </a:r>
          </a:p>
        </p:txBody>
      </p:sp>
      <p:pic>
        <p:nvPicPr>
          <p:cNvPr id="389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1268413"/>
            <a:ext cx="5832475"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7488" y="2924175"/>
            <a:ext cx="5316537"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5" name="Rectangle 8"/>
          <p:cNvSpPr>
            <a:spLocks noChangeArrowheads="1"/>
          </p:cNvSpPr>
          <p:nvPr/>
        </p:nvSpPr>
        <p:spPr bwMode="auto">
          <a:xfrm>
            <a:off x="4184650" y="2406650"/>
            <a:ext cx="2820988" cy="431800"/>
          </a:xfrm>
          <a:prstGeom prst="rect">
            <a:avLst/>
          </a:prstGeom>
          <a:noFill/>
          <a:ln>
            <a:noFill/>
          </a:ln>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defRPr/>
            </a:pPr>
            <a:r>
              <a:rPr lang="el-GR" altLang="el-GR" sz="2200" dirty="0" smtClean="0">
                <a:latin typeface="+mn-lt"/>
              </a:rPr>
              <a:t>Μίγμα δύο ισομερών</a:t>
            </a:r>
            <a:endParaRPr lang="el-GR" altLang="el-GR" sz="2200" dirty="0">
              <a:latin typeface="+mn-lt"/>
            </a:endParaRPr>
          </a:p>
        </p:txBody>
      </p:sp>
      <p:sp>
        <p:nvSpPr>
          <p:cNvPr id="32776" name="Rectangle 9"/>
          <p:cNvSpPr>
            <a:spLocks noChangeArrowheads="1"/>
          </p:cNvSpPr>
          <p:nvPr/>
        </p:nvSpPr>
        <p:spPr bwMode="auto">
          <a:xfrm>
            <a:off x="557213" y="4229100"/>
            <a:ext cx="4546600" cy="338138"/>
          </a:xfrm>
          <a:prstGeom prst="rect">
            <a:avLst/>
          </a:prstGeom>
          <a:noFill/>
          <a:ln>
            <a:noFill/>
          </a:ln>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defRPr/>
            </a:pPr>
            <a:r>
              <a:rPr lang="el-GR" altLang="el-GR" sz="1600" dirty="0">
                <a:latin typeface="+mn-lt"/>
              </a:rPr>
              <a:t>* </a:t>
            </a:r>
            <a:r>
              <a:rPr lang="el-GR" altLang="el-GR" sz="1600" dirty="0" smtClean="0">
                <a:latin typeface="+mn-lt"/>
              </a:rPr>
              <a:t>Σχηματισμός του 3-ισομερούς σε ποσοστό </a:t>
            </a:r>
            <a:r>
              <a:rPr lang="en-US" altLang="el-GR" sz="1600" dirty="0" smtClean="0">
                <a:latin typeface="+mn-lt"/>
              </a:rPr>
              <a:t>5 </a:t>
            </a:r>
            <a:r>
              <a:rPr lang="en-US" altLang="el-GR" sz="1600" dirty="0">
                <a:latin typeface="+mn-lt"/>
              </a:rPr>
              <a:t>- 10</a:t>
            </a:r>
            <a:r>
              <a:rPr lang="en-US" altLang="el-GR" sz="1600" dirty="0" smtClean="0">
                <a:latin typeface="+mn-lt"/>
              </a:rPr>
              <a:t>%</a:t>
            </a:r>
            <a:endParaRPr lang="el-GR" altLang="el-GR" sz="1600" dirty="0">
              <a:latin typeface="+mn-lt"/>
            </a:endParaRPr>
          </a:p>
        </p:txBody>
      </p:sp>
      <p:sp>
        <p:nvSpPr>
          <p:cNvPr id="32777" name="Rectangle 10"/>
          <p:cNvSpPr>
            <a:spLocks noChangeArrowheads="1"/>
          </p:cNvSpPr>
          <p:nvPr/>
        </p:nvSpPr>
        <p:spPr bwMode="auto">
          <a:xfrm>
            <a:off x="585788" y="4762500"/>
            <a:ext cx="7994650" cy="830263"/>
          </a:xfrm>
          <a:prstGeom prst="rect">
            <a:avLst/>
          </a:prstGeom>
          <a:noFill/>
          <a:ln>
            <a:noFill/>
          </a:ln>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defRPr/>
            </a:pPr>
            <a:r>
              <a:rPr lang="el-GR" altLang="el-GR" sz="2400" dirty="0" smtClean="0">
                <a:latin typeface="+mn-lt"/>
              </a:rPr>
              <a:t>Αύξηση της θερμοκρασίας ευνοεί το σχηματισμό του 4-ισομερούς σε σχέση με το 2-ισομερές.</a:t>
            </a:r>
            <a:endParaRPr lang="el-GR" altLang="el-GR" sz="2400" dirty="0">
              <a:latin typeface="+mn-lt"/>
            </a:endParaRPr>
          </a:p>
        </p:txBody>
      </p:sp>
      <p:sp>
        <p:nvSpPr>
          <p:cNvPr id="38922" name="Θέση αριθμού διαφάνειας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000000"/>
                </a:solidFill>
                <a:latin typeface="Calibri" pitchFamily="34" charset="0"/>
              </a:defRPr>
            </a:lvl1pPr>
            <a:lvl2pPr marL="742950" indent="-285750">
              <a:spcBef>
                <a:spcPts val="700"/>
              </a:spcBef>
              <a:buSzPct val="100000"/>
              <a:buFont typeface="Arial" charset="0"/>
              <a:buChar char="–"/>
              <a:defRPr sz="2800">
                <a:solidFill>
                  <a:srgbClr val="000000"/>
                </a:solidFill>
                <a:latin typeface="Calibri" pitchFamily="34" charset="0"/>
              </a:defRPr>
            </a:lvl2pPr>
            <a:lvl3pPr marL="1143000" indent="-228600">
              <a:spcBef>
                <a:spcPts val="600"/>
              </a:spcBef>
              <a:buSzPct val="100000"/>
              <a:buFont typeface="Arial" charset="0"/>
              <a:buChar char="•"/>
              <a:defRPr sz="2400">
                <a:solidFill>
                  <a:srgbClr val="000000"/>
                </a:solidFill>
                <a:latin typeface="Calibri" pitchFamily="34" charset="0"/>
              </a:defRPr>
            </a:lvl3pPr>
            <a:lvl4pPr marL="1600200" indent="-228600">
              <a:spcBef>
                <a:spcPts val="500"/>
              </a:spcBef>
              <a:buSzPct val="100000"/>
              <a:buFont typeface="Arial" charset="0"/>
              <a:buChar char="–"/>
              <a:defRPr sz="2000">
                <a:solidFill>
                  <a:srgbClr val="000000"/>
                </a:solidFill>
                <a:latin typeface="Calibri" pitchFamily="34" charset="0"/>
              </a:defRPr>
            </a:lvl4pPr>
            <a:lvl5pPr marL="2057400" indent="-228600">
              <a:spcBef>
                <a:spcPts val="500"/>
              </a:spcBef>
              <a:buSzPct val="100000"/>
              <a:buFont typeface="Arial" charset="0"/>
              <a:buChar char="»"/>
              <a:defRPr sz="2000">
                <a:solidFill>
                  <a:srgbClr val="000000"/>
                </a:solidFill>
                <a:latin typeface="Calibri" pitchFamily="34" charset="0"/>
              </a:defRPr>
            </a:lvl5pPr>
            <a:lvl6pPr marL="25146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6pPr>
            <a:lvl7pPr marL="29718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7pPr>
            <a:lvl8pPr marL="34290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8pPr>
            <a:lvl9pPr marL="38862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9pPr>
          </a:lstStyle>
          <a:p>
            <a:pPr>
              <a:spcBef>
                <a:spcPct val="0"/>
              </a:spcBef>
              <a:buSzTx/>
              <a:buFontTx/>
              <a:buNone/>
            </a:pPr>
            <a:fld id="{66B7A533-1207-45E3-A4F8-93C227BC1BAC}" type="slidenum">
              <a:rPr lang="el-GR" altLang="el-GR" sz="1200">
                <a:latin typeface="Arial" charset="0"/>
              </a:rPr>
              <a:pPr>
                <a:spcBef>
                  <a:spcPct val="0"/>
                </a:spcBef>
                <a:buSzTx/>
                <a:buFontTx/>
                <a:buNone/>
              </a:pPr>
              <a:t>30</a:t>
            </a:fld>
            <a:endParaRPr lang="el-GR" altLang="el-GR" sz="1200">
              <a:latin typeface="Arial" charset="0"/>
            </a:endParaRPr>
          </a:p>
        </p:txBody>
      </p:sp>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eaLnBrk="1" fontAlgn="auto" hangingPunct="1">
              <a:spcBef>
                <a:spcPts val="0"/>
              </a:spcBef>
              <a:spcAft>
                <a:spcPts val="0"/>
              </a:spcAft>
              <a:defRPr/>
            </a:pPr>
            <a:r>
              <a:rPr dirty="0"/>
              <a:t>Ονοματολογία- Βενζόλιο με ένα </a:t>
            </a:r>
            <a:r>
              <a:rPr dirty="0" err="1" smtClean="0"/>
              <a:t>υποκαταστάτη</a:t>
            </a:r>
            <a:endParaRPr dirty="0"/>
          </a:p>
        </p:txBody>
      </p:sp>
      <p:sp>
        <p:nvSpPr>
          <p:cNvPr id="39939"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000000"/>
                </a:solidFill>
                <a:latin typeface="Calibri" pitchFamily="34" charset="0"/>
              </a:defRPr>
            </a:lvl1pPr>
            <a:lvl2pPr marL="742950" indent="-285750">
              <a:spcBef>
                <a:spcPts val="700"/>
              </a:spcBef>
              <a:buSzPct val="100000"/>
              <a:buFont typeface="Arial" charset="0"/>
              <a:buChar char="–"/>
              <a:defRPr sz="2800">
                <a:solidFill>
                  <a:srgbClr val="000000"/>
                </a:solidFill>
                <a:latin typeface="Calibri" pitchFamily="34" charset="0"/>
              </a:defRPr>
            </a:lvl2pPr>
            <a:lvl3pPr marL="1143000" indent="-228600">
              <a:spcBef>
                <a:spcPts val="600"/>
              </a:spcBef>
              <a:buSzPct val="100000"/>
              <a:buFont typeface="Arial" charset="0"/>
              <a:buChar char="•"/>
              <a:defRPr sz="2400">
                <a:solidFill>
                  <a:srgbClr val="000000"/>
                </a:solidFill>
                <a:latin typeface="Calibri" pitchFamily="34" charset="0"/>
              </a:defRPr>
            </a:lvl3pPr>
            <a:lvl4pPr marL="1600200" indent="-228600">
              <a:spcBef>
                <a:spcPts val="500"/>
              </a:spcBef>
              <a:buSzPct val="100000"/>
              <a:buFont typeface="Arial" charset="0"/>
              <a:buChar char="–"/>
              <a:defRPr sz="2000">
                <a:solidFill>
                  <a:srgbClr val="000000"/>
                </a:solidFill>
                <a:latin typeface="Calibri" pitchFamily="34" charset="0"/>
              </a:defRPr>
            </a:lvl4pPr>
            <a:lvl5pPr marL="2057400" indent="-228600">
              <a:spcBef>
                <a:spcPts val="500"/>
              </a:spcBef>
              <a:buSzPct val="100000"/>
              <a:buFont typeface="Arial" charset="0"/>
              <a:buChar char="»"/>
              <a:defRPr sz="2000">
                <a:solidFill>
                  <a:srgbClr val="000000"/>
                </a:solidFill>
                <a:latin typeface="Calibri" pitchFamily="34" charset="0"/>
              </a:defRPr>
            </a:lvl5pPr>
            <a:lvl6pPr marL="25146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6pPr>
            <a:lvl7pPr marL="29718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7pPr>
            <a:lvl8pPr marL="34290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8pPr>
            <a:lvl9pPr marL="38862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9pPr>
          </a:lstStyle>
          <a:p>
            <a:pPr>
              <a:spcBef>
                <a:spcPct val="0"/>
              </a:spcBef>
              <a:buSzTx/>
              <a:buFontTx/>
              <a:buNone/>
            </a:pPr>
            <a:fld id="{93E0B244-3A45-493F-93F9-F18D476388C3}" type="slidenum">
              <a:rPr lang="el-GR" altLang="el-GR" sz="1200">
                <a:latin typeface="Arial" charset="0"/>
              </a:rPr>
              <a:pPr>
                <a:spcBef>
                  <a:spcPct val="0"/>
                </a:spcBef>
                <a:buSzTx/>
                <a:buFontTx/>
                <a:buNone/>
              </a:pPr>
              <a:t>31</a:t>
            </a:fld>
            <a:endParaRPr lang="el-GR" altLang="el-GR" sz="1200">
              <a:latin typeface="Arial" charset="0"/>
            </a:endParaRPr>
          </a:p>
        </p:txBody>
      </p:sp>
      <p:pic>
        <p:nvPicPr>
          <p:cNvPr id="39940" name="Picture 5">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1593850"/>
            <a:ext cx="692150"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6"/>
          <p:cNvSpPr txBox="1">
            <a:spLocks noChangeArrowheads="1"/>
          </p:cNvSpPr>
          <p:nvPr/>
        </p:nvSpPr>
        <p:spPr bwMode="auto">
          <a:xfrm>
            <a:off x="322263" y="2892425"/>
            <a:ext cx="3460750" cy="430213"/>
          </a:xfrm>
          <a:prstGeom prst="rect">
            <a:avLst/>
          </a:prstGeom>
          <a:noFill/>
          <a:ln>
            <a:noFill/>
          </a:ln>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ct val="50000"/>
              </a:spcBef>
              <a:spcAft>
                <a:spcPts val="0"/>
              </a:spcAft>
              <a:defRPr/>
            </a:pPr>
            <a:r>
              <a:rPr lang="el-GR" altLang="el-GR" sz="2200" dirty="0" err="1">
                <a:latin typeface="+mn-lt"/>
              </a:rPr>
              <a:t>Υδροξυβενζόλιο</a:t>
            </a:r>
            <a:r>
              <a:rPr lang="el-GR" altLang="el-GR" sz="2200" dirty="0">
                <a:latin typeface="+mn-lt"/>
              </a:rPr>
              <a:t> ή </a:t>
            </a:r>
            <a:r>
              <a:rPr lang="el-GR" altLang="el-GR" sz="2200" b="1" dirty="0">
                <a:latin typeface="+mn-lt"/>
              </a:rPr>
              <a:t>φαινόλη</a:t>
            </a:r>
            <a:endParaRPr lang="el-GR" altLang="el-GR" sz="2200" b="1" baseline="-25000" dirty="0">
              <a:latin typeface="+mn-lt"/>
            </a:endParaRPr>
          </a:p>
        </p:txBody>
      </p:sp>
      <p:sp>
        <p:nvSpPr>
          <p:cNvPr id="7" name="Text Box 7"/>
          <p:cNvSpPr txBox="1">
            <a:spLocks noChangeArrowheads="1"/>
          </p:cNvSpPr>
          <p:nvPr/>
        </p:nvSpPr>
        <p:spPr bwMode="auto">
          <a:xfrm>
            <a:off x="250825" y="3330575"/>
            <a:ext cx="3906838" cy="1108075"/>
          </a:xfrm>
          <a:prstGeom prst="rect">
            <a:avLst/>
          </a:prstGeom>
          <a:noFill/>
          <a:ln>
            <a:noFill/>
          </a:ln>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ct val="50000"/>
              </a:spcBef>
              <a:spcAft>
                <a:spcPts val="0"/>
              </a:spcAft>
              <a:defRPr/>
            </a:pPr>
            <a:r>
              <a:rPr lang="el-GR" altLang="el-GR" sz="2200" dirty="0">
                <a:latin typeface="+mn-lt"/>
              </a:rPr>
              <a:t>Συμπύκνωση με </a:t>
            </a:r>
            <a:r>
              <a:rPr lang="el-GR" altLang="el-GR" sz="2200" dirty="0" err="1">
                <a:latin typeface="+mn-lt"/>
              </a:rPr>
              <a:t>φορμαλδεϋδη</a:t>
            </a:r>
            <a:r>
              <a:rPr lang="el-GR" altLang="el-GR" sz="2200" dirty="0">
                <a:latin typeface="+mn-lt"/>
              </a:rPr>
              <a:t> δίνει </a:t>
            </a:r>
            <a:r>
              <a:rPr lang="el-GR" altLang="el-GR" sz="2200" dirty="0" err="1">
                <a:latin typeface="+mn-lt"/>
              </a:rPr>
              <a:t>φαινολικές</a:t>
            </a:r>
            <a:r>
              <a:rPr lang="el-GR" altLang="el-GR" sz="2200" dirty="0">
                <a:latin typeface="+mn-lt"/>
              </a:rPr>
              <a:t> ρητίνες, με πιο γνωστή το </a:t>
            </a:r>
            <a:r>
              <a:rPr lang="el-GR" altLang="el-GR" sz="2200" b="1" dirty="0">
                <a:latin typeface="+mn-lt"/>
              </a:rPr>
              <a:t>βακελίτη</a:t>
            </a:r>
            <a:r>
              <a:rPr lang="el-GR" altLang="el-GR" sz="2200" dirty="0">
                <a:latin typeface="+mn-lt"/>
              </a:rPr>
              <a:t>.</a:t>
            </a:r>
            <a:endParaRPr lang="el-GR" altLang="el-GR" sz="2200" b="1" baseline="-25000" dirty="0">
              <a:latin typeface="+mn-lt"/>
            </a:endParaRPr>
          </a:p>
        </p:txBody>
      </p:sp>
      <p:pic>
        <p:nvPicPr>
          <p:cNvPr id="39943" name="Picture 9">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6650" y="1503363"/>
            <a:ext cx="920750"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0"/>
          <p:cNvSpPr txBox="1">
            <a:spLocks noChangeArrowheads="1"/>
          </p:cNvSpPr>
          <p:nvPr/>
        </p:nvSpPr>
        <p:spPr bwMode="auto">
          <a:xfrm>
            <a:off x="4895850" y="2941638"/>
            <a:ext cx="3563938" cy="430212"/>
          </a:xfrm>
          <a:prstGeom prst="rect">
            <a:avLst/>
          </a:prstGeom>
          <a:noFill/>
          <a:ln>
            <a:noFill/>
          </a:ln>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ct val="50000"/>
              </a:spcBef>
              <a:spcAft>
                <a:spcPts val="0"/>
              </a:spcAft>
              <a:defRPr/>
            </a:pPr>
            <a:r>
              <a:rPr lang="el-GR" altLang="el-GR" sz="2200" dirty="0" err="1">
                <a:latin typeface="+mn-lt"/>
              </a:rPr>
              <a:t>Αμινοβενζόλιο</a:t>
            </a:r>
            <a:r>
              <a:rPr lang="el-GR" altLang="el-GR" sz="2200" dirty="0">
                <a:latin typeface="+mn-lt"/>
              </a:rPr>
              <a:t> ή </a:t>
            </a:r>
            <a:r>
              <a:rPr lang="el-GR" altLang="el-GR" sz="2200" b="1" dirty="0">
                <a:latin typeface="+mn-lt"/>
              </a:rPr>
              <a:t>ανιλίνη</a:t>
            </a:r>
            <a:endParaRPr lang="el-GR" altLang="el-GR" sz="2200" b="1" baseline="-25000" dirty="0">
              <a:latin typeface="+mn-lt"/>
            </a:endParaRPr>
          </a:p>
        </p:txBody>
      </p:sp>
      <p:sp>
        <p:nvSpPr>
          <p:cNvPr id="10" name="Text Box 11"/>
          <p:cNvSpPr txBox="1">
            <a:spLocks noChangeArrowheads="1"/>
          </p:cNvSpPr>
          <p:nvPr/>
        </p:nvSpPr>
        <p:spPr bwMode="auto">
          <a:xfrm>
            <a:off x="4895850" y="3330575"/>
            <a:ext cx="3906838" cy="1108075"/>
          </a:xfrm>
          <a:prstGeom prst="rect">
            <a:avLst/>
          </a:prstGeom>
          <a:noFill/>
          <a:ln>
            <a:noFill/>
          </a:ln>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ct val="50000"/>
              </a:spcBef>
              <a:spcAft>
                <a:spcPts val="0"/>
              </a:spcAft>
              <a:defRPr/>
            </a:pPr>
            <a:r>
              <a:rPr lang="el-GR" altLang="el-GR" sz="2200" dirty="0">
                <a:latin typeface="+mn-lt"/>
              </a:rPr>
              <a:t>Στη βιομηχανία χρωστικών αποτελεί πρόδρομο του </a:t>
            </a:r>
            <a:r>
              <a:rPr lang="en-US" altLang="el-GR" sz="2200" dirty="0">
                <a:latin typeface="+mn-lt"/>
              </a:rPr>
              <a:t>indigo, </a:t>
            </a:r>
            <a:r>
              <a:rPr lang="el-GR" altLang="el-GR" sz="2200" dirty="0">
                <a:latin typeface="+mn-lt"/>
              </a:rPr>
              <a:t>του χρώματος των </a:t>
            </a:r>
            <a:r>
              <a:rPr lang="en-US" altLang="el-GR" sz="2200" dirty="0">
                <a:latin typeface="+mn-lt"/>
              </a:rPr>
              <a:t>blue jeans</a:t>
            </a:r>
            <a:r>
              <a:rPr lang="el-GR" altLang="el-GR" sz="2200" dirty="0">
                <a:latin typeface="+mn-lt"/>
              </a:rPr>
              <a:t>.</a:t>
            </a:r>
            <a:endParaRPr lang="el-GR" altLang="el-GR" sz="2200" b="1" baseline="-25000" dirty="0">
              <a:latin typeface="+mn-lt"/>
            </a:endParaRPr>
          </a:p>
        </p:txBody>
      </p:sp>
      <p:pic>
        <p:nvPicPr>
          <p:cNvPr id="39946" name="Picture 13">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57663" y="4700588"/>
            <a:ext cx="738187"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14"/>
          <p:cNvSpPr txBox="1">
            <a:spLocks noChangeArrowheads="1"/>
          </p:cNvSpPr>
          <p:nvPr/>
        </p:nvSpPr>
        <p:spPr bwMode="auto">
          <a:xfrm>
            <a:off x="2933700" y="6140450"/>
            <a:ext cx="3997325" cy="431800"/>
          </a:xfrm>
          <a:prstGeom prst="rect">
            <a:avLst/>
          </a:prstGeom>
          <a:noFill/>
          <a:ln>
            <a:noFill/>
          </a:ln>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ct val="50000"/>
              </a:spcBef>
              <a:spcAft>
                <a:spcPts val="0"/>
              </a:spcAft>
              <a:defRPr/>
            </a:pPr>
            <a:r>
              <a:rPr lang="el-GR" altLang="el-GR" sz="2200" dirty="0">
                <a:latin typeface="+mn-lt"/>
              </a:rPr>
              <a:t>Μεθυλοβενζόλιο ή </a:t>
            </a:r>
            <a:r>
              <a:rPr lang="el-GR" altLang="el-GR" sz="2200" b="1" dirty="0" err="1">
                <a:latin typeface="+mn-lt"/>
              </a:rPr>
              <a:t>τολουόλιο</a:t>
            </a:r>
            <a:endParaRPr lang="el-GR" altLang="el-GR" sz="2200" b="1" baseline="-25000" dirty="0">
              <a:latin typeface="+mn-lt"/>
            </a:endParaRPr>
          </a:p>
        </p:txBody>
      </p:sp>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115888"/>
            <a:ext cx="8229600" cy="1143000"/>
          </a:xfrm>
        </p:spPr>
        <p:txBody>
          <a:bodyPr>
            <a:noAutofit/>
          </a:bodyPr>
          <a:lstStyle/>
          <a:p>
            <a:pPr eaLnBrk="1" fontAlgn="auto" hangingPunct="1">
              <a:spcBef>
                <a:spcPts val="0"/>
              </a:spcBef>
              <a:spcAft>
                <a:spcPts val="0"/>
              </a:spcAft>
              <a:defRPr/>
            </a:pPr>
            <a:r>
              <a:rPr altLang="el-GR" sz="3600" dirty="0" smtClean="0">
                <a:latin typeface="+mn-lt"/>
              </a:rPr>
              <a:t>Ονοματολογία- Βενζόλιο με δύο </a:t>
            </a:r>
            <a:r>
              <a:rPr altLang="el-GR" sz="3600" dirty="0" err="1" smtClean="0">
                <a:latin typeface="+mn-lt"/>
              </a:rPr>
              <a:t>υποκαταστάτες</a:t>
            </a:r>
            <a:r>
              <a:rPr altLang="el-GR" sz="3600" dirty="0" smtClean="0">
                <a:latin typeface="+mn-lt"/>
              </a:rPr>
              <a:t> </a:t>
            </a:r>
            <a:r>
              <a:rPr altLang="el-GR" sz="3200" b="0" dirty="0" smtClean="0">
                <a:latin typeface="+mn-lt"/>
              </a:rPr>
              <a:t>(1 από 2) </a:t>
            </a:r>
          </a:p>
        </p:txBody>
      </p:sp>
      <p:pic>
        <p:nvPicPr>
          <p:cNvPr id="40963" name="Picture 5">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700213"/>
            <a:ext cx="231457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844675"/>
            <a:ext cx="4681538" cy="107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Text Box 16"/>
          <p:cNvSpPr txBox="1">
            <a:spLocks noChangeArrowheads="1"/>
          </p:cNvSpPr>
          <p:nvPr/>
        </p:nvSpPr>
        <p:spPr bwMode="auto">
          <a:xfrm>
            <a:off x="4356100" y="1989138"/>
            <a:ext cx="288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SzPct val="100000"/>
              <a:buFont typeface="Arial" charset="0"/>
              <a:buChar char="•"/>
              <a:defRPr sz="3200">
                <a:solidFill>
                  <a:srgbClr val="000000"/>
                </a:solidFill>
                <a:latin typeface="Calibri" pitchFamily="34" charset="0"/>
              </a:defRPr>
            </a:lvl1pPr>
            <a:lvl2pPr marL="742950" indent="-285750">
              <a:spcBef>
                <a:spcPts val="700"/>
              </a:spcBef>
              <a:buSzPct val="100000"/>
              <a:buFont typeface="Arial" charset="0"/>
              <a:buChar char="–"/>
              <a:defRPr sz="2800">
                <a:solidFill>
                  <a:srgbClr val="000000"/>
                </a:solidFill>
                <a:latin typeface="Calibri" pitchFamily="34" charset="0"/>
              </a:defRPr>
            </a:lvl2pPr>
            <a:lvl3pPr marL="1143000" indent="-228600">
              <a:spcBef>
                <a:spcPts val="600"/>
              </a:spcBef>
              <a:buSzPct val="100000"/>
              <a:buFont typeface="Arial" charset="0"/>
              <a:buChar char="•"/>
              <a:defRPr sz="2400">
                <a:solidFill>
                  <a:srgbClr val="000000"/>
                </a:solidFill>
                <a:latin typeface="Calibri" pitchFamily="34" charset="0"/>
              </a:defRPr>
            </a:lvl3pPr>
            <a:lvl4pPr marL="1600200" indent="-228600">
              <a:spcBef>
                <a:spcPts val="500"/>
              </a:spcBef>
              <a:buSzPct val="100000"/>
              <a:buFont typeface="Arial" charset="0"/>
              <a:buChar char="–"/>
              <a:defRPr sz="2000">
                <a:solidFill>
                  <a:srgbClr val="000000"/>
                </a:solidFill>
                <a:latin typeface="Calibri" pitchFamily="34" charset="0"/>
              </a:defRPr>
            </a:lvl4pPr>
            <a:lvl5pPr marL="2057400" indent="-228600">
              <a:spcBef>
                <a:spcPts val="500"/>
              </a:spcBef>
              <a:buSzPct val="100000"/>
              <a:buFont typeface="Arial" charset="0"/>
              <a:buChar char="»"/>
              <a:defRPr sz="2000">
                <a:solidFill>
                  <a:srgbClr val="000000"/>
                </a:solidFill>
                <a:latin typeface="Calibri" pitchFamily="34" charset="0"/>
              </a:defRPr>
            </a:lvl5pPr>
            <a:lvl6pPr marL="25146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6pPr>
            <a:lvl7pPr marL="29718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7pPr>
            <a:lvl8pPr marL="34290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8pPr>
            <a:lvl9pPr marL="38862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9pPr>
          </a:lstStyle>
          <a:p>
            <a:pPr eaLnBrk="1" hangingPunct="1">
              <a:spcBef>
                <a:spcPct val="50000"/>
              </a:spcBef>
              <a:buSzTx/>
              <a:buFontTx/>
              <a:buNone/>
            </a:pPr>
            <a:r>
              <a:rPr lang="el-GR" altLang="el-GR" sz="1800">
                <a:solidFill>
                  <a:schemeClr val="tx1"/>
                </a:solidFill>
                <a:latin typeface="Arial" charset="0"/>
              </a:rPr>
              <a:t>4</a:t>
            </a:r>
          </a:p>
        </p:txBody>
      </p:sp>
      <p:sp>
        <p:nvSpPr>
          <p:cNvPr id="40966" name="Text Box 17"/>
          <p:cNvSpPr txBox="1">
            <a:spLocks noChangeArrowheads="1"/>
          </p:cNvSpPr>
          <p:nvPr/>
        </p:nvSpPr>
        <p:spPr bwMode="auto">
          <a:xfrm>
            <a:off x="4211638" y="2492375"/>
            <a:ext cx="288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SzPct val="100000"/>
              <a:buFont typeface="Arial" charset="0"/>
              <a:buChar char="•"/>
              <a:defRPr sz="3200">
                <a:solidFill>
                  <a:srgbClr val="000000"/>
                </a:solidFill>
                <a:latin typeface="Calibri" pitchFamily="34" charset="0"/>
              </a:defRPr>
            </a:lvl1pPr>
            <a:lvl2pPr marL="742950" indent="-285750">
              <a:spcBef>
                <a:spcPts val="700"/>
              </a:spcBef>
              <a:buSzPct val="100000"/>
              <a:buFont typeface="Arial" charset="0"/>
              <a:buChar char="–"/>
              <a:defRPr sz="2800">
                <a:solidFill>
                  <a:srgbClr val="000000"/>
                </a:solidFill>
                <a:latin typeface="Calibri" pitchFamily="34" charset="0"/>
              </a:defRPr>
            </a:lvl2pPr>
            <a:lvl3pPr marL="1143000" indent="-228600">
              <a:spcBef>
                <a:spcPts val="600"/>
              </a:spcBef>
              <a:buSzPct val="100000"/>
              <a:buFont typeface="Arial" charset="0"/>
              <a:buChar char="•"/>
              <a:defRPr sz="2400">
                <a:solidFill>
                  <a:srgbClr val="000000"/>
                </a:solidFill>
                <a:latin typeface="Calibri" pitchFamily="34" charset="0"/>
              </a:defRPr>
            </a:lvl3pPr>
            <a:lvl4pPr marL="1600200" indent="-228600">
              <a:spcBef>
                <a:spcPts val="500"/>
              </a:spcBef>
              <a:buSzPct val="100000"/>
              <a:buFont typeface="Arial" charset="0"/>
              <a:buChar char="–"/>
              <a:defRPr sz="2000">
                <a:solidFill>
                  <a:srgbClr val="000000"/>
                </a:solidFill>
                <a:latin typeface="Calibri" pitchFamily="34" charset="0"/>
              </a:defRPr>
            </a:lvl4pPr>
            <a:lvl5pPr marL="2057400" indent="-228600">
              <a:spcBef>
                <a:spcPts val="500"/>
              </a:spcBef>
              <a:buSzPct val="100000"/>
              <a:buFont typeface="Arial" charset="0"/>
              <a:buChar char="»"/>
              <a:defRPr sz="2000">
                <a:solidFill>
                  <a:srgbClr val="000000"/>
                </a:solidFill>
                <a:latin typeface="Calibri" pitchFamily="34" charset="0"/>
              </a:defRPr>
            </a:lvl5pPr>
            <a:lvl6pPr marL="25146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6pPr>
            <a:lvl7pPr marL="29718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7pPr>
            <a:lvl8pPr marL="34290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8pPr>
            <a:lvl9pPr marL="38862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9pPr>
          </a:lstStyle>
          <a:p>
            <a:pPr eaLnBrk="1" hangingPunct="1">
              <a:spcBef>
                <a:spcPct val="50000"/>
              </a:spcBef>
              <a:buSzTx/>
              <a:buFontTx/>
              <a:buNone/>
            </a:pPr>
            <a:r>
              <a:rPr lang="el-GR" altLang="el-GR" sz="1800">
                <a:solidFill>
                  <a:schemeClr val="tx1"/>
                </a:solidFill>
                <a:latin typeface="Arial" charset="0"/>
              </a:rPr>
              <a:t>3</a:t>
            </a:r>
          </a:p>
        </p:txBody>
      </p:sp>
      <p:sp>
        <p:nvSpPr>
          <p:cNvPr id="40967" name="Text Box 18"/>
          <p:cNvSpPr txBox="1">
            <a:spLocks noChangeArrowheads="1"/>
          </p:cNvSpPr>
          <p:nvPr/>
        </p:nvSpPr>
        <p:spPr bwMode="auto">
          <a:xfrm>
            <a:off x="3851275" y="2708275"/>
            <a:ext cx="288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SzPct val="100000"/>
              <a:buFont typeface="Arial" charset="0"/>
              <a:buChar char="•"/>
              <a:defRPr sz="3200">
                <a:solidFill>
                  <a:srgbClr val="000000"/>
                </a:solidFill>
                <a:latin typeface="Calibri" pitchFamily="34" charset="0"/>
              </a:defRPr>
            </a:lvl1pPr>
            <a:lvl2pPr marL="742950" indent="-285750">
              <a:spcBef>
                <a:spcPts val="700"/>
              </a:spcBef>
              <a:buSzPct val="100000"/>
              <a:buFont typeface="Arial" charset="0"/>
              <a:buChar char="–"/>
              <a:defRPr sz="2800">
                <a:solidFill>
                  <a:srgbClr val="000000"/>
                </a:solidFill>
                <a:latin typeface="Calibri" pitchFamily="34" charset="0"/>
              </a:defRPr>
            </a:lvl2pPr>
            <a:lvl3pPr marL="1143000" indent="-228600">
              <a:spcBef>
                <a:spcPts val="600"/>
              </a:spcBef>
              <a:buSzPct val="100000"/>
              <a:buFont typeface="Arial" charset="0"/>
              <a:buChar char="•"/>
              <a:defRPr sz="2400">
                <a:solidFill>
                  <a:srgbClr val="000000"/>
                </a:solidFill>
                <a:latin typeface="Calibri" pitchFamily="34" charset="0"/>
              </a:defRPr>
            </a:lvl3pPr>
            <a:lvl4pPr marL="1600200" indent="-228600">
              <a:spcBef>
                <a:spcPts val="500"/>
              </a:spcBef>
              <a:buSzPct val="100000"/>
              <a:buFont typeface="Arial" charset="0"/>
              <a:buChar char="–"/>
              <a:defRPr sz="2000">
                <a:solidFill>
                  <a:srgbClr val="000000"/>
                </a:solidFill>
                <a:latin typeface="Calibri" pitchFamily="34" charset="0"/>
              </a:defRPr>
            </a:lvl4pPr>
            <a:lvl5pPr marL="2057400" indent="-228600">
              <a:spcBef>
                <a:spcPts val="500"/>
              </a:spcBef>
              <a:buSzPct val="100000"/>
              <a:buFont typeface="Arial" charset="0"/>
              <a:buChar char="»"/>
              <a:defRPr sz="2000">
                <a:solidFill>
                  <a:srgbClr val="000000"/>
                </a:solidFill>
                <a:latin typeface="Calibri" pitchFamily="34" charset="0"/>
              </a:defRPr>
            </a:lvl5pPr>
            <a:lvl6pPr marL="25146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6pPr>
            <a:lvl7pPr marL="29718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7pPr>
            <a:lvl8pPr marL="34290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8pPr>
            <a:lvl9pPr marL="38862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9pPr>
          </a:lstStyle>
          <a:p>
            <a:pPr eaLnBrk="1" hangingPunct="1">
              <a:spcBef>
                <a:spcPct val="50000"/>
              </a:spcBef>
              <a:buSzTx/>
              <a:buFontTx/>
              <a:buNone/>
            </a:pPr>
            <a:r>
              <a:rPr lang="el-GR" altLang="el-GR" sz="1800">
                <a:solidFill>
                  <a:schemeClr val="tx1"/>
                </a:solidFill>
                <a:latin typeface="Arial" charset="0"/>
              </a:rPr>
              <a:t>2</a:t>
            </a:r>
          </a:p>
        </p:txBody>
      </p:sp>
      <p:sp>
        <p:nvSpPr>
          <p:cNvPr id="40968" name="Text Box 19"/>
          <p:cNvSpPr txBox="1">
            <a:spLocks noChangeArrowheads="1"/>
          </p:cNvSpPr>
          <p:nvPr/>
        </p:nvSpPr>
        <p:spPr bwMode="auto">
          <a:xfrm>
            <a:off x="3419475" y="2565400"/>
            <a:ext cx="288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SzPct val="100000"/>
              <a:buFont typeface="Arial" charset="0"/>
              <a:buChar char="•"/>
              <a:defRPr sz="3200">
                <a:solidFill>
                  <a:srgbClr val="000000"/>
                </a:solidFill>
                <a:latin typeface="Calibri" pitchFamily="34" charset="0"/>
              </a:defRPr>
            </a:lvl1pPr>
            <a:lvl2pPr marL="742950" indent="-285750">
              <a:spcBef>
                <a:spcPts val="700"/>
              </a:spcBef>
              <a:buSzPct val="100000"/>
              <a:buFont typeface="Arial" charset="0"/>
              <a:buChar char="–"/>
              <a:defRPr sz="2800">
                <a:solidFill>
                  <a:srgbClr val="000000"/>
                </a:solidFill>
                <a:latin typeface="Calibri" pitchFamily="34" charset="0"/>
              </a:defRPr>
            </a:lvl2pPr>
            <a:lvl3pPr marL="1143000" indent="-228600">
              <a:spcBef>
                <a:spcPts val="600"/>
              </a:spcBef>
              <a:buSzPct val="100000"/>
              <a:buFont typeface="Arial" charset="0"/>
              <a:buChar char="•"/>
              <a:defRPr sz="2400">
                <a:solidFill>
                  <a:srgbClr val="000000"/>
                </a:solidFill>
                <a:latin typeface="Calibri" pitchFamily="34" charset="0"/>
              </a:defRPr>
            </a:lvl3pPr>
            <a:lvl4pPr marL="1600200" indent="-228600">
              <a:spcBef>
                <a:spcPts val="500"/>
              </a:spcBef>
              <a:buSzPct val="100000"/>
              <a:buFont typeface="Arial" charset="0"/>
              <a:buChar char="–"/>
              <a:defRPr sz="2000">
                <a:solidFill>
                  <a:srgbClr val="000000"/>
                </a:solidFill>
                <a:latin typeface="Calibri" pitchFamily="34" charset="0"/>
              </a:defRPr>
            </a:lvl4pPr>
            <a:lvl5pPr marL="2057400" indent="-228600">
              <a:spcBef>
                <a:spcPts val="500"/>
              </a:spcBef>
              <a:buSzPct val="100000"/>
              <a:buFont typeface="Arial" charset="0"/>
              <a:buChar char="»"/>
              <a:defRPr sz="2000">
                <a:solidFill>
                  <a:srgbClr val="000000"/>
                </a:solidFill>
                <a:latin typeface="Calibri" pitchFamily="34" charset="0"/>
              </a:defRPr>
            </a:lvl5pPr>
            <a:lvl6pPr marL="25146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6pPr>
            <a:lvl7pPr marL="29718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7pPr>
            <a:lvl8pPr marL="34290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8pPr>
            <a:lvl9pPr marL="38862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9pPr>
          </a:lstStyle>
          <a:p>
            <a:pPr eaLnBrk="1" hangingPunct="1">
              <a:spcBef>
                <a:spcPct val="50000"/>
              </a:spcBef>
              <a:buSzTx/>
              <a:buFontTx/>
              <a:buNone/>
            </a:pPr>
            <a:r>
              <a:rPr lang="el-GR" altLang="el-GR" sz="1800">
                <a:solidFill>
                  <a:schemeClr val="tx1"/>
                </a:solidFill>
                <a:latin typeface="Arial" charset="0"/>
              </a:rPr>
              <a:t>1</a:t>
            </a:r>
          </a:p>
        </p:txBody>
      </p:sp>
      <p:sp>
        <p:nvSpPr>
          <p:cNvPr id="34825" name="Text Box 14"/>
          <p:cNvSpPr txBox="1">
            <a:spLocks noChangeArrowheads="1"/>
          </p:cNvSpPr>
          <p:nvPr/>
        </p:nvSpPr>
        <p:spPr bwMode="auto">
          <a:xfrm>
            <a:off x="900113" y="3068638"/>
            <a:ext cx="5051425" cy="430212"/>
          </a:xfrm>
          <a:prstGeom prst="rect">
            <a:avLst/>
          </a:prstGeom>
          <a:noFill/>
          <a:ln>
            <a:noFill/>
          </a:ln>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ct val="50000"/>
              </a:spcBef>
              <a:spcAft>
                <a:spcPts val="0"/>
              </a:spcAft>
              <a:defRPr/>
            </a:pPr>
            <a:r>
              <a:rPr lang="el-GR" altLang="el-GR" sz="2200" dirty="0">
                <a:latin typeface="+mn-lt"/>
              </a:rPr>
              <a:t>1-βρωμο-4-υδροξυβενζόλιο</a:t>
            </a:r>
            <a:endParaRPr lang="el-GR" altLang="el-GR" sz="2200" b="1" baseline="-25000" dirty="0">
              <a:latin typeface="+mn-lt"/>
            </a:endParaRPr>
          </a:p>
        </p:txBody>
      </p:sp>
      <p:pic>
        <p:nvPicPr>
          <p:cNvPr id="40970"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3933825"/>
            <a:ext cx="4681538" cy="107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1" name="AutoShape 22"/>
          <p:cNvSpPr>
            <a:spLocks noChangeArrowheads="1"/>
          </p:cNvSpPr>
          <p:nvPr/>
        </p:nvSpPr>
        <p:spPr bwMode="auto">
          <a:xfrm>
            <a:off x="3492500" y="3789363"/>
            <a:ext cx="1439863" cy="1368425"/>
          </a:xfrm>
          <a:prstGeom prst="roundRect">
            <a:avLst>
              <a:gd name="adj" fmla="val 16667"/>
            </a:avLst>
          </a:prstGeom>
          <a:solidFill>
            <a:schemeClr val="accent1">
              <a:alpha val="20000"/>
            </a:schemeClr>
          </a:solidFill>
          <a:ln w="9525">
            <a:solidFill>
              <a:schemeClr val="tx1"/>
            </a:solidFill>
            <a:round/>
            <a:headEnd/>
            <a:tailEnd/>
          </a:ln>
        </p:spPr>
        <p:txBody>
          <a:bodyPr wrap="none" anchor="ctr"/>
          <a:lstStyle>
            <a:lvl1pPr>
              <a:spcBef>
                <a:spcPts val="800"/>
              </a:spcBef>
              <a:buSzPct val="100000"/>
              <a:buFont typeface="Arial" charset="0"/>
              <a:buChar char="•"/>
              <a:defRPr sz="3200">
                <a:solidFill>
                  <a:srgbClr val="000000"/>
                </a:solidFill>
                <a:latin typeface="Calibri" pitchFamily="34" charset="0"/>
              </a:defRPr>
            </a:lvl1pPr>
            <a:lvl2pPr marL="742950" indent="-285750">
              <a:spcBef>
                <a:spcPts val="700"/>
              </a:spcBef>
              <a:buSzPct val="100000"/>
              <a:buFont typeface="Arial" charset="0"/>
              <a:buChar char="–"/>
              <a:defRPr sz="2800">
                <a:solidFill>
                  <a:srgbClr val="000000"/>
                </a:solidFill>
                <a:latin typeface="Calibri" pitchFamily="34" charset="0"/>
              </a:defRPr>
            </a:lvl2pPr>
            <a:lvl3pPr marL="1143000" indent="-228600">
              <a:spcBef>
                <a:spcPts val="600"/>
              </a:spcBef>
              <a:buSzPct val="100000"/>
              <a:buFont typeface="Arial" charset="0"/>
              <a:buChar char="•"/>
              <a:defRPr sz="2400">
                <a:solidFill>
                  <a:srgbClr val="000000"/>
                </a:solidFill>
                <a:latin typeface="Calibri" pitchFamily="34" charset="0"/>
              </a:defRPr>
            </a:lvl3pPr>
            <a:lvl4pPr marL="1600200" indent="-228600">
              <a:spcBef>
                <a:spcPts val="500"/>
              </a:spcBef>
              <a:buSzPct val="100000"/>
              <a:buFont typeface="Arial" charset="0"/>
              <a:buChar char="–"/>
              <a:defRPr sz="2000">
                <a:solidFill>
                  <a:srgbClr val="000000"/>
                </a:solidFill>
                <a:latin typeface="Calibri" pitchFamily="34" charset="0"/>
              </a:defRPr>
            </a:lvl4pPr>
            <a:lvl5pPr marL="2057400" indent="-228600">
              <a:spcBef>
                <a:spcPts val="500"/>
              </a:spcBef>
              <a:buSzPct val="100000"/>
              <a:buFont typeface="Arial" charset="0"/>
              <a:buChar char="»"/>
              <a:defRPr sz="2000">
                <a:solidFill>
                  <a:srgbClr val="000000"/>
                </a:solidFill>
                <a:latin typeface="Calibri" pitchFamily="34" charset="0"/>
              </a:defRPr>
            </a:lvl5pPr>
            <a:lvl6pPr marL="25146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6pPr>
            <a:lvl7pPr marL="29718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7pPr>
            <a:lvl8pPr marL="34290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8pPr>
            <a:lvl9pPr marL="38862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9pPr>
          </a:lstStyle>
          <a:p>
            <a:pPr eaLnBrk="1" hangingPunct="1">
              <a:spcBef>
                <a:spcPct val="0"/>
              </a:spcBef>
              <a:buSzTx/>
              <a:buFontTx/>
              <a:buNone/>
            </a:pPr>
            <a:endParaRPr lang="en-US" altLang="el-GR" sz="1800">
              <a:solidFill>
                <a:schemeClr val="tx1"/>
              </a:solidFill>
              <a:latin typeface="Arial" charset="0"/>
            </a:endParaRPr>
          </a:p>
        </p:txBody>
      </p:sp>
      <p:sp>
        <p:nvSpPr>
          <p:cNvPr id="34828" name="Text Box 14"/>
          <p:cNvSpPr txBox="1">
            <a:spLocks noChangeArrowheads="1"/>
          </p:cNvSpPr>
          <p:nvPr/>
        </p:nvSpPr>
        <p:spPr bwMode="auto">
          <a:xfrm>
            <a:off x="4932363" y="4221163"/>
            <a:ext cx="1414462" cy="430212"/>
          </a:xfrm>
          <a:prstGeom prst="rect">
            <a:avLst/>
          </a:prstGeom>
          <a:noFill/>
          <a:ln>
            <a:noFill/>
          </a:ln>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ct val="50000"/>
              </a:spcBef>
              <a:spcAft>
                <a:spcPts val="0"/>
              </a:spcAft>
              <a:defRPr/>
            </a:pPr>
            <a:r>
              <a:rPr lang="el-GR" altLang="el-GR" sz="2200">
                <a:latin typeface="+mn-lt"/>
              </a:rPr>
              <a:t>φαινόλη</a:t>
            </a:r>
            <a:endParaRPr lang="el-GR" altLang="el-GR" sz="2200" b="1" baseline="-25000">
              <a:latin typeface="+mn-lt"/>
            </a:endParaRPr>
          </a:p>
        </p:txBody>
      </p:sp>
      <p:sp>
        <p:nvSpPr>
          <p:cNvPr id="34829" name="Text Box 14"/>
          <p:cNvSpPr txBox="1">
            <a:spLocks noChangeArrowheads="1"/>
          </p:cNvSpPr>
          <p:nvPr/>
        </p:nvSpPr>
        <p:spPr bwMode="auto">
          <a:xfrm>
            <a:off x="827088" y="5229225"/>
            <a:ext cx="5051425" cy="430213"/>
          </a:xfrm>
          <a:prstGeom prst="rect">
            <a:avLst/>
          </a:prstGeom>
          <a:noFill/>
          <a:ln>
            <a:noFill/>
          </a:ln>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ct val="50000"/>
              </a:spcBef>
              <a:spcAft>
                <a:spcPts val="0"/>
              </a:spcAft>
              <a:defRPr/>
            </a:pPr>
            <a:r>
              <a:rPr lang="el-GR" altLang="el-GR" sz="2200">
                <a:latin typeface="+mn-lt"/>
              </a:rPr>
              <a:t>4-βρωμο-φαινόλη</a:t>
            </a:r>
            <a:endParaRPr lang="el-GR" altLang="el-GR" sz="2200" b="1" baseline="-25000">
              <a:latin typeface="+mn-lt"/>
            </a:endParaRPr>
          </a:p>
        </p:txBody>
      </p:sp>
      <p:sp>
        <p:nvSpPr>
          <p:cNvPr id="40974" name="Text Box 14"/>
          <p:cNvSpPr txBox="1">
            <a:spLocks noChangeArrowheads="1"/>
          </p:cNvSpPr>
          <p:nvPr/>
        </p:nvSpPr>
        <p:spPr bwMode="auto">
          <a:xfrm>
            <a:off x="250825" y="1406525"/>
            <a:ext cx="5048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SzPct val="100000"/>
              <a:buFont typeface="Arial" charset="0"/>
              <a:buChar char="•"/>
              <a:defRPr sz="3200">
                <a:solidFill>
                  <a:srgbClr val="000000"/>
                </a:solidFill>
                <a:latin typeface="Calibri" pitchFamily="34" charset="0"/>
              </a:defRPr>
            </a:lvl1pPr>
            <a:lvl2pPr marL="742950" indent="-285750">
              <a:spcBef>
                <a:spcPts val="700"/>
              </a:spcBef>
              <a:buSzPct val="100000"/>
              <a:buFont typeface="Arial" charset="0"/>
              <a:buChar char="–"/>
              <a:defRPr sz="2800">
                <a:solidFill>
                  <a:srgbClr val="000000"/>
                </a:solidFill>
                <a:latin typeface="Calibri" pitchFamily="34" charset="0"/>
              </a:defRPr>
            </a:lvl2pPr>
            <a:lvl3pPr marL="1143000" indent="-228600">
              <a:spcBef>
                <a:spcPts val="600"/>
              </a:spcBef>
              <a:buSzPct val="100000"/>
              <a:buFont typeface="Arial" charset="0"/>
              <a:buChar char="•"/>
              <a:defRPr sz="2400">
                <a:solidFill>
                  <a:srgbClr val="000000"/>
                </a:solidFill>
                <a:latin typeface="Calibri" pitchFamily="34" charset="0"/>
              </a:defRPr>
            </a:lvl3pPr>
            <a:lvl4pPr marL="1600200" indent="-228600">
              <a:spcBef>
                <a:spcPts val="500"/>
              </a:spcBef>
              <a:buSzPct val="100000"/>
              <a:buFont typeface="Arial" charset="0"/>
              <a:buChar char="–"/>
              <a:defRPr sz="2000">
                <a:solidFill>
                  <a:srgbClr val="000000"/>
                </a:solidFill>
                <a:latin typeface="Calibri" pitchFamily="34" charset="0"/>
              </a:defRPr>
            </a:lvl4pPr>
            <a:lvl5pPr marL="2057400" indent="-228600">
              <a:spcBef>
                <a:spcPts val="500"/>
              </a:spcBef>
              <a:buSzPct val="100000"/>
              <a:buFont typeface="Arial" charset="0"/>
              <a:buChar char="»"/>
              <a:defRPr sz="2000">
                <a:solidFill>
                  <a:srgbClr val="000000"/>
                </a:solidFill>
                <a:latin typeface="Calibri" pitchFamily="34" charset="0"/>
              </a:defRPr>
            </a:lvl5pPr>
            <a:lvl6pPr marL="25146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6pPr>
            <a:lvl7pPr marL="29718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7pPr>
            <a:lvl8pPr marL="34290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8pPr>
            <a:lvl9pPr marL="38862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9pPr>
          </a:lstStyle>
          <a:p>
            <a:pPr eaLnBrk="1" hangingPunct="1">
              <a:spcBef>
                <a:spcPct val="50000"/>
              </a:spcBef>
              <a:buSzTx/>
              <a:buFontTx/>
              <a:buNone/>
            </a:pPr>
            <a:r>
              <a:rPr lang="el-GR" altLang="el-GR" sz="1800" b="1">
                <a:solidFill>
                  <a:schemeClr val="tx1"/>
                </a:solidFill>
                <a:latin typeface="Arial" charset="0"/>
              </a:rPr>
              <a:t>Α</a:t>
            </a:r>
            <a:endParaRPr lang="el-GR" altLang="el-GR" sz="1800" b="1" baseline="-25000">
              <a:solidFill>
                <a:schemeClr val="tx1"/>
              </a:solidFill>
              <a:latin typeface="Arial" charset="0"/>
            </a:endParaRPr>
          </a:p>
        </p:txBody>
      </p:sp>
      <p:sp>
        <p:nvSpPr>
          <p:cNvPr id="40975" name="Text Box 14"/>
          <p:cNvSpPr txBox="1">
            <a:spLocks noChangeArrowheads="1"/>
          </p:cNvSpPr>
          <p:nvPr/>
        </p:nvSpPr>
        <p:spPr bwMode="auto">
          <a:xfrm>
            <a:off x="323850" y="3494088"/>
            <a:ext cx="5048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SzPct val="100000"/>
              <a:buFont typeface="Arial" charset="0"/>
              <a:buChar char="•"/>
              <a:defRPr sz="3200">
                <a:solidFill>
                  <a:srgbClr val="000000"/>
                </a:solidFill>
                <a:latin typeface="Calibri" pitchFamily="34" charset="0"/>
              </a:defRPr>
            </a:lvl1pPr>
            <a:lvl2pPr marL="742950" indent="-285750">
              <a:spcBef>
                <a:spcPts val="700"/>
              </a:spcBef>
              <a:buSzPct val="100000"/>
              <a:buFont typeface="Arial" charset="0"/>
              <a:buChar char="–"/>
              <a:defRPr sz="2800">
                <a:solidFill>
                  <a:srgbClr val="000000"/>
                </a:solidFill>
                <a:latin typeface="Calibri" pitchFamily="34" charset="0"/>
              </a:defRPr>
            </a:lvl2pPr>
            <a:lvl3pPr marL="1143000" indent="-228600">
              <a:spcBef>
                <a:spcPts val="600"/>
              </a:spcBef>
              <a:buSzPct val="100000"/>
              <a:buFont typeface="Arial" charset="0"/>
              <a:buChar char="•"/>
              <a:defRPr sz="2400">
                <a:solidFill>
                  <a:srgbClr val="000000"/>
                </a:solidFill>
                <a:latin typeface="Calibri" pitchFamily="34" charset="0"/>
              </a:defRPr>
            </a:lvl3pPr>
            <a:lvl4pPr marL="1600200" indent="-228600">
              <a:spcBef>
                <a:spcPts val="500"/>
              </a:spcBef>
              <a:buSzPct val="100000"/>
              <a:buFont typeface="Arial" charset="0"/>
              <a:buChar char="–"/>
              <a:defRPr sz="2000">
                <a:solidFill>
                  <a:srgbClr val="000000"/>
                </a:solidFill>
                <a:latin typeface="Calibri" pitchFamily="34" charset="0"/>
              </a:defRPr>
            </a:lvl4pPr>
            <a:lvl5pPr marL="2057400" indent="-228600">
              <a:spcBef>
                <a:spcPts val="500"/>
              </a:spcBef>
              <a:buSzPct val="100000"/>
              <a:buFont typeface="Arial" charset="0"/>
              <a:buChar char="»"/>
              <a:defRPr sz="2000">
                <a:solidFill>
                  <a:srgbClr val="000000"/>
                </a:solidFill>
                <a:latin typeface="Calibri" pitchFamily="34" charset="0"/>
              </a:defRPr>
            </a:lvl5pPr>
            <a:lvl6pPr marL="25146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6pPr>
            <a:lvl7pPr marL="29718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7pPr>
            <a:lvl8pPr marL="34290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8pPr>
            <a:lvl9pPr marL="38862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9pPr>
          </a:lstStyle>
          <a:p>
            <a:pPr eaLnBrk="1" hangingPunct="1">
              <a:spcBef>
                <a:spcPct val="50000"/>
              </a:spcBef>
              <a:buSzTx/>
              <a:buFontTx/>
              <a:buNone/>
            </a:pPr>
            <a:r>
              <a:rPr lang="el-GR" altLang="el-GR" sz="1800" b="1">
                <a:solidFill>
                  <a:schemeClr val="tx1"/>
                </a:solidFill>
                <a:latin typeface="Arial" charset="0"/>
              </a:rPr>
              <a:t>Β</a:t>
            </a:r>
            <a:endParaRPr lang="el-GR" altLang="el-GR" sz="1800" b="1" baseline="-25000">
              <a:solidFill>
                <a:schemeClr val="tx1"/>
              </a:solidFill>
              <a:latin typeface="Arial" charset="0"/>
            </a:endParaRPr>
          </a:p>
        </p:txBody>
      </p:sp>
      <p:sp>
        <p:nvSpPr>
          <p:cNvPr id="40976" name="Θέση αριθμού διαφάνειας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000000"/>
                </a:solidFill>
                <a:latin typeface="Calibri" pitchFamily="34" charset="0"/>
              </a:defRPr>
            </a:lvl1pPr>
            <a:lvl2pPr marL="742950" indent="-285750">
              <a:spcBef>
                <a:spcPts val="700"/>
              </a:spcBef>
              <a:buSzPct val="100000"/>
              <a:buFont typeface="Arial" charset="0"/>
              <a:buChar char="–"/>
              <a:defRPr sz="2800">
                <a:solidFill>
                  <a:srgbClr val="000000"/>
                </a:solidFill>
                <a:latin typeface="Calibri" pitchFamily="34" charset="0"/>
              </a:defRPr>
            </a:lvl2pPr>
            <a:lvl3pPr marL="1143000" indent="-228600">
              <a:spcBef>
                <a:spcPts val="600"/>
              </a:spcBef>
              <a:buSzPct val="100000"/>
              <a:buFont typeface="Arial" charset="0"/>
              <a:buChar char="•"/>
              <a:defRPr sz="2400">
                <a:solidFill>
                  <a:srgbClr val="000000"/>
                </a:solidFill>
                <a:latin typeface="Calibri" pitchFamily="34" charset="0"/>
              </a:defRPr>
            </a:lvl3pPr>
            <a:lvl4pPr marL="1600200" indent="-228600">
              <a:spcBef>
                <a:spcPts val="500"/>
              </a:spcBef>
              <a:buSzPct val="100000"/>
              <a:buFont typeface="Arial" charset="0"/>
              <a:buChar char="–"/>
              <a:defRPr sz="2000">
                <a:solidFill>
                  <a:srgbClr val="000000"/>
                </a:solidFill>
                <a:latin typeface="Calibri" pitchFamily="34" charset="0"/>
              </a:defRPr>
            </a:lvl4pPr>
            <a:lvl5pPr marL="2057400" indent="-228600">
              <a:spcBef>
                <a:spcPts val="500"/>
              </a:spcBef>
              <a:buSzPct val="100000"/>
              <a:buFont typeface="Arial" charset="0"/>
              <a:buChar char="»"/>
              <a:defRPr sz="2000">
                <a:solidFill>
                  <a:srgbClr val="000000"/>
                </a:solidFill>
                <a:latin typeface="Calibri" pitchFamily="34" charset="0"/>
              </a:defRPr>
            </a:lvl5pPr>
            <a:lvl6pPr marL="25146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6pPr>
            <a:lvl7pPr marL="29718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7pPr>
            <a:lvl8pPr marL="34290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8pPr>
            <a:lvl9pPr marL="38862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9pPr>
          </a:lstStyle>
          <a:p>
            <a:pPr>
              <a:spcBef>
                <a:spcPct val="0"/>
              </a:spcBef>
              <a:buSzTx/>
              <a:buFontTx/>
              <a:buNone/>
            </a:pPr>
            <a:fld id="{190D39E5-6AB1-4B8E-B597-ADD77BF35561}" type="slidenum">
              <a:rPr lang="el-GR" altLang="el-GR" sz="1200">
                <a:latin typeface="Arial" charset="0"/>
              </a:rPr>
              <a:pPr>
                <a:spcBef>
                  <a:spcPct val="0"/>
                </a:spcBef>
                <a:buSzTx/>
                <a:buFontTx/>
                <a:buNone/>
              </a:pPr>
              <a:t>32</a:t>
            </a:fld>
            <a:endParaRPr lang="el-GR" altLang="el-GR" sz="1200">
              <a:latin typeface="Arial" charset="0"/>
            </a:endParaRPr>
          </a:p>
        </p:txBody>
      </p:sp>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2276475"/>
            <a:ext cx="1008063"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1388" y="2260600"/>
            <a:ext cx="14224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3663" y="2205038"/>
            <a:ext cx="1404937"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Text Box 14"/>
          <p:cNvSpPr txBox="1">
            <a:spLocks noChangeArrowheads="1"/>
          </p:cNvSpPr>
          <p:nvPr/>
        </p:nvSpPr>
        <p:spPr bwMode="auto">
          <a:xfrm>
            <a:off x="153988" y="3206750"/>
            <a:ext cx="2862262" cy="430213"/>
          </a:xfrm>
          <a:prstGeom prst="rect">
            <a:avLst/>
          </a:prstGeom>
          <a:noFill/>
          <a:ln>
            <a:noFill/>
          </a:ln>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ct val="50000"/>
              </a:spcBef>
              <a:spcAft>
                <a:spcPts val="0"/>
              </a:spcAft>
              <a:defRPr/>
            </a:pPr>
            <a:r>
              <a:rPr lang="el-GR" altLang="el-GR" sz="2200" dirty="0">
                <a:latin typeface="+mn-lt"/>
              </a:rPr>
              <a:t>1,2-διβρωμο-βενζόλιο</a:t>
            </a:r>
            <a:endParaRPr lang="el-GR" altLang="el-GR" sz="2200" b="1" baseline="-25000" dirty="0">
              <a:latin typeface="+mn-lt"/>
            </a:endParaRPr>
          </a:p>
        </p:txBody>
      </p:sp>
      <p:sp>
        <p:nvSpPr>
          <p:cNvPr id="35847" name="Text Box 14"/>
          <p:cNvSpPr txBox="1">
            <a:spLocks noChangeArrowheads="1"/>
          </p:cNvSpPr>
          <p:nvPr/>
        </p:nvSpPr>
        <p:spPr bwMode="auto">
          <a:xfrm>
            <a:off x="179388" y="3644900"/>
            <a:ext cx="2736850" cy="430213"/>
          </a:xfrm>
          <a:prstGeom prst="rect">
            <a:avLst/>
          </a:prstGeom>
          <a:noFill/>
          <a:ln>
            <a:noFill/>
          </a:ln>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ct val="50000"/>
              </a:spcBef>
              <a:spcAft>
                <a:spcPts val="0"/>
              </a:spcAft>
              <a:defRPr/>
            </a:pPr>
            <a:r>
              <a:rPr lang="el-GR" altLang="el-GR" sz="2200" dirty="0">
                <a:latin typeface="+mn-lt"/>
              </a:rPr>
              <a:t>ο-</a:t>
            </a:r>
            <a:r>
              <a:rPr lang="el-GR" altLang="el-GR" sz="2200" dirty="0" err="1">
                <a:latin typeface="+mn-lt"/>
              </a:rPr>
              <a:t>διβρωμο</a:t>
            </a:r>
            <a:r>
              <a:rPr lang="el-GR" altLang="el-GR" sz="2200" dirty="0">
                <a:latin typeface="+mn-lt"/>
              </a:rPr>
              <a:t>-βενζόλιο</a:t>
            </a:r>
            <a:endParaRPr lang="el-GR" altLang="el-GR" sz="2200" b="1" baseline="-25000" dirty="0">
              <a:latin typeface="+mn-lt"/>
            </a:endParaRPr>
          </a:p>
        </p:txBody>
      </p:sp>
      <p:sp>
        <p:nvSpPr>
          <p:cNvPr id="35848" name="Text Box 14"/>
          <p:cNvSpPr txBox="1">
            <a:spLocks noChangeArrowheads="1"/>
          </p:cNvSpPr>
          <p:nvPr/>
        </p:nvSpPr>
        <p:spPr bwMode="auto">
          <a:xfrm>
            <a:off x="2978150" y="3190875"/>
            <a:ext cx="3024188" cy="430213"/>
          </a:xfrm>
          <a:prstGeom prst="rect">
            <a:avLst/>
          </a:prstGeom>
          <a:noFill/>
          <a:ln>
            <a:noFill/>
          </a:ln>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ct val="50000"/>
              </a:spcBef>
              <a:spcAft>
                <a:spcPts val="0"/>
              </a:spcAft>
              <a:defRPr/>
            </a:pPr>
            <a:r>
              <a:rPr lang="el-GR" altLang="el-GR" sz="2200" dirty="0">
                <a:latin typeface="+mn-lt"/>
              </a:rPr>
              <a:t>1,3-διβρωμο-βενζόλιο</a:t>
            </a:r>
            <a:endParaRPr lang="el-GR" altLang="el-GR" sz="2200" b="1" baseline="-25000" dirty="0">
              <a:latin typeface="+mn-lt"/>
            </a:endParaRPr>
          </a:p>
        </p:txBody>
      </p:sp>
      <p:sp>
        <p:nvSpPr>
          <p:cNvPr id="35849" name="Text Box 14"/>
          <p:cNvSpPr txBox="1">
            <a:spLocks noChangeArrowheads="1"/>
          </p:cNvSpPr>
          <p:nvPr/>
        </p:nvSpPr>
        <p:spPr bwMode="auto">
          <a:xfrm>
            <a:off x="5940425" y="3206750"/>
            <a:ext cx="2757488" cy="430213"/>
          </a:xfrm>
          <a:prstGeom prst="rect">
            <a:avLst/>
          </a:prstGeom>
          <a:noFill/>
          <a:ln>
            <a:noFill/>
          </a:ln>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ct val="50000"/>
              </a:spcBef>
              <a:spcAft>
                <a:spcPts val="0"/>
              </a:spcAft>
              <a:defRPr/>
            </a:pPr>
            <a:r>
              <a:rPr lang="el-GR" altLang="el-GR" sz="2200" dirty="0">
                <a:latin typeface="+mn-lt"/>
              </a:rPr>
              <a:t>1,4-διβρωμο-βενζόλιο</a:t>
            </a:r>
            <a:endParaRPr lang="el-GR" altLang="el-GR" sz="2200" b="1" baseline="-25000" dirty="0">
              <a:latin typeface="+mn-lt"/>
            </a:endParaRPr>
          </a:p>
        </p:txBody>
      </p:sp>
      <p:sp>
        <p:nvSpPr>
          <p:cNvPr id="35850" name="Text Box 14"/>
          <p:cNvSpPr txBox="1">
            <a:spLocks noChangeArrowheads="1"/>
          </p:cNvSpPr>
          <p:nvPr/>
        </p:nvSpPr>
        <p:spPr bwMode="auto">
          <a:xfrm>
            <a:off x="6011863" y="3638550"/>
            <a:ext cx="2860675" cy="430213"/>
          </a:xfrm>
          <a:prstGeom prst="rect">
            <a:avLst/>
          </a:prstGeom>
          <a:noFill/>
          <a:ln>
            <a:noFill/>
          </a:ln>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ct val="50000"/>
              </a:spcBef>
              <a:spcAft>
                <a:spcPts val="0"/>
              </a:spcAft>
              <a:defRPr/>
            </a:pPr>
            <a:r>
              <a:rPr lang="en-US" altLang="el-GR" sz="2200" dirty="0">
                <a:latin typeface="+mn-lt"/>
              </a:rPr>
              <a:t>p</a:t>
            </a:r>
            <a:r>
              <a:rPr lang="el-GR" altLang="el-GR" sz="2200" dirty="0">
                <a:latin typeface="+mn-lt"/>
              </a:rPr>
              <a:t>-</a:t>
            </a:r>
            <a:r>
              <a:rPr lang="el-GR" altLang="el-GR" sz="2200" dirty="0" err="1">
                <a:latin typeface="+mn-lt"/>
              </a:rPr>
              <a:t>διβρωμο</a:t>
            </a:r>
            <a:r>
              <a:rPr lang="el-GR" altLang="el-GR" sz="2200" dirty="0">
                <a:latin typeface="+mn-lt"/>
              </a:rPr>
              <a:t>-βενζόλιο</a:t>
            </a:r>
            <a:endParaRPr lang="el-GR" altLang="el-GR" sz="2200" b="1" baseline="-25000" dirty="0">
              <a:latin typeface="+mn-lt"/>
            </a:endParaRPr>
          </a:p>
        </p:txBody>
      </p:sp>
      <p:sp>
        <p:nvSpPr>
          <p:cNvPr id="35851" name="Text Box 14"/>
          <p:cNvSpPr txBox="1">
            <a:spLocks noChangeArrowheads="1"/>
          </p:cNvSpPr>
          <p:nvPr/>
        </p:nvSpPr>
        <p:spPr bwMode="auto">
          <a:xfrm>
            <a:off x="2978150" y="3629025"/>
            <a:ext cx="2841625" cy="430213"/>
          </a:xfrm>
          <a:prstGeom prst="rect">
            <a:avLst/>
          </a:prstGeom>
          <a:noFill/>
          <a:ln>
            <a:noFill/>
          </a:ln>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ct val="50000"/>
              </a:spcBef>
              <a:spcAft>
                <a:spcPts val="0"/>
              </a:spcAft>
              <a:defRPr/>
            </a:pPr>
            <a:r>
              <a:rPr lang="en-US" altLang="el-GR" sz="2200" dirty="0">
                <a:latin typeface="+mn-lt"/>
              </a:rPr>
              <a:t>m</a:t>
            </a:r>
            <a:r>
              <a:rPr lang="el-GR" altLang="el-GR" sz="2200" dirty="0">
                <a:latin typeface="+mn-lt"/>
              </a:rPr>
              <a:t>-</a:t>
            </a:r>
            <a:r>
              <a:rPr lang="el-GR" altLang="el-GR" sz="2200" dirty="0" err="1">
                <a:latin typeface="+mn-lt"/>
              </a:rPr>
              <a:t>διβρωμο</a:t>
            </a:r>
            <a:r>
              <a:rPr lang="el-GR" altLang="el-GR" sz="2200" dirty="0">
                <a:latin typeface="+mn-lt"/>
              </a:rPr>
              <a:t>-βενζόλιο</a:t>
            </a:r>
            <a:endParaRPr lang="el-GR" altLang="el-GR" sz="2200" b="1" baseline="-25000" dirty="0">
              <a:latin typeface="+mn-lt"/>
            </a:endParaRPr>
          </a:p>
        </p:txBody>
      </p:sp>
      <p:sp>
        <p:nvSpPr>
          <p:cNvPr id="3" name="Τίτλος 2"/>
          <p:cNvSpPr>
            <a:spLocks noGrp="1"/>
          </p:cNvSpPr>
          <p:nvPr>
            <p:ph type="title"/>
          </p:nvPr>
        </p:nvSpPr>
        <p:spPr/>
        <p:txBody>
          <a:bodyPr>
            <a:normAutofit fontScale="90000"/>
          </a:bodyPr>
          <a:lstStyle/>
          <a:p>
            <a:pPr eaLnBrk="1" fontAlgn="auto" hangingPunct="1">
              <a:spcBef>
                <a:spcPts val="0"/>
              </a:spcBef>
              <a:spcAft>
                <a:spcPts val="0"/>
              </a:spcAft>
              <a:defRPr/>
            </a:pPr>
            <a:r>
              <a:rPr altLang="el-GR" dirty="0"/>
              <a:t>Ονοματολογία- Βενζόλιο με δύο </a:t>
            </a:r>
            <a:r>
              <a:rPr altLang="el-GR" dirty="0" err="1"/>
              <a:t>υποκαταστάτες</a:t>
            </a:r>
            <a:r>
              <a:rPr altLang="el-GR" dirty="0"/>
              <a:t> </a:t>
            </a:r>
            <a:r>
              <a:rPr altLang="el-GR" sz="3600" b="0" dirty="0" smtClean="0"/>
              <a:t>(2 </a:t>
            </a:r>
            <a:r>
              <a:rPr altLang="el-GR" sz="3600" b="0" dirty="0"/>
              <a:t>από </a:t>
            </a:r>
            <a:r>
              <a:rPr altLang="el-GR" sz="3600" b="0" dirty="0" smtClean="0"/>
              <a:t>2)</a:t>
            </a:r>
            <a:endParaRPr dirty="0"/>
          </a:p>
        </p:txBody>
      </p:sp>
      <p:sp>
        <p:nvSpPr>
          <p:cNvPr id="41996" name="Θέση αριθμού διαφάνειας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000000"/>
                </a:solidFill>
                <a:latin typeface="Calibri" pitchFamily="34" charset="0"/>
              </a:defRPr>
            </a:lvl1pPr>
            <a:lvl2pPr marL="742950" indent="-285750">
              <a:spcBef>
                <a:spcPts val="700"/>
              </a:spcBef>
              <a:buSzPct val="100000"/>
              <a:buFont typeface="Arial" charset="0"/>
              <a:buChar char="–"/>
              <a:defRPr sz="2800">
                <a:solidFill>
                  <a:srgbClr val="000000"/>
                </a:solidFill>
                <a:latin typeface="Calibri" pitchFamily="34" charset="0"/>
              </a:defRPr>
            </a:lvl2pPr>
            <a:lvl3pPr marL="1143000" indent="-228600">
              <a:spcBef>
                <a:spcPts val="600"/>
              </a:spcBef>
              <a:buSzPct val="100000"/>
              <a:buFont typeface="Arial" charset="0"/>
              <a:buChar char="•"/>
              <a:defRPr sz="2400">
                <a:solidFill>
                  <a:srgbClr val="000000"/>
                </a:solidFill>
                <a:latin typeface="Calibri" pitchFamily="34" charset="0"/>
              </a:defRPr>
            </a:lvl3pPr>
            <a:lvl4pPr marL="1600200" indent="-228600">
              <a:spcBef>
                <a:spcPts val="500"/>
              </a:spcBef>
              <a:buSzPct val="100000"/>
              <a:buFont typeface="Arial" charset="0"/>
              <a:buChar char="–"/>
              <a:defRPr sz="2000">
                <a:solidFill>
                  <a:srgbClr val="000000"/>
                </a:solidFill>
                <a:latin typeface="Calibri" pitchFamily="34" charset="0"/>
              </a:defRPr>
            </a:lvl4pPr>
            <a:lvl5pPr marL="2057400" indent="-228600">
              <a:spcBef>
                <a:spcPts val="500"/>
              </a:spcBef>
              <a:buSzPct val="100000"/>
              <a:buFont typeface="Arial" charset="0"/>
              <a:buChar char="»"/>
              <a:defRPr sz="2000">
                <a:solidFill>
                  <a:srgbClr val="000000"/>
                </a:solidFill>
                <a:latin typeface="Calibri" pitchFamily="34" charset="0"/>
              </a:defRPr>
            </a:lvl5pPr>
            <a:lvl6pPr marL="25146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6pPr>
            <a:lvl7pPr marL="29718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7pPr>
            <a:lvl8pPr marL="34290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8pPr>
            <a:lvl9pPr marL="38862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9pPr>
          </a:lstStyle>
          <a:p>
            <a:pPr>
              <a:spcBef>
                <a:spcPct val="0"/>
              </a:spcBef>
              <a:buSzTx/>
              <a:buFontTx/>
              <a:buNone/>
            </a:pPr>
            <a:fld id="{5447EB89-B8B1-44D1-A67B-8FEBECDDBA2E}" type="slidenum">
              <a:rPr lang="el-GR" altLang="el-GR" sz="1200">
                <a:latin typeface="Arial" charset="0"/>
              </a:rPr>
              <a:pPr>
                <a:spcBef>
                  <a:spcPct val="0"/>
                </a:spcBef>
                <a:buSzTx/>
                <a:buFontTx/>
                <a:buNone/>
              </a:pPr>
              <a:t>33</a:t>
            </a:fld>
            <a:endParaRPr lang="el-GR" altLang="el-GR" sz="1200">
              <a:latin typeface="Arial" charset="0"/>
            </a:endParaRPr>
          </a:p>
        </p:txBody>
      </p:sp>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5">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9513" y="1941513"/>
            <a:ext cx="1871662" cy="149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ext Box 6"/>
          <p:cNvSpPr txBox="1">
            <a:spLocks noChangeArrowheads="1"/>
          </p:cNvSpPr>
          <p:nvPr/>
        </p:nvSpPr>
        <p:spPr bwMode="auto">
          <a:xfrm>
            <a:off x="611188" y="3933825"/>
            <a:ext cx="3943350" cy="430213"/>
          </a:xfrm>
          <a:prstGeom prst="rect">
            <a:avLst/>
          </a:prstGeom>
          <a:noFill/>
          <a:ln>
            <a:noFill/>
          </a:ln>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ct val="50000"/>
              </a:spcBef>
              <a:spcAft>
                <a:spcPts val="0"/>
              </a:spcAft>
              <a:defRPr/>
            </a:pPr>
            <a:r>
              <a:rPr lang="el-GR" altLang="el-GR" sz="2200" dirty="0">
                <a:latin typeface="+mn-lt"/>
              </a:rPr>
              <a:t>2-μεθυλο-1,4-διχλωροβενζόλιο</a:t>
            </a:r>
          </a:p>
        </p:txBody>
      </p:sp>
      <p:sp>
        <p:nvSpPr>
          <p:cNvPr id="36868" name="Text Box 7"/>
          <p:cNvSpPr txBox="1">
            <a:spLocks noChangeArrowheads="1"/>
          </p:cNvSpPr>
          <p:nvPr/>
        </p:nvSpPr>
        <p:spPr bwMode="auto">
          <a:xfrm>
            <a:off x="5148263" y="3933825"/>
            <a:ext cx="3352800" cy="430213"/>
          </a:xfrm>
          <a:prstGeom prst="rect">
            <a:avLst/>
          </a:prstGeom>
          <a:noFill/>
          <a:ln>
            <a:noFill/>
          </a:ln>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ct val="50000"/>
              </a:spcBef>
              <a:spcAft>
                <a:spcPts val="0"/>
              </a:spcAft>
              <a:defRPr/>
            </a:pPr>
            <a:r>
              <a:rPr lang="el-GR" altLang="el-GR" sz="2200" dirty="0">
                <a:latin typeface="+mn-lt"/>
              </a:rPr>
              <a:t>2,5-διχλωροτολουόλιο</a:t>
            </a:r>
          </a:p>
        </p:txBody>
      </p:sp>
      <p:sp>
        <p:nvSpPr>
          <p:cNvPr id="3" name="Τίτλος 2"/>
          <p:cNvSpPr>
            <a:spLocks noGrp="1"/>
          </p:cNvSpPr>
          <p:nvPr>
            <p:ph type="title"/>
          </p:nvPr>
        </p:nvSpPr>
        <p:spPr/>
        <p:txBody>
          <a:bodyPr>
            <a:normAutofit fontScale="90000"/>
          </a:bodyPr>
          <a:lstStyle/>
          <a:p>
            <a:pPr eaLnBrk="1" fontAlgn="auto" hangingPunct="1">
              <a:spcBef>
                <a:spcPts val="0"/>
              </a:spcBef>
              <a:spcAft>
                <a:spcPts val="0"/>
              </a:spcAft>
              <a:defRPr/>
            </a:pPr>
            <a:r>
              <a:rPr altLang="el-GR" dirty="0"/>
              <a:t>Ονοματολογία- Βενζόλιο με τρεις </a:t>
            </a:r>
            <a:r>
              <a:rPr altLang="el-GR" smtClean="0"/>
              <a:t>υποκαταστάτες</a:t>
            </a:r>
            <a:endParaRPr sz="3600" b="0" dirty="0"/>
          </a:p>
        </p:txBody>
      </p:sp>
      <p:sp>
        <p:nvSpPr>
          <p:cNvPr id="43014" name="Θέση αριθμού διαφάνειας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000000"/>
                </a:solidFill>
                <a:latin typeface="Calibri" pitchFamily="34" charset="0"/>
              </a:defRPr>
            </a:lvl1pPr>
            <a:lvl2pPr marL="742950" indent="-285750">
              <a:spcBef>
                <a:spcPts val="700"/>
              </a:spcBef>
              <a:buSzPct val="100000"/>
              <a:buFont typeface="Arial" charset="0"/>
              <a:buChar char="–"/>
              <a:defRPr sz="2800">
                <a:solidFill>
                  <a:srgbClr val="000000"/>
                </a:solidFill>
                <a:latin typeface="Calibri" pitchFamily="34" charset="0"/>
              </a:defRPr>
            </a:lvl2pPr>
            <a:lvl3pPr marL="1143000" indent="-228600">
              <a:spcBef>
                <a:spcPts val="600"/>
              </a:spcBef>
              <a:buSzPct val="100000"/>
              <a:buFont typeface="Arial" charset="0"/>
              <a:buChar char="•"/>
              <a:defRPr sz="2400">
                <a:solidFill>
                  <a:srgbClr val="000000"/>
                </a:solidFill>
                <a:latin typeface="Calibri" pitchFamily="34" charset="0"/>
              </a:defRPr>
            </a:lvl3pPr>
            <a:lvl4pPr marL="1600200" indent="-228600">
              <a:spcBef>
                <a:spcPts val="500"/>
              </a:spcBef>
              <a:buSzPct val="100000"/>
              <a:buFont typeface="Arial" charset="0"/>
              <a:buChar char="–"/>
              <a:defRPr sz="2000">
                <a:solidFill>
                  <a:srgbClr val="000000"/>
                </a:solidFill>
                <a:latin typeface="Calibri" pitchFamily="34" charset="0"/>
              </a:defRPr>
            </a:lvl4pPr>
            <a:lvl5pPr marL="2057400" indent="-228600">
              <a:spcBef>
                <a:spcPts val="500"/>
              </a:spcBef>
              <a:buSzPct val="100000"/>
              <a:buFont typeface="Arial" charset="0"/>
              <a:buChar char="»"/>
              <a:defRPr sz="2000">
                <a:solidFill>
                  <a:srgbClr val="000000"/>
                </a:solidFill>
                <a:latin typeface="Calibri" pitchFamily="34" charset="0"/>
              </a:defRPr>
            </a:lvl5pPr>
            <a:lvl6pPr marL="25146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6pPr>
            <a:lvl7pPr marL="29718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7pPr>
            <a:lvl8pPr marL="34290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8pPr>
            <a:lvl9pPr marL="38862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9pPr>
          </a:lstStyle>
          <a:p>
            <a:pPr>
              <a:spcBef>
                <a:spcPct val="0"/>
              </a:spcBef>
              <a:buSzTx/>
              <a:buFontTx/>
              <a:buNone/>
            </a:pPr>
            <a:fld id="{C69C13E0-48C4-454D-8633-2D3B8D846B3D}" type="slidenum">
              <a:rPr lang="el-GR" altLang="el-GR" sz="1200">
                <a:latin typeface="Arial" charset="0"/>
              </a:rPr>
              <a:pPr>
                <a:spcBef>
                  <a:spcPct val="0"/>
                </a:spcBef>
                <a:buSzTx/>
                <a:buFontTx/>
                <a:buNone/>
              </a:pPr>
              <a:t>34</a:t>
            </a:fld>
            <a:endParaRPr lang="el-GR" altLang="el-GR" sz="1200">
              <a:latin typeface="Arial" charset="0"/>
            </a:endParaRPr>
          </a:p>
        </p:txBody>
      </p:sp>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Τίτλος 6"/>
          <p:cNvSpPr txBox="1">
            <a:spLocks noGrp="1"/>
          </p:cNvSpPr>
          <p:nvPr>
            <p:ph type="ctrTitle"/>
          </p:nvPr>
        </p:nvSpPr>
        <p:spPr>
          <a:xfrm>
            <a:off x="685800" y="2130425"/>
            <a:ext cx="7772400" cy="1470025"/>
          </a:xfrm>
        </p:spPr>
        <p:txBody>
          <a:bodyPr/>
          <a:lstStyle/>
          <a:p>
            <a:pPr eaLnBrk="1" hangingPunct="1"/>
            <a:r>
              <a:rPr altLang="el-GR" smtClean="0">
                <a:latin typeface="Calibri" pitchFamily="34" charset="0"/>
              </a:rPr>
              <a:t>Τέλος Ενότητας</a:t>
            </a:r>
          </a:p>
        </p:txBody>
      </p:sp>
      <p:sp>
        <p:nvSpPr>
          <p:cNvPr id="44035" name="Υπότιτλος 7"/>
          <p:cNvSpPr txBox="1">
            <a:spLocks noGrp="1"/>
          </p:cNvSpPr>
          <p:nvPr>
            <p:ph type="subTitle" idx="1"/>
          </p:nvPr>
        </p:nvSpPr>
        <p:spPr>
          <a:xfrm>
            <a:off x="1371600" y="3886200"/>
            <a:ext cx="6400800" cy="1752600"/>
          </a:xfrm>
        </p:spPr>
        <p:txBody>
          <a:bodyPr/>
          <a:lstStyle/>
          <a:p>
            <a:pPr eaLnBrk="1" hangingPunct="1"/>
            <a:endParaRPr altLang="el-GR" smtClean="0">
              <a:latin typeface="Calibri" pitchFamily="34" charset="0"/>
            </a:endParaRPr>
          </a:p>
        </p:txBody>
      </p:sp>
      <p:grpSp>
        <p:nvGrpSpPr>
          <p:cNvPr id="44036" name="Ομάδα 1"/>
          <p:cNvGrpSpPr>
            <a:grpSpLocks/>
          </p:cNvGrpSpPr>
          <p:nvPr/>
        </p:nvGrpSpPr>
        <p:grpSpPr bwMode="auto">
          <a:xfrm>
            <a:off x="1766888" y="5930900"/>
            <a:ext cx="5829300" cy="768350"/>
            <a:chOff x="1767635" y="5931173"/>
            <a:chExt cx="5828697" cy="768534"/>
          </a:xfrm>
        </p:grpSpPr>
        <p:pic>
          <p:nvPicPr>
            <p:cNvPr id="44037"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67635" y="5931173"/>
              <a:ext cx="1971674" cy="702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2" descr="C:\Users\alex\Desktop\logo.png"/>
            <p:cNvPicPr>
              <a:picLocks noChangeAspect="1"/>
            </p:cNvPicPr>
            <p:nvPr/>
          </p:nvPicPr>
          <p:blipFill>
            <a:blip r:embed="rId4">
              <a:extLst>
                <a:ext uri="{28A0092B-C50C-407E-A947-70E740481C1C}">
                  <a14:useLocalDpi xmlns:a14="http://schemas.microsoft.com/office/drawing/2010/main" val="0"/>
                </a:ext>
              </a:extLst>
            </a:blip>
            <a:srcRect t="8214"/>
            <a:stretch>
              <a:fillRect/>
            </a:stretch>
          </p:blipFill>
          <p:spPr bwMode="auto">
            <a:xfrm>
              <a:off x="3923928" y="5931173"/>
              <a:ext cx="3672404" cy="768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3"/>
          <p:cNvSpPr txBox="1">
            <a:spLocks noGrp="1"/>
          </p:cNvSpPr>
          <p:nvPr>
            <p:ph type="ctrTitle"/>
          </p:nvPr>
        </p:nvSpPr>
        <p:spPr>
          <a:xfrm>
            <a:off x="685800" y="2130425"/>
            <a:ext cx="7772400" cy="1470025"/>
          </a:xfrm>
        </p:spPr>
        <p:txBody>
          <a:bodyPr/>
          <a:lstStyle/>
          <a:p>
            <a:pPr eaLnBrk="1" hangingPunct="1"/>
            <a:r>
              <a:rPr altLang="el-GR" sz="4400" smtClean="0">
                <a:latin typeface="Calibri" pitchFamily="34" charset="0"/>
              </a:rPr>
              <a:t>Σημειώματα</a:t>
            </a:r>
          </a:p>
        </p:txBody>
      </p:sp>
      <p:sp>
        <p:nvSpPr>
          <p:cNvPr id="46083" name="Subtitle 1"/>
          <p:cNvSpPr txBox="1">
            <a:spLocks noGrp="1"/>
          </p:cNvSpPr>
          <p:nvPr>
            <p:ph type="subTitle" idx="1"/>
          </p:nvPr>
        </p:nvSpPr>
        <p:spPr>
          <a:xfrm>
            <a:off x="1371600" y="3886200"/>
            <a:ext cx="6400800" cy="1752600"/>
          </a:xfrm>
        </p:spPr>
        <p:txBody>
          <a:bodyPr/>
          <a:lstStyle/>
          <a:p>
            <a:pPr eaLnBrk="1" hangingPunct="1"/>
            <a:endParaRPr altLang="el-GR" smtClean="0">
              <a:latin typeface="Calibri" pitchFamily="34" charset="0"/>
            </a:endParaRPr>
          </a:p>
        </p:txBody>
      </p:sp>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txBox="1">
            <a:spLocks noGrp="1"/>
          </p:cNvSpPr>
          <p:nvPr>
            <p:ph type="title"/>
          </p:nvPr>
        </p:nvSpPr>
        <p:spPr/>
        <p:txBody>
          <a:bodyPr/>
          <a:lstStyle/>
          <a:p>
            <a:pPr eaLnBrk="1" hangingPunct="1"/>
            <a:r>
              <a:rPr altLang="el-GR" dirty="0" smtClean="0">
                <a:solidFill>
                  <a:schemeClr val="tx1"/>
                </a:solidFill>
                <a:latin typeface="Calibri" pitchFamily="34" charset="0"/>
              </a:rPr>
              <a:t>Σημείωμα Αναφοράς</a:t>
            </a:r>
            <a:endParaRPr altLang="el-GR" dirty="0" smtClean="0">
              <a:solidFill>
                <a:schemeClr val="tx1"/>
              </a:solidFill>
              <a:latin typeface="Calibri" pitchFamily="34" charset="0"/>
            </a:endParaRPr>
          </a:p>
        </p:txBody>
      </p:sp>
      <p:sp>
        <p:nvSpPr>
          <p:cNvPr id="3" name="Content Placeholder 2"/>
          <p:cNvSpPr txBox="1">
            <a:spLocks noGrp="1"/>
          </p:cNvSpPr>
          <p:nvPr>
            <p:ph idx="1"/>
          </p:nvPr>
        </p:nvSpPr>
        <p:spPr/>
        <p:txBody>
          <a:bodyPr>
            <a:normAutofit/>
          </a:bodyPr>
          <a:lstStyle/>
          <a:p>
            <a:pPr marL="0" indent="0" eaLnBrk="1" fontAlgn="auto" hangingPunct="1">
              <a:spcAft>
                <a:spcPts val="0"/>
              </a:spcAft>
              <a:buFont typeface="Arial" pitchFamily="34"/>
              <a:buNone/>
              <a:defRPr/>
            </a:pPr>
            <a:r>
              <a:rPr sz="2000" dirty="0" err="1"/>
              <a:t>Copyright</a:t>
            </a:r>
            <a:r>
              <a:rPr sz="2000" dirty="0"/>
              <a:t> Τεχνολογικό Εκπαιδευτικό Ίδρυμα Αθήνας</a:t>
            </a:r>
            <a:r>
              <a:rPr lang="en-US" sz="2000" dirty="0"/>
              <a:t>, </a:t>
            </a:r>
            <a:r>
              <a:rPr sz="2000" dirty="0"/>
              <a:t>Χριστίνα </a:t>
            </a:r>
            <a:r>
              <a:rPr sz="2000" dirty="0" err="1"/>
              <a:t>Φούντζουλα</a:t>
            </a:r>
            <a:r>
              <a:rPr sz="2000" dirty="0"/>
              <a:t> 2014. Χριστίνα </a:t>
            </a:r>
            <a:r>
              <a:rPr sz="2000" dirty="0" err="1"/>
              <a:t>Φούντζουλα</a:t>
            </a:r>
            <a:r>
              <a:rPr sz="2000" dirty="0"/>
              <a:t>. «Οργανική Χημεία. Ενότητα </a:t>
            </a:r>
            <a:r>
              <a:rPr lang="en-US" sz="2000" dirty="0" smtClean="0"/>
              <a:t>10</a:t>
            </a:r>
            <a:r>
              <a:rPr lang="en-US" sz="2000" dirty="0" smtClean="0"/>
              <a:t>:</a:t>
            </a:r>
            <a:r>
              <a:rPr sz="2000" dirty="0" smtClean="0"/>
              <a:t> </a:t>
            </a:r>
            <a:r>
              <a:rPr sz="2000" dirty="0"/>
              <a:t>Αρωματικοί </a:t>
            </a:r>
            <a:r>
              <a:rPr sz="2000" dirty="0" smtClean="0"/>
              <a:t>Υδρογονάνθρακες </a:t>
            </a:r>
            <a:r>
              <a:rPr lang="en-US" sz="2000" dirty="0" smtClean="0"/>
              <a:t>Aromatic </a:t>
            </a:r>
            <a:r>
              <a:rPr lang="en-US" sz="2000" dirty="0"/>
              <a:t>Hydrocarbons - </a:t>
            </a:r>
            <a:r>
              <a:rPr sz="2000" dirty="0" err="1"/>
              <a:t>Αρένια</a:t>
            </a:r>
            <a:r>
              <a:rPr sz="2000" dirty="0"/>
              <a:t> (</a:t>
            </a:r>
            <a:r>
              <a:rPr lang="en-US" sz="2000" dirty="0" err="1"/>
              <a:t>Arenes</a:t>
            </a:r>
            <a:r>
              <a:rPr lang="en-US" sz="2000" dirty="0" smtClean="0"/>
              <a:t>)</a:t>
            </a:r>
            <a:r>
              <a:rPr sz="2000" dirty="0" smtClean="0"/>
              <a:t>». </a:t>
            </a:r>
            <a:r>
              <a:rPr sz="2000" dirty="0"/>
              <a:t>Έκδοση: 1.0. Αθήνα 2014. Διαθέσιμο από τη δικτυακή διεύθυνση: </a:t>
            </a:r>
            <a:r>
              <a:rPr lang="en-US" sz="2000" dirty="0">
                <a:hlinkClick r:id="rId3"/>
              </a:rPr>
              <a:t>ocp.teiath.gr</a:t>
            </a:r>
            <a:r>
              <a:rPr sz="2000" dirty="0"/>
              <a:t>.</a:t>
            </a:r>
          </a:p>
          <a:p>
            <a:pPr eaLnBrk="1" fontAlgn="auto" hangingPunct="1">
              <a:spcAft>
                <a:spcPts val="0"/>
              </a:spcAft>
              <a:buFont typeface="Arial" pitchFamily="34"/>
              <a:buChar char="•"/>
              <a:defRPr/>
            </a:pPr>
            <a:endParaRPr sz="2000" dirty="0"/>
          </a:p>
        </p:txBody>
      </p:sp>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solidFill>
                  <a:schemeClr val="tx1"/>
                </a:solidFill>
              </a:rPr>
              <a:t>Σημείωμα </a:t>
            </a:r>
            <a:r>
              <a:rPr lang="el-GR" dirty="0" smtClean="0">
                <a:solidFill>
                  <a:schemeClr val="tx1"/>
                </a:solidFill>
              </a:rPr>
              <a:t>Αδειοδότησης</a:t>
            </a:r>
            <a:endParaRPr lang="el-GR" dirty="0">
              <a:solidFill>
                <a:schemeClr val="tx1"/>
              </a:solidFill>
            </a:endParaRPr>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439754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solidFill>
                  <a:schemeClr val="tx1"/>
                </a:solidFill>
              </a:rPr>
              <a:t>Επεξήγηση όρων χρήσης έργων τρίτων</a:t>
            </a:r>
            <a:endParaRPr lang="el-GR" dirty="0">
              <a:solidFill>
                <a:schemeClr val="tx1"/>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12597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a:xfrm>
            <a:off x="468313" y="0"/>
            <a:ext cx="8229600" cy="1143000"/>
          </a:xfrm>
        </p:spPr>
        <p:txBody>
          <a:bodyPr>
            <a:normAutofit fontScale="90000"/>
          </a:bodyPr>
          <a:lstStyle/>
          <a:p>
            <a:pPr eaLnBrk="1" fontAlgn="auto" hangingPunct="1">
              <a:spcBef>
                <a:spcPts val="0"/>
              </a:spcBef>
              <a:spcAft>
                <a:spcPts val="0"/>
              </a:spcAft>
              <a:defRPr/>
            </a:pPr>
            <a:r>
              <a:rPr altLang="el-GR" smtClean="0"/>
              <a:t>Αρωματικές ενώσεις άλλων ομόλογων σειρών</a:t>
            </a:r>
          </a:p>
        </p:txBody>
      </p:sp>
      <p:sp>
        <p:nvSpPr>
          <p:cNvPr id="5123" name="TextBox 8"/>
          <p:cNvSpPr txBox="1">
            <a:spLocks noChangeArrowheads="1"/>
          </p:cNvSpPr>
          <p:nvPr/>
        </p:nvSpPr>
        <p:spPr bwMode="auto">
          <a:xfrm>
            <a:off x="611188" y="2781300"/>
            <a:ext cx="1152525" cy="430213"/>
          </a:xfrm>
          <a:prstGeom prst="rect">
            <a:avLst/>
          </a:prstGeom>
          <a:noFill/>
          <a:ln>
            <a:noFill/>
          </a:ln>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defRPr/>
            </a:pPr>
            <a:r>
              <a:rPr lang="el-GR" altLang="el-GR" sz="2200">
                <a:latin typeface="+mn-lt"/>
              </a:rPr>
              <a:t>Ανιλίνη</a:t>
            </a:r>
          </a:p>
        </p:txBody>
      </p:sp>
      <p:sp>
        <p:nvSpPr>
          <p:cNvPr id="5124" name="TextBox 9"/>
          <p:cNvSpPr txBox="1">
            <a:spLocks noChangeArrowheads="1"/>
          </p:cNvSpPr>
          <p:nvPr/>
        </p:nvSpPr>
        <p:spPr bwMode="auto">
          <a:xfrm>
            <a:off x="1847850" y="2679700"/>
            <a:ext cx="2185988" cy="1108075"/>
          </a:xfrm>
          <a:prstGeom prst="rect">
            <a:avLst/>
          </a:prstGeom>
          <a:noFill/>
          <a:ln>
            <a:noFill/>
          </a:ln>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defRPr/>
            </a:pPr>
            <a:r>
              <a:rPr lang="el-GR" altLang="el-GR" sz="2200" dirty="0" err="1">
                <a:latin typeface="+mn-lt"/>
              </a:rPr>
              <a:t>Βενζαλδεϋδη</a:t>
            </a:r>
            <a:r>
              <a:rPr lang="el-GR" altLang="el-GR" sz="2200" dirty="0">
                <a:latin typeface="+mn-lt"/>
              </a:rPr>
              <a:t> (οσμή </a:t>
            </a:r>
            <a:r>
              <a:rPr lang="el-GR" altLang="el-GR" sz="2200" dirty="0" err="1">
                <a:latin typeface="+mn-lt"/>
              </a:rPr>
              <a:t>πικραμυγδάλου</a:t>
            </a:r>
            <a:r>
              <a:rPr lang="el-GR" altLang="el-GR" sz="2200" dirty="0">
                <a:latin typeface="+mn-lt"/>
              </a:rPr>
              <a:t>)</a:t>
            </a:r>
          </a:p>
        </p:txBody>
      </p:sp>
      <p:pic>
        <p:nvPicPr>
          <p:cNvPr id="10245" name="Picture 6" descr="File:Benzoesäur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4975" y="1190625"/>
            <a:ext cx="1047750" cy="151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TextBox 10"/>
          <p:cNvSpPr txBox="1">
            <a:spLocks noChangeArrowheads="1"/>
          </p:cNvSpPr>
          <p:nvPr/>
        </p:nvSpPr>
        <p:spPr bwMode="auto">
          <a:xfrm>
            <a:off x="4067175" y="2781300"/>
            <a:ext cx="1951038" cy="769938"/>
          </a:xfrm>
          <a:prstGeom prst="rect">
            <a:avLst/>
          </a:prstGeom>
          <a:noFill/>
          <a:ln>
            <a:noFill/>
          </a:ln>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defRPr/>
            </a:pPr>
            <a:r>
              <a:rPr lang="el-GR" altLang="el-GR" sz="2200" dirty="0" err="1">
                <a:latin typeface="+mn-lt"/>
              </a:rPr>
              <a:t>Βενζοϊκό</a:t>
            </a:r>
            <a:r>
              <a:rPr lang="el-GR" altLang="el-GR" sz="2200" dirty="0">
                <a:latin typeface="+mn-lt"/>
              </a:rPr>
              <a:t> οξύ</a:t>
            </a:r>
          </a:p>
          <a:p>
            <a:pPr eaLnBrk="1" fontAlgn="auto" hangingPunct="1">
              <a:spcBef>
                <a:spcPts val="0"/>
              </a:spcBef>
              <a:spcAft>
                <a:spcPts val="0"/>
              </a:spcAft>
              <a:defRPr/>
            </a:pPr>
            <a:r>
              <a:rPr lang="el-GR" altLang="el-GR" sz="2200" dirty="0">
                <a:latin typeface="+mn-lt"/>
              </a:rPr>
              <a:t>(συντηρητικό)</a:t>
            </a:r>
          </a:p>
        </p:txBody>
      </p:sp>
      <p:pic>
        <p:nvPicPr>
          <p:cNvPr id="10247" name="Picture 8" descr="File:Vanillin2">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7763" y="1125538"/>
            <a:ext cx="171450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TextBox 12"/>
          <p:cNvSpPr txBox="1">
            <a:spLocks noChangeArrowheads="1"/>
          </p:cNvSpPr>
          <p:nvPr/>
        </p:nvSpPr>
        <p:spPr bwMode="auto">
          <a:xfrm>
            <a:off x="6424613" y="2997200"/>
            <a:ext cx="1511300" cy="430213"/>
          </a:xfrm>
          <a:prstGeom prst="rect">
            <a:avLst/>
          </a:prstGeom>
          <a:noFill/>
          <a:ln>
            <a:noFill/>
          </a:ln>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defRPr/>
            </a:pPr>
            <a:r>
              <a:rPr lang="el-GR" altLang="el-GR" sz="2200">
                <a:latin typeface="+mn-lt"/>
              </a:rPr>
              <a:t>Βανιλίνη</a:t>
            </a:r>
          </a:p>
        </p:txBody>
      </p:sp>
      <p:pic>
        <p:nvPicPr>
          <p:cNvPr id="10249" name="Picture 10" descr="File:Epinephrine structure with descriptor">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4975" y="4137025"/>
            <a:ext cx="2449513"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0" name="TextBox 14"/>
          <p:cNvSpPr txBox="1">
            <a:spLocks noChangeArrowheads="1"/>
          </p:cNvSpPr>
          <p:nvPr/>
        </p:nvSpPr>
        <p:spPr bwMode="auto">
          <a:xfrm>
            <a:off x="577850" y="5735638"/>
            <a:ext cx="2011363" cy="769937"/>
          </a:xfrm>
          <a:prstGeom prst="rect">
            <a:avLst/>
          </a:prstGeom>
          <a:noFill/>
          <a:ln>
            <a:noFill/>
          </a:ln>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defRPr/>
            </a:pPr>
            <a:r>
              <a:rPr lang="el-GR" altLang="el-GR" sz="2200" dirty="0">
                <a:latin typeface="+mn-lt"/>
              </a:rPr>
              <a:t>Αδρεναλίνη ή </a:t>
            </a:r>
            <a:r>
              <a:rPr lang="el-GR" altLang="el-GR" sz="2200" dirty="0" err="1">
                <a:latin typeface="+mn-lt"/>
              </a:rPr>
              <a:t>επινεφρίνη</a:t>
            </a:r>
            <a:endParaRPr lang="el-GR" altLang="el-GR" sz="2200" dirty="0">
              <a:latin typeface="+mn-lt"/>
            </a:endParaRPr>
          </a:p>
        </p:txBody>
      </p:sp>
      <p:pic>
        <p:nvPicPr>
          <p:cNvPr id="10251" name="Picture 12" descr="File:Aspirin-skeletal">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14738" y="3979863"/>
            <a:ext cx="1733550"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2" name="TextBox 16"/>
          <p:cNvSpPr txBox="1">
            <a:spLocks noChangeArrowheads="1"/>
          </p:cNvSpPr>
          <p:nvPr/>
        </p:nvSpPr>
        <p:spPr bwMode="auto">
          <a:xfrm>
            <a:off x="2884488" y="5695950"/>
            <a:ext cx="3095625" cy="769938"/>
          </a:xfrm>
          <a:prstGeom prst="rect">
            <a:avLst/>
          </a:prstGeom>
          <a:noFill/>
          <a:ln>
            <a:noFill/>
          </a:ln>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defRPr/>
            </a:pPr>
            <a:r>
              <a:rPr lang="el-GR" altLang="el-GR" sz="2200" dirty="0" err="1">
                <a:latin typeface="+mn-lt"/>
              </a:rPr>
              <a:t>Ακετυλοσαλικυλικό</a:t>
            </a:r>
            <a:r>
              <a:rPr lang="el-GR" altLang="el-GR" sz="2200" dirty="0">
                <a:latin typeface="+mn-lt"/>
              </a:rPr>
              <a:t> οξύ ή</a:t>
            </a:r>
          </a:p>
          <a:p>
            <a:pPr eaLnBrk="1" fontAlgn="auto" hangingPunct="1">
              <a:spcBef>
                <a:spcPts val="0"/>
              </a:spcBef>
              <a:spcAft>
                <a:spcPts val="0"/>
              </a:spcAft>
              <a:defRPr/>
            </a:pPr>
            <a:r>
              <a:rPr lang="el-GR" altLang="el-GR" sz="2200" dirty="0">
                <a:latin typeface="+mn-lt"/>
              </a:rPr>
              <a:t>ασπιρίνη</a:t>
            </a:r>
          </a:p>
        </p:txBody>
      </p:sp>
      <p:pic>
        <p:nvPicPr>
          <p:cNvPr id="10253" name="Picture 14">
            <a:hlinkClick r:id="rId11" tooltip="Butylated hydroxytoluene"/>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59563" y="3644900"/>
            <a:ext cx="19050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4" name="Rectangle 18"/>
          <p:cNvSpPr>
            <a:spLocks noChangeArrowheads="1"/>
          </p:cNvSpPr>
          <p:nvPr/>
        </p:nvSpPr>
        <p:spPr bwMode="auto">
          <a:xfrm>
            <a:off x="6424613" y="5527675"/>
            <a:ext cx="2703512" cy="1108075"/>
          </a:xfrm>
          <a:prstGeom prst="rect">
            <a:avLst/>
          </a:prstGeom>
          <a:noFill/>
          <a:ln>
            <a:noFill/>
          </a:ln>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defRPr/>
            </a:pPr>
            <a:r>
              <a:rPr lang="en-US" altLang="el-GR" sz="2200" dirty="0">
                <a:latin typeface="+mn-lt"/>
              </a:rPr>
              <a:t>Butylated </a:t>
            </a:r>
            <a:r>
              <a:rPr lang="en-US" altLang="el-GR" sz="2200" dirty="0" err="1" smtClean="0">
                <a:latin typeface="+mn-lt"/>
              </a:rPr>
              <a:t>hydroxytoluene</a:t>
            </a:r>
            <a:r>
              <a:rPr lang="en-US" altLang="el-GR" sz="2200" dirty="0" smtClean="0">
                <a:latin typeface="+mn-lt"/>
              </a:rPr>
              <a:t> </a:t>
            </a:r>
            <a:r>
              <a:rPr lang="el-GR" altLang="el-GR" sz="2200" dirty="0" smtClean="0">
                <a:latin typeface="+mn-lt"/>
              </a:rPr>
              <a:t>(ΒΗΤ</a:t>
            </a:r>
            <a:r>
              <a:rPr lang="el-GR" altLang="el-GR" sz="2200" dirty="0">
                <a:latin typeface="+mn-lt"/>
              </a:rPr>
              <a:t>)</a:t>
            </a:r>
          </a:p>
          <a:p>
            <a:pPr eaLnBrk="1" fontAlgn="auto" hangingPunct="1">
              <a:spcBef>
                <a:spcPts val="0"/>
              </a:spcBef>
              <a:spcAft>
                <a:spcPts val="0"/>
              </a:spcAft>
              <a:defRPr/>
            </a:pPr>
            <a:r>
              <a:rPr lang="el-GR" altLang="el-GR" sz="2200" dirty="0">
                <a:latin typeface="+mn-lt"/>
              </a:rPr>
              <a:t>(αντιοξειδωτικό)</a:t>
            </a:r>
          </a:p>
        </p:txBody>
      </p:sp>
      <p:pic>
        <p:nvPicPr>
          <p:cNvPr id="10255" name="Picture 18" descr="File:Anilin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54063" y="1412875"/>
            <a:ext cx="952500"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6" name="Picture 22" descr="File:Benzaldehyd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95513" y="1335088"/>
            <a:ext cx="1584325" cy="143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7" name="Θέση αριθμού διαφάνειας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000000"/>
                </a:solidFill>
                <a:latin typeface="Calibri" pitchFamily="34" charset="0"/>
              </a:defRPr>
            </a:lvl1pPr>
            <a:lvl2pPr marL="742950" indent="-285750">
              <a:spcBef>
                <a:spcPts val="700"/>
              </a:spcBef>
              <a:buSzPct val="100000"/>
              <a:buFont typeface="Arial" charset="0"/>
              <a:buChar char="–"/>
              <a:defRPr sz="2800">
                <a:solidFill>
                  <a:srgbClr val="000000"/>
                </a:solidFill>
                <a:latin typeface="Calibri" pitchFamily="34" charset="0"/>
              </a:defRPr>
            </a:lvl2pPr>
            <a:lvl3pPr marL="1143000" indent="-228600">
              <a:spcBef>
                <a:spcPts val="600"/>
              </a:spcBef>
              <a:buSzPct val="100000"/>
              <a:buFont typeface="Arial" charset="0"/>
              <a:buChar char="•"/>
              <a:defRPr sz="2400">
                <a:solidFill>
                  <a:srgbClr val="000000"/>
                </a:solidFill>
                <a:latin typeface="Calibri" pitchFamily="34" charset="0"/>
              </a:defRPr>
            </a:lvl3pPr>
            <a:lvl4pPr marL="1600200" indent="-228600">
              <a:spcBef>
                <a:spcPts val="500"/>
              </a:spcBef>
              <a:buSzPct val="100000"/>
              <a:buFont typeface="Arial" charset="0"/>
              <a:buChar char="–"/>
              <a:defRPr sz="2000">
                <a:solidFill>
                  <a:srgbClr val="000000"/>
                </a:solidFill>
                <a:latin typeface="Calibri" pitchFamily="34" charset="0"/>
              </a:defRPr>
            </a:lvl4pPr>
            <a:lvl5pPr marL="2057400" indent="-228600">
              <a:spcBef>
                <a:spcPts val="500"/>
              </a:spcBef>
              <a:buSzPct val="100000"/>
              <a:buFont typeface="Arial" charset="0"/>
              <a:buChar char="»"/>
              <a:defRPr sz="2000">
                <a:solidFill>
                  <a:srgbClr val="000000"/>
                </a:solidFill>
                <a:latin typeface="Calibri" pitchFamily="34" charset="0"/>
              </a:defRPr>
            </a:lvl5pPr>
            <a:lvl6pPr marL="25146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6pPr>
            <a:lvl7pPr marL="29718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7pPr>
            <a:lvl8pPr marL="34290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8pPr>
            <a:lvl9pPr marL="38862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9pPr>
          </a:lstStyle>
          <a:p>
            <a:pPr>
              <a:spcBef>
                <a:spcPct val="0"/>
              </a:spcBef>
              <a:buSzTx/>
              <a:buFontTx/>
              <a:buNone/>
            </a:pPr>
            <a:fld id="{AA3AE909-88D6-4140-AA98-204F5B962C3F}" type="slidenum">
              <a:rPr lang="el-GR" altLang="el-GR" sz="1200">
                <a:latin typeface="Arial" charset="0"/>
              </a:rPr>
              <a:pPr>
                <a:spcBef>
                  <a:spcPct val="0"/>
                </a:spcBef>
                <a:buSzTx/>
                <a:buFontTx/>
                <a:buNone/>
              </a:pPr>
              <a:t>4</a:t>
            </a:fld>
            <a:endParaRPr lang="el-GR" altLang="el-GR" sz="1200">
              <a:latin typeface="Arial" charset="0"/>
            </a:endParaRPr>
          </a:p>
        </p:txBody>
      </p:sp>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txBox="1">
            <a:spLocks noGrp="1"/>
          </p:cNvSpPr>
          <p:nvPr>
            <p:ph type="title"/>
          </p:nvPr>
        </p:nvSpPr>
        <p:spPr/>
        <p:txBody>
          <a:bodyPr/>
          <a:lstStyle/>
          <a:p>
            <a:pPr eaLnBrk="1" hangingPunct="1"/>
            <a:r>
              <a:rPr altLang="el-GR" dirty="0" smtClean="0">
                <a:solidFill>
                  <a:schemeClr val="tx1"/>
                </a:solidFill>
                <a:latin typeface="Calibri" pitchFamily="34" charset="0"/>
              </a:rPr>
              <a:t>Διατήρηση Σημειωμάτων</a:t>
            </a:r>
          </a:p>
        </p:txBody>
      </p:sp>
      <p:sp>
        <p:nvSpPr>
          <p:cNvPr id="3" name="Content Placeholder 2"/>
          <p:cNvSpPr txBox="1">
            <a:spLocks noGrp="1"/>
          </p:cNvSpPr>
          <p:nvPr>
            <p:ph idx="1"/>
          </p:nvPr>
        </p:nvSpPr>
        <p:spPr/>
        <p:txBody>
          <a:bodyPr>
            <a:normAutofit/>
          </a:bodyPr>
          <a:lstStyle/>
          <a:p>
            <a:pPr marL="0" indent="0" eaLnBrk="1" fontAlgn="auto" hangingPunct="1">
              <a:spcAft>
                <a:spcPts val="0"/>
              </a:spcAft>
              <a:buFont typeface="Arial" pitchFamily="34"/>
              <a:buNone/>
              <a:defRPr/>
            </a:pPr>
            <a:r>
              <a:t>Οποιαδήποτε αναπαραγωγή ή διασκευή του υλικού θα πρέπει να συμπεριλαμβάνει:</a:t>
            </a:r>
          </a:p>
          <a:p>
            <a:pPr lvl="1" eaLnBrk="1" fontAlgn="auto" hangingPunct="1">
              <a:spcAft>
                <a:spcPts val="0"/>
              </a:spcAft>
              <a:buFont typeface="Wingdings" pitchFamily="2"/>
              <a:buChar char="§"/>
              <a:defRPr/>
            </a:pPr>
            <a:r>
              <a:rPr sz="2000"/>
              <a:t>τ</a:t>
            </a:r>
            <a:r>
              <a:rPr lang="en-US" sz="2000"/>
              <a:t>ο Σημείωμα Αναφοράς</a:t>
            </a:r>
            <a:endParaRPr sz="2000"/>
          </a:p>
          <a:p>
            <a:pPr lvl="1" eaLnBrk="1" fontAlgn="auto" hangingPunct="1">
              <a:spcAft>
                <a:spcPts val="0"/>
              </a:spcAft>
              <a:buFont typeface="Wingdings" pitchFamily="2"/>
              <a:buChar char="§"/>
              <a:defRPr/>
            </a:pPr>
            <a:r>
              <a:rPr sz="2000"/>
              <a:t>τ</a:t>
            </a:r>
            <a:r>
              <a:rPr lang="en-US" sz="2000"/>
              <a:t>ο Σημείωμα Αδειοδότησης</a:t>
            </a:r>
            <a:endParaRPr sz="2000"/>
          </a:p>
          <a:p>
            <a:pPr lvl="1" eaLnBrk="1" fontAlgn="auto" hangingPunct="1">
              <a:spcAft>
                <a:spcPts val="0"/>
              </a:spcAft>
              <a:buFont typeface="Wingdings" pitchFamily="2"/>
              <a:buChar char="§"/>
              <a:defRPr/>
            </a:pPr>
            <a:r>
              <a:rPr sz="2000"/>
              <a:t>τ</a:t>
            </a:r>
            <a:r>
              <a:rPr lang="en-US" sz="2000"/>
              <a:t>η δήλωση </a:t>
            </a:r>
            <a:r>
              <a:rPr sz="2000"/>
              <a:t>Δ</a:t>
            </a:r>
            <a:r>
              <a:rPr lang="en-US" sz="2000"/>
              <a:t>ιατήρησης Σημειωμάτων</a:t>
            </a:r>
            <a:endParaRPr sz="2000"/>
          </a:p>
          <a:p>
            <a:pPr lvl="1" eaLnBrk="1" fontAlgn="auto" hangingPunct="1">
              <a:spcAft>
                <a:spcPts val="0"/>
              </a:spcAft>
              <a:buFont typeface="Wingdings" pitchFamily="2"/>
              <a:buChar char="§"/>
              <a:defRPr/>
            </a:pPr>
            <a:r>
              <a:rPr sz="2000"/>
              <a:t>το Σημείωμα Χρήσης Έργων Τρίτων (εφόσον υπάρχει)</a:t>
            </a:r>
          </a:p>
          <a:p>
            <a:pPr marL="0" indent="0" eaLnBrk="1" fontAlgn="auto" hangingPunct="1">
              <a:spcAft>
                <a:spcPts val="0"/>
              </a:spcAft>
              <a:buFont typeface="Arial" pitchFamily="34"/>
              <a:buNone/>
              <a:defRPr/>
            </a:pPr>
            <a:r>
              <a:t>μαζί με τους συνοδευόμενους υπερσυνδέσμους.</a:t>
            </a:r>
          </a:p>
          <a:p>
            <a:pPr eaLnBrk="1" fontAlgn="auto" hangingPunct="1">
              <a:spcAft>
                <a:spcPts val="0"/>
              </a:spcAft>
              <a:buFont typeface="Arial" pitchFamily="34"/>
              <a:buChar char="•"/>
              <a:defRPr/>
            </a:pPr>
            <a:endParaRPr sz="2000"/>
          </a:p>
        </p:txBody>
      </p:sp>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txBox="1">
            <a:spLocks noGrp="1"/>
          </p:cNvSpPr>
          <p:nvPr>
            <p:ph type="title"/>
          </p:nvPr>
        </p:nvSpPr>
        <p:spPr/>
        <p:txBody>
          <a:bodyPr/>
          <a:lstStyle/>
          <a:p>
            <a:pPr eaLnBrk="1" hangingPunct="1"/>
            <a:r>
              <a:rPr altLang="el-GR" dirty="0" smtClean="0">
                <a:solidFill>
                  <a:schemeClr val="tx1"/>
                </a:solidFill>
                <a:latin typeface="Calibri" pitchFamily="34" charset="0"/>
              </a:rPr>
              <a:t>Χρηματοδότηση</a:t>
            </a:r>
          </a:p>
        </p:txBody>
      </p:sp>
      <p:sp>
        <p:nvSpPr>
          <p:cNvPr id="54275" name="Content Placeholder 2"/>
          <p:cNvSpPr txBox="1">
            <a:spLocks noGrp="1"/>
          </p:cNvSpPr>
          <p:nvPr>
            <p:ph idx="1"/>
          </p:nvPr>
        </p:nvSpPr>
        <p:spPr>
          <a:xfrm>
            <a:off x="457200" y="1341438"/>
            <a:ext cx="8229600" cy="4525962"/>
          </a:xfrm>
        </p:spPr>
        <p:txBody>
          <a:bodyPr/>
          <a:lstStyle/>
          <a:p>
            <a:pPr eaLnBrk="1" hangingPunct="1"/>
            <a:r>
              <a:rPr altLang="el-GR" sz="2000" smtClean="0">
                <a:latin typeface="Calibri" pitchFamily="34" charset="0"/>
              </a:rPr>
              <a:t>Το παρόν εκπαιδευτικό υλικό έχει αναπτυχθεί στ</a:t>
            </a:r>
            <a:r>
              <a:rPr lang="en-US" altLang="el-GR" sz="2000" smtClean="0">
                <a:latin typeface="Calibri" pitchFamily="34" charset="0"/>
              </a:rPr>
              <a:t>o</a:t>
            </a:r>
            <a:r>
              <a:rPr altLang="el-GR" sz="2000" smtClean="0">
                <a:latin typeface="Calibri" pitchFamily="34" charset="0"/>
              </a:rPr>
              <a:t> πλαίσι</a:t>
            </a:r>
            <a:r>
              <a:rPr lang="en-US" altLang="el-GR" sz="2000" smtClean="0">
                <a:latin typeface="Calibri" pitchFamily="34" charset="0"/>
              </a:rPr>
              <a:t>o</a:t>
            </a:r>
            <a:r>
              <a:rPr altLang="el-GR" sz="2000" smtClean="0">
                <a:latin typeface="Calibri" pitchFamily="34" charset="0"/>
              </a:rPr>
              <a:t> του εκπαιδευτικού έργου του διδάσκοντα.</a:t>
            </a:r>
            <a:endParaRPr lang="en-US" altLang="el-GR" sz="2000" smtClean="0">
              <a:latin typeface="Calibri" pitchFamily="34" charset="0"/>
            </a:endParaRPr>
          </a:p>
          <a:p>
            <a:pPr eaLnBrk="1" hangingPunct="1"/>
            <a:r>
              <a:rPr altLang="el-GR" sz="2000" smtClean="0">
                <a:latin typeface="Calibri" pitchFamily="34" charset="0"/>
              </a:rPr>
              <a:t>Το έργο «</a:t>
            </a:r>
            <a:r>
              <a:rPr altLang="el-GR" sz="2000" b="1" smtClean="0">
                <a:latin typeface="Calibri" pitchFamily="34" charset="0"/>
              </a:rPr>
              <a:t>Ανοικτά Ακαδημαϊκά Μαθήματα στο ΤΕΙ Αθήνας</a:t>
            </a:r>
            <a:r>
              <a:rPr altLang="el-GR" sz="2000" smtClean="0">
                <a:latin typeface="Calibri" pitchFamily="34" charset="0"/>
              </a:rPr>
              <a:t>» έχει χρηματοδοτήσει μόνο την αναδιαμόρφωση του εκπαιδευτικού υλικού. </a:t>
            </a:r>
            <a:endParaRPr lang="en-US" altLang="el-GR" sz="2000" smtClean="0">
              <a:latin typeface="Calibri" pitchFamily="34" charset="0"/>
            </a:endParaRPr>
          </a:p>
          <a:p>
            <a:pPr eaLnBrk="1" hangingPunct="1"/>
            <a:r>
              <a:rPr altLang="el-GR" sz="2000" smtClean="0">
                <a:latin typeface="Calibri" pitchFamily="34" charset="0"/>
              </a:rPr>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4276"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250" y="4652963"/>
            <a:ext cx="5502275"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txBox="1">
            <a:spLocks noGrp="1"/>
          </p:cNvSpPr>
          <p:nvPr>
            <p:ph type="title"/>
          </p:nvPr>
        </p:nvSpPr>
        <p:spPr>
          <a:xfrm>
            <a:off x="0" y="0"/>
            <a:ext cx="9144000" cy="908050"/>
          </a:xfrm>
        </p:spPr>
        <p:txBody>
          <a:bodyPr/>
          <a:lstStyle/>
          <a:p>
            <a:pPr eaLnBrk="1" hangingPunct="1"/>
            <a:r>
              <a:rPr altLang="el-GR" sz="3200" smtClean="0">
                <a:latin typeface="Calibri" pitchFamily="34" charset="0"/>
              </a:rPr>
              <a:t>Σύνθεση βενζολίου</a:t>
            </a:r>
            <a:br>
              <a:rPr altLang="el-GR" sz="3200" smtClean="0">
                <a:latin typeface="Calibri" pitchFamily="34" charset="0"/>
              </a:rPr>
            </a:br>
            <a:r>
              <a:rPr altLang="el-GR" sz="3200" smtClean="0">
                <a:latin typeface="Calibri" pitchFamily="34" charset="0"/>
              </a:rPr>
              <a:t>Καταλυτική Αναμόρφωση (</a:t>
            </a:r>
            <a:r>
              <a:rPr lang="en-US" altLang="el-GR" sz="3200" smtClean="0">
                <a:latin typeface="Calibri" pitchFamily="34" charset="0"/>
              </a:rPr>
              <a:t>Catalytic reforming</a:t>
            </a:r>
            <a:r>
              <a:rPr altLang="el-GR" sz="3200" smtClean="0">
                <a:latin typeface="Calibri" pitchFamily="34" charset="0"/>
              </a:rPr>
              <a:t>)</a:t>
            </a:r>
          </a:p>
        </p:txBody>
      </p:sp>
      <p:pic>
        <p:nvPicPr>
          <p:cNvPr id="12291" name="Picture 2" descr="http://www.chemguide.co.uk/mechanisms/eladd/padding.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 y="0"/>
            <a:ext cx="3810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7388" y="3128963"/>
            <a:ext cx="544830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Rectangle 7"/>
          <p:cNvSpPr>
            <a:spLocks noChangeArrowheads="1"/>
          </p:cNvSpPr>
          <p:nvPr/>
        </p:nvSpPr>
        <p:spPr bwMode="auto">
          <a:xfrm>
            <a:off x="468313" y="1323975"/>
            <a:ext cx="8424862" cy="1570038"/>
          </a:xfrm>
          <a:prstGeom prst="rect">
            <a:avLst/>
          </a:prstGeom>
          <a:noFill/>
          <a:ln>
            <a:noFill/>
          </a:ln>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defRPr/>
            </a:pPr>
            <a:r>
              <a:rPr lang="el-GR" altLang="el-GR" sz="2400" dirty="0" smtClean="0">
                <a:latin typeface="+mn-lt"/>
              </a:rPr>
              <a:t>Υδρογονάνθρακες με </a:t>
            </a:r>
            <a:r>
              <a:rPr lang="en-US" altLang="el-GR" sz="2400" dirty="0" smtClean="0">
                <a:latin typeface="+mn-lt"/>
              </a:rPr>
              <a:t>C</a:t>
            </a:r>
            <a:r>
              <a:rPr lang="en-US" altLang="el-GR" sz="2400" baseline="-25000" dirty="0" smtClean="0">
                <a:latin typeface="+mn-lt"/>
              </a:rPr>
              <a:t>6</a:t>
            </a:r>
            <a:r>
              <a:rPr lang="en-US" altLang="el-GR" sz="2400" dirty="0">
                <a:latin typeface="+mn-lt"/>
              </a:rPr>
              <a:t> </a:t>
            </a:r>
            <a:r>
              <a:rPr lang="el-GR" altLang="el-GR" sz="2400" dirty="0" smtClean="0">
                <a:latin typeface="+mn-lt"/>
              </a:rPr>
              <a:t>-</a:t>
            </a:r>
            <a:r>
              <a:rPr lang="en-US" altLang="el-GR" sz="2400" dirty="0" smtClean="0">
                <a:latin typeface="+mn-lt"/>
              </a:rPr>
              <a:t> </a:t>
            </a:r>
            <a:r>
              <a:rPr lang="en-US" altLang="el-GR" sz="2400" dirty="0">
                <a:latin typeface="+mn-lt"/>
              </a:rPr>
              <a:t>C</a:t>
            </a:r>
            <a:r>
              <a:rPr lang="en-US" altLang="el-GR" sz="2400" baseline="-25000" dirty="0">
                <a:latin typeface="+mn-lt"/>
              </a:rPr>
              <a:t>8</a:t>
            </a:r>
            <a:r>
              <a:rPr lang="en-US" altLang="el-GR" sz="2400" dirty="0">
                <a:latin typeface="+mn-lt"/>
              </a:rPr>
              <a:t> </a:t>
            </a:r>
            <a:r>
              <a:rPr lang="el-GR" altLang="el-GR" sz="2400" dirty="0" smtClean="0">
                <a:latin typeface="+mn-lt"/>
              </a:rPr>
              <a:t>ευθείας ανθρακικής αλυσίδας προερχόμενοι από τα κλάσματα βενζίνης ή νάφθας</a:t>
            </a:r>
            <a:r>
              <a:rPr lang="en-US" altLang="el-GR" sz="2400" dirty="0" smtClean="0">
                <a:latin typeface="+mn-lt"/>
              </a:rPr>
              <a:t> </a:t>
            </a:r>
            <a:r>
              <a:rPr lang="el-GR" altLang="el-GR" sz="2400" dirty="0" smtClean="0">
                <a:latin typeface="+mn-lt"/>
              </a:rPr>
              <a:t>μετατρέπονται σε ενώσεις που περιέχουν </a:t>
            </a:r>
            <a:r>
              <a:rPr lang="el-GR" altLang="el-GR" sz="2400" dirty="0" err="1" smtClean="0">
                <a:latin typeface="+mn-lt"/>
              </a:rPr>
              <a:t>βενζολικούς</a:t>
            </a:r>
            <a:r>
              <a:rPr lang="el-GR" altLang="el-GR" sz="2400" dirty="0" smtClean="0">
                <a:latin typeface="+mn-lt"/>
              </a:rPr>
              <a:t> δακτυλίους, με ταυτόχρονη παραγωγή Η</a:t>
            </a:r>
            <a:r>
              <a:rPr lang="el-GR" altLang="el-GR" sz="2400" baseline="-25000" dirty="0" smtClean="0">
                <a:latin typeface="+mn-lt"/>
              </a:rPr>
              <a:t>2</a:t>
            </a:r>
            <a:r>
              <a:rPr lang="el-GR" altLang="el-GR" sz="2400" dirty="0" smtClean="0">
                <a:latin typeface="+mn-lt"/>
              </a:rPr>
              <a:t>.</a:t>
            </a:r>
            <a:endParaRPr lang="el-GR" altLang="el-GR" sz="2400" dirty="0">
              <a:latin typeface="+mn-lt"/>
            </a:endParaRPr>
          </a:p>
        </p:txBody>
      </p:sp>
      <p:sp>
        <p:nvSpPr>
          <p:cNvPr id="6150" name="Rectangle 8"/>
          <p:cNvSpPr>
            <a:spLocks noChangeArrowheads="1"/>
          </p:cNvSpPr>
          <p:nvPr/>
        </p:nvSpPr>
        <p:spPr bwMode="auto">
          <a:xfrm>
            <a:off x="196850" y="4713288"/>
            <a:ext cx="8353425" cy="1200150"/>
          </a:xfrm>
          <a:prstGeom prst="rect">
            <a:avLst/>
          </a:prstGeom>
          <a:noFill/>
          <a:ln>
            <a:noFill/>
          </a:ln>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defRPr/>
            </a:pPr>
            <a:r>
              <a:rPr lang="el-GR" altLang="el-GR" sz="2400" dirty="0" smtClean="0">
                <a:latin typeface="+mn-lt"/>
              </a:rPr>
              <a:t>Καταλύτες: </a:t>
            </a:r>
            <a:r>
              <a:rPr lang="en-US" altLang="el-GR" sz="2400" dirty="0" smtClean="0">
                <a:latin typeface="+mn-lt"/>
              </a:rPr>
              <a:t>Pt </a:t>
            </a:r>
            <a:r>
              <a:rPr lang="el-GR" altLang="el-GR" sz="2400" dirty="0" smtClean="0">
                <a:latin typeface="+mn-lt"/>
              </a:rPr>
              <a:t>ή </a:t>
            </a:r>
            <a:r>
              <a:rPr lang="en-US" altLang="el-GR" sz="2400" dirty="0" smtClean="0">
                <a:latin typeface="+mn-lt"/>
              </a:rPr>
              <a:t>Al</a:t>
            </a:r>
            <a:r>
              <a:rPr lang="en-US" altLang="el-GR" sz="2400" baseline="-25000" dirty="0" smtClean="0">
                <a:latin typeface="+mn-lt"/>
              </a:rPr>
              <a:t>2</a:t>
            </a:r>
            <a:r>
              <a:rPr lang="en-US" altLang="el-GR" sz="2400" dirty="0" smtClean="0">
                <a:latin typeface="+mn-lt"/>
              </a:rPr>
              <a:t>O</a:t>
            </a:r>
            <a:r>
              <a:rPr lang="en-US" altLang="el-GR" sz="2400" baseline="-25000" dirty="0" smtClean="0">
                <a:latin typeface="+mn-lt"/>
              </a:rPr>
              <a:t>3</a:t>
            </a:r>
            <a:r>
              <a:rPr lang="en-US" altLang="el-GR" sz="2400" dirty="0">
                <a:latin typeface="+mn-lt"/>
              </a:rPr>
              <a:t> </a:t>
            </a:r>
            <a:endParaRPr lang="el-GR" altLang="el-GR" sz="2400" dirty="0" smtClean="0">
              <a:latin typeface="+mn-lt"/>
            </a:endParaRPr>
          </a:p>
          <a:p>
            <a:pPr eaLnBrk="1" fontAlgn="auto" hangingPunct="1">
              <a:spcBef>
                <a:spcPts val="0"/>
              </a:spcBef>
              <a:spcAft>
                <a:spcPts val="0"/>
              </a:spcAft>
              <a:defRPr/>
            </a:pPr>
            <a:r>
              <a:rPr lang="el-GR" altLang="el-GR" sz="2400" dirty="0" smtClean="0">
                <a:latin typeface="+mn-lt"/>
              </a:rPr>
              <a:t>Θερμοκρασία:</a:t>
            </a:r>
            <a:r>
              <a:rPr lang="en-US" altLang="el-GR" sz="2400" dirty="0" smtClean="0">
                <a:latin typeface="+mn-lt"/>
              </a:rPr>
              <a:t>500°C</a:t>
            </a:r>
            <a:endParaRPr lang="el-GR" altLang="el-GR" sz="2400" dirty="0" smtClean="0">
              <a:latin typeface="+mn-lt"/>
            </a:endParaRPr>
          </a:p>
          <a:p>
            <a:pPr eaLnBrk="1" fontAlgn="auto" hangingPunct="1">
              <a:spcBef>
                <a:spcPts val="0"/>
              </a:spcBef>
              <a:spcAft>
                <a:spcPts val="0"/>
              </a:spcAft>
              <a:defRPr/>
            </a:pPr>
            <a:r>
              <a:rPr lang="el-GR" altLang="el-GR" sz="2400" dirty="0" smtClean="0">
                <a:latin typeface="+mn-lt"/>
              </a:rPr>
              <a:t>Πίεση: 20 </a:t>
            </a:r>
            <a:r>
              <a:rPr lang="en-US" altLang="el-GR" sz="2400" dirty="0" err="1" smtClean="0">
                <a:latin typeface="+mn-lt"/>
              </a:rPr>
              <a:t>atm</a:t>
            </a:r>
            <a:endParaRPr lang="el-GR" altLang="el-GR" sz="2400" dirty="0">
              <a:latin typeface="+mn-lt"/>
            </a:endParaRPr>
          </a:p>
        </p:txBody>
      </p:sp>
      <p:sp>
        <p:nvSpPr>
          <p:cNvPr id="12295" name="Θέση αριθμού διαφάνειας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000000"/>
                </a:solidFill>
                <a:latin typeface="Calibri" pitchFamily="34" charset="0"/>
              </a:defRPr>
            </a:lvl1pPr>
            <a:lvl2pPr marL="742950" indent="-285750">
              <a:spcBef>
                <a:spcPts val="700"/>
              </a:spcBef>
              <a:buSzPct val="100000"/>
              <a:buFont typeface="Arial" charset="0"/>
              <a:buChar char="–"/>
              <a:defRPr sz="2800">
                <a:solidFill>
                  <a:srgbClr val="000000"/>
                </a:solidFill>
                <a:latin typeface="Calibri" pitchFamily="34" charset="0"/>
              </a:defRPr>
            </a:lvl2pPr>
            <a:lvl3pPr marL="1143000" indent="-228600">
              <a:spcBef>
                <a:spcPts val="600"/>
              </a:spcBef>
              <a:buSzPct val="100000"/>
              <a:buFont typeface="Arial" charset="0"/>
              <a:buChar char="•"/>
              <a:defRPr sz="2400">
                <a:solidFill>
                  <a:srgbClr val="000000"/>
                </a:solidFill>
                <a:latin typeface="Calibri" pitchFamily="34" charset="0"/>
              </a:defRPr>
            </a:lvl3pPr>
            <a:lvl4pPr marL="1600200" indent="-228600">
              <a:spcBef>
                <a:spcPts val="500"/>
              </a:spcBef>
              <a:buSzPct val="100000"/>
              <a:buFont typeface="Arial" charset="0"/>
              <a:buChar char="–"/>
              <a:defRPr sz="2000">
                <a:solidFill>
                  <a:srgbClr val="000000"/>
                </a:solidFill>
                <a:latin typeface="Calibri" pitchFamily="34" charset="0"/>
              </a:defRPr>
            </a:lvl4pPr>
            <a:lvl5pPr marL="2057400" indent="-228600">
              <a:spcBef>
                <a:spcPts val="500"/>
              </a:spcBef>
              <a:buSzPct val="100000"/>
              <a:buFont typeface="Arial" charset="0"/>
              <a:buChar char="»"/>
              <a:defRPr sz="2000">
                <a:solidFill>
                  <a:srgbClr val="000000"/>
                </a:solidFill>
                <a:latin typeface="Calibri" pitchFamily="34" charset="0"/>
              </a:defRPr>
            </a:lvl5pPr>
            <a:lvl6pPr marL="25146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6pPr>
            <a:lvl7pPr marL="29718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7pPr>
            <a:lvl8pPr marL="34290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8pPr>
            <a:lvl9pPr marL="38862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9pPr>
          </a:lstStyle>
          <a:p>
            <a:pPr>
              <a:spcBef>
                <a:spcPct val="0"/>
              </a:spcBef>
              <a:buSzTx/>
              <a:buFontTx/>
              <a:buNone/>
            </a:pPr>
            <a:fld id="{AC8D1336-2029-4AFE-89D1-2A77A830EC75}" type="slidenum">
              <a:rPr lang="el-GR" altLang="el-GR" sz="1200">
                <a:latin typeface="Arial" charset="0"/>
              </a:rPr>
              <a:pPr>
                <a:spcBef>
                  <a:spcPct val="0"/>
                </a:spcBef>
                <a:buSzTx/>
                <a:buFontTx/>
                <a:buNone/>
              </a:pPr>
              <a:t>5</a:t>
            </a:fld>
            <a:endParaRPr lang="el-GR" altLang="el-GR" sz="1200">
              <a:latin typeface="Arial" charset="0"/>
            </a:endParaRP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txBox="1">
            <a:spLocks noGrp="1"/>
          </p:cNvSpPr>
          <p:nvPr>
            <p:ph type="title"/>
          </p:nvPr>
        </p:nvSpPr>
        <p:spPr>
          <a:xfrm>
            <a:off x="0" y="0"/>
            <a:ext cx="9144000" cy="1518082"/>
          </a:xfrm>
        </p:spPr>
        <p:txBody>
          <a:bodyPr/>
          <a:lstStyle/>
          <a:p>
            <a:pPr eaLnBrk="1" hangingPunct="1"/>
            <a:r>
              <a:rPr altLang="el-GR" sz="3200" dirty="0" smtClean="0">
                <a:latin typeface="Calibri" pitchFamily="34" charset="0"/>
              </a:rPr>
              <a:t>Σύνθεση βενζολίου</a:t>
            </a:r>
            <a:br>
              <a:rPr altLang="el-GR" sz="3200" dirty="0" smtClean="0">
                <a:latin typeface="Calibri" pitchFamily="34" charset="0"/>
              </a:rPr>
            </a:br>
            <a:r>
              <a:rPr altLang="el-GR" sz="3200" dirty="0" err="1" smtClean="0">
                <a:latin typeface="Calibri" pitchFamily="34" charset="0"/>
              </a:rPr>
              <a:t>Αποαλκυλίωση</a:t>
            </a:r>
            <a:r>
              <a:rPr altLang="el-GR" sz="3200" dirty="0" smtClean="0">
                <a:latin typeface="Calibri" pitchFamily="34" charset="0"/>
              </a:rPr>
              <a:t> Μεθυλοβενζολίου </a:t>
            </a:r>
            <a:r>
              <a:rPr lang="en-US" altLang="el-GR" sz="3200" dirty="0" smtClean="0">
                <a:latin typeface="Calibri" pitchFamily="34" charset="0"/>
              </a:rPr>
              <a:t/>
            </a:r>
            <a:br>
              <a:rPr lang="en-US" altLang="el-GR" sz="3200" dirty="0" smtClean="0">
                <a:latin typeface="Calibri" pitchFamily="34" charset="0"/>
              </a:rPr>
            </a:br>
            <a:r>
              <a:rPr altLang="el-GR" sz="3200" dirty="0" smtClean="0">
                <a:latin typeface="Calibri" pitchFamily="34" charset="0"/>
              </a:rPr>
              <a:t>(</a:t>
            </a:r>
            <a:r>
              <a:rPr lang="en-US" altLang="el-GR" sz="3200" dirty="0" err="1" smtClean="0">
                <a:latin typeface="Calibri" pitchFamily="34" charset="0"/>
              </a:rPr>
              <a:t>Dealkylation</a:t>
            </a:r>
            <a:r>
              <a:rPr lang="en-US" altLang="el-GR" sz="3200" dirty="0" smtClean="0">
                <a:latin typeface="Calibri" pitchFamily="34" charset="0"/>
              </a:rPr>
              <a:t> of Methylbenzene</a:t>
            </a:r>
            <a:r>
              <a:rPr altLang="el-GR" sz="3200" dirty="0" smtClean="0">
                <a:latin typeface="Calibri" pitchFamily="34" charset="0"/>
              </a:rPr>
              <a:t>)</a:t>
            </a:r>
          </a:p>
        </p:txBody>
      </p:sp>
      <p:pic>
        <p:nvPicPr>
          <p:cNvPr id="13315" name="Picture 2" descr="http://www.chemguide.co.uk/mechanisms/eladd/padding.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 y="0"/>
            <a:ext cx="3810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0488" y="1859723"/>
            <a:ext cx="6638925" cy="179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Θέση αριθμού διαφάνειας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000000"/>
                </a:solidFill>
                <a:latin typeface="Calibri" pitchFamily="34" charset="0"/>
              </a:defRPr>
            </a:lvl1pPr>
            <a:lvl2pPr marL="742950" indent="-285750">
              <a:spcBef>
                <a:spcPts val="700"/>
              </a:spcBef>
              <a:buSzPct val="100000"/>
              <a:buFont typeface="Arial" charset="0"/>
              <a:buChar char="–"/>
              <a:defRPr sz="2800">
                <a:solidFill>
                  <a:srgbClr val="000000"/>
                </a:solidFill>
                <a:latin typeface="Calibri" pitchFamily="34" charset="0"/>
              </a:defRPr>
            </a:lvl2pPr>
            <a:lvl3pPr marL="1143000" indent="-228600">
              <a:spcBef>
                <a:spcPts val="600"/>
              </a:spcBef>
              <a:buSzPct val="100000"/>
              <a:buFont typeface="Arial" charset="0"/>
              <a:buChar char="•"/>
              <a:defRPr sz="2400">
                <a:solidFill>
                  <a:srgbClr val="000000"/>
                </a:solidFill>
                <a:latin typeface="Calibri" pitchFamily="34" charset="0"/>
              </a:defRPr>
            </a:lvl3pPr>
            <a:lvl4pPr marL="1600200" indent="-228600">
              <a:spcBef>
                <a:spcPts val="500"/>
              </a:spcBef>
              <a:buSzPct val="100000"/>
              <a:buFont typeface="Arial" charset="0"/>
              <a:buChar char="–"/>
              <a:defRPr sz="2000">
                <a:solidFill>
                  <a:srgbClr val="000000"/>
                </a:solidFill>
                <a:latin typeface="Calibri" pitchFamily="34" charset="0"/>
              </a:defRPr>
            </a:lvl4pPr>
            <a:lvl5pPr marL="2057400" indent="-228600">
              <a:spcBef>
                <a:spcPts val="500"/>
              </a:spcBef>
              <a:buSzPct val="100000"/>
              <a:buFont typeface="Arial" charset="0"/>
              <a:buChar char="»"/>
              <a:defRPr sz="2000">
                <a:solidFill>
                  <a:srgbClr val="000000"/>
                </a:solidFill>
                <a:latin typeface="Calibri" pitchFamily="34" charset="0"/>
              </a:defRPr>
            </a:lvl5pPr>
            <a:lvl6pPr marL="25146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6pPr>
            <a:lvl7pPr marL="29718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7pPr>
            <a:lvl8pPr marL="34290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8pPr>
            <a:lvl9pPr marL="38862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9pPr>
          </a:lstStyle>
          <a:p>
            <a:pPr>
              <a:spcBef>
                <a:spcPct val="0"/>
              </a:spcBef>
              <a:buSzTx/>
              <a:buFontTx/>
              <a:buNone/>
            </a:pPr>
            <a:fld id="{A3DEDD63-154B-4B9E-A15C-6746402255D2}" type="slidenum">
              <a:rPr lang="el-GR" altLang="el-GR" sz="1200">
                <a:latin typeface="Arial" charset="0"/>
              </a:rPr>
              <a:pPr>
                <a:spcBef>
                  <a:spcPct val="0"/>
                </a:spcBef>
                <a:buSzTx/>
                <a:buFontTx/>
                <a:buNone/>
              </a:pPr>
              <a:t>6</a:t>
            </a:fld>
            <a:endParaRPr lang="el-GR" altLang="el-GR" sz="1200">
              <a:latin typeface="Arial" charset="0"/>
            </a:endParaRPr>
          </a:p>
        </p:txBody>
      </p:sp>
      <p:sp>
        <p:nvSpPr>
          <p:cNvPr id="7" name="Rectangle 8"/>
          <p:cNvSpPr>
            <a:spLocks noChangeArrowheads="1"/>
          </p:cNvSpPr>
          <p:nvPr/>
        </p:nvSpPr>
        <p:spPr bwMode="auto">
          <a:xfrm>
            <a:off x="254000" y="3884613"/>
            <a:ext cx="8353425" cy="1200150"/>
          </a:xfrm>
          <a:prstGeom prst="rect">
            <a:avLst/>
          </a:prstGeom>
          <a:noFill/>
          <a:ln>
            <a:noFill/>
          </a:ln>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defRPr/>
            </a:pPr>
            <a:r>
              <a:rPr lang="el-GR" altLang="el-GR" sz="2400" dirty="0" smtClean="0">
                <a:latin typeface="+mn-lt"/>
              </a:rPr>
              <a:t>Καταλύτες: </a:t>
            </a:r>
            <a:r>
              <a:rPr lang="en-US" altLang="el-GR" sz="2400" dirty="0" smtClean="0">
                <a:latin typeface="+mn-lt"/>
              </a:rPr>
              <a:t>SiO</a:t>
            </a:r>
            <a:r>
              <a:rPr lang="en-US" altLang="el-GR" sz="2400" baseline="-25000" dirty="0" smtClean="0">
                <a:latin typeface="+mn-lt"/>
              </a:rPr>
              <a:t>2</a:t>
            </a:r>
            <a:r>
              <a:rPr lang="el-GR" altLang="el-GR" sz="2400" dirty="0" smtClean="0">
                <a:latin typeface="+mn-lt"/>
              </a:rPr>
              <a:t>ή </a:t>
            </a:r>
            <a:r>
              <a:rPr lang="en-US" altLang="el-GR" sz="2400" dirty="0" smtClean="0">
                <a:latin typeface="+mn-lt"/>
              </a:rPr>
              <a:t>Al</a:t>
            </a:r>
            <a:r>
              <a:rPr lang="en-US" altLang="el-GR" sz="2400" baseline="-25000" dirty="0" smtClean="0">
                <a:latin typeface="+mn-lt"/>
              </a:rPr>
              <a:t>2</a:t>
            </a:r>
            <a:r>
              <a:rPr lang="en-US" altLang="el-GR" sz="2400" dirty="0" smtClean="0">
                <a:latin typeface="+mn-lt"/>
              </a:rPr>
              <a:t>O</a:t>
            </a:r>
            <a:r>
              <a:rPr lang="en-US" altLang="el-GR" sz="2400" baseline="-25000" dirty="0" smtClean="0">
                <a:latin typeface="+mn-lt"/>
              </a:rPr>
              <a:t>3</a:t>
            </a:r>
            <a:r>
              <a:rPr lang="en-US" altLang="el-GR" sz="2400" dirty="0">
                <a:latin typeface="+mn-lt"/>
              </a:rPr>
              <a:t> </a:t>
            </a:r>
            <a:endParaRPr lang="el-GR" altLang="el-GR" sz="2400" dirty="0" smtClean="0">
              <a:latin typeface="+mn-lt"/>
            </a:endParaRPr>
          </a:p>
          <a:p>
            <a:pPr eaLnBrk="1" fontAlgn="auto" hangingPunct="1">
              <a:spcBef>
                <a:spcPts val="0"/>
              </a:spcBef>
              <a:spcAft>
                <a:spcPts val="0"/>
              </a:spcAft>
              <a:defRPr/>
            </a:pPr>
            <a:r>
              <a:rPr lang="el-GR" altLang="el-GR" sz="2400" dirty="0" smtClean="0">
                <a:latin typeface="+mn-lt"/>
              </a:rPr>
              <a:t>Θερμοκρασία:</a:t>
            </a:r>
            <a:r>
              <a:rPr lang="en-US" altLang="el-GR" sz="2400" dirty="0" smtClean="0">
                <a:latin typeface="+mn-lt"/>
              </a:rPr>
              <a:t> 550°-650</a:t>
            </a:r>
            <a:r>
              <a:rPr lang="en-US" altLang="el-GR" sz="2400" dirty="0" smtClean="0"/>
              <a:t>°</a:t>
            </a:r>
            <a:r>
              <a:rPr lang="en-US" altLang="el-GR" sz="2400" dirty="0" smtClean="0">
                <a:latin typeface="+mn-lt"/>
              </a:rPr>
              <a:t>C</a:t>
            </a:r>
            <a:endParaRPr lang="el-GR" altLang="el-GR" sz="2400" dirty="0" smtClean="0">
              <a:latin typeface="+mn-lt"/>
            </a:endParaRPr>
          </a:p>
          <a:p>
            <a:pPr eaLnBrk="1" fontAlgn="auto" hangingPunct="1">
              <a:spcBef>
                <a:spcPts val="0"/>
              </a:spcBef>
              <a:spcAft>
                <a:spcPts val="0"/>
              </a:spcAft>
              <a:defRPr/>
            </a:pPr>
            <a:r>
              <a:rPr lang="el-GR" altLang="el-GR" sz="2400" dirty="0" smtClean="0">
                <a:latin typeface="+mn-lt"/>
              </a:rPr>
              <a:t>Πίεση: </a:t>
            </a:r>
            <a:r>
              <a:rPr lang="en-US" altLang="el-GR" sz="2400" dirty="0" smtClean="0">
                <a:latin typeface="+mn-lt"/>
              </a:rPr>
              <a:t>3</a:t>
            </a:r>
            <a:r>
              <a:rPr lang="el-GR" altLang="el-GR" sz="2400" dirty="0" smtClean="0">
                <a:latin typeface="+mn-lt"/>
              </a:rPr>
              <a:t>0</a:t>
            </a:r>
            <a:r>
              <a:rPr lang="en-US" altLang="el-GR" sz="2400" dirty="0" smtClean="0">
                <a:latin typeface="+mn-lt"/>
              </a:rPr>
              <a:t>- 50</a:t>
            </a:r>
            <a:r>
              <a:rPr lang="el-GR" altLang="el-GR" sz="2400" dirty="0" smtClean="0">
                <a:latin typeface="+mn-lt"/>
              </a:rPr>
              <a:t> </a:t>
            </a:r>
            <a:r>
              <a:rPr lang="en-US" altLang="el-GR" sz="2400" dirty="0" err="1" smtClean="0">
                <a:latin typeface="+mn-lt"/>
              </a:rPr>
              <a:t>atm</a:t>
            </a:r>
            <a:endParaRPr lang="el-GR" altLang="el-GR" sz="2400" dirty="0">
              <a:latin typeface="+mn-lt"/>
            </a:endParaRP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0"/>
            <a:ext cx="9144000" cy="1143000"/>
          </a:xfrm>
        </p:spPr>
        <p:txBody>
          <a:bodyPr>
            <a:normAutofit fontScale="90000"/>
          </a:bodyPr>
          <a:lstStyle/>
          <a:p>
            <a:pPr eaLnBrk="1" fontAlgn="auto" hangingPunct="1">
              <a:spcBef>
                <a:spcPts val="0"/>
              </a:spcBef>
              <a:spcAft>
                <a:spcPts val="0"/>
              </a:spcAft>
              <a:defRPr/>
            </a:pPr>
            <a:r>
              <a:rPr altLang="el-GR" dirty="0" err="1" smtClean="0"/>
              <a:t>Ηλεκτρονιόφιλη</a:t>
            </a:r>
            <a:r>
              <a:rPr altLang="el-GR" dirty="0" smtClean="0"/>
              <a:t> Αρωματική Υποκατάσταση</a:t>
            </a:r>
          </a:p>
        </p:txBody>
      </p:sp>
      <p:sp>
        <p:nvSpPr>
          <p:cNvPr id="8195" name="Rectangle 4"/>
          <p:cNvSpPr>
            <a:spLocks noChangeArrowheads="1"/>
          </p:cNvSpPr>
          <p:nvPr/>
        </p:nvSpPr>
        <p:spPr bwMode="auto">
          <a:xfrm>
            <a:off x="292100" y="1042988"/>
            <a:ext cx="8569325" cy="460375"/>
          </a:xfrm>
          <a:prstGeom prst="rect">
            <a:avLst/>
          </a:prstGeom>
          <a:noFill/>
          <a:ln>
            <a:noFill/>
          </a:ln>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defRPr/>
            </a:pPr>
            <a:r>
              <a:rPr lang="el-GR" altLang="el-GR" sz="2400" dirty="0" smtClean="0">
                <a:latin typeface="+mn-lt"/>
              </a:rPr>
              <a:t>Εισαγωγή </a:t>
            </a:r>
            <a:r>
              <a:rPr lang="el-GR" altLang="el-GR" sz="2400" dirty="0" err="1" smtClean="0">
                <a:latin typeface="+mn-lt"/>
              </a:rPr>
              <a:t>υποκαταστατών</a:t>
            </a:r>
            <a:r>
              <a:rPr lang="el-GR" altLang="el-GR" sz="2400" dirty="0" smtClean="0">
                <a:latin typeface="+mn-lt"/>
              </a:rPr>
              <a:t> στο </a:t>
            </a:r>
            <a:r>
              <a:rPr lang="el-GR" altLang="el-GR" sz="2400" dirty="0" err="1" smtClean="0">
                <a:latin typeface="+mn-lt"/>
              </a:rPr>
              <a:t>βενζολικό</a:t>
            </a:r>
            <a:r>
              <a:rPr lang="el-GR" altLang="el-GR" sz="2400" dirty="0" smtClean="0">
                <a:latin typeface="+mn-lt"/>
              </a:rPr>
              <a:t> δακτύλιο</a:t>
            </a:r>
            <a:endParaRPr lang="el-GR" altLang="el-GR" sz="2400" dirty="0">
              <a:latin typeface="+mn-lt"/>
            </a:endParaRPr>
          </a:p>
        </p:txBody>
      </p:sp>
      <p:pic>
        <p:nvPicPr>
          <p:cNvPr id="1434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275" y="2430463"/>
            <a:ext cx="3694113"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350" y="4446588"/>
            <a:ext cx="4965700" cy="1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7">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95938" y="2492375"/>
            <a:ext cx="3287712"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Rectangle 6"/>
          <p:cNvSpPr>
            <a:spLocks noChangeArrowheads="1"/>
          </p:cNvSpPr>
          <p:nvPr/>
        </p:nvSpPr>
        <p:spPr bwMode="auto">
          <a:xfrm>
            <a:off x="6754813" y="5180013"/>
            <a:ext cx="1400175" cy="400050"/>
          </a:xfrm>
          <a:prstGeom prst="rect">
            <a:avLst/>
          </a:prstGeom>
          <a:noFill/>
          <a:ln>
            <a:noFill/>
          </a:ln>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defRPr/>
            </a:pPr>
            <a:r>
              <a:rPr lang="en-US" altLang="el-GR" sz="2000" dirty="0">
                <a:latin typeface="+mn-lt"/>
              </a:rPr>
              <a:t>Mechanism</a:t>
            </a:r>
            <a:endParaRPr lang="el-GR" altLang="el-GR" sz="2000" dirty="0">
              <a:latin typeface="+mn-lt"/>
            </a:endParaRPr>
          </a:p>
        </p:txBody>
      </p:sp>
      <p:cxnSp>
        <p:nvCxnSpPr>
          <p:cNvPr id="9" name="Straight Arrow Connector 8"/>
          <p:cNvCxnSpPr/>
          <p:nvPr/>
        </p:nvCxnSpPr>
        <p:spPr>
          <a:xfrm flipH="1">
            <a:off x="1755775" y="2141538"/>
            <a:ext cx="431800" cy="28892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8201" name="Rectangle 9"/>
          <p:cNvSpPr>
            <a:spLocks noChangeArrowheads="1"/>
          </p:cNvSpPr>
          <p:nvPr/>
        </p:nvSpPr>
        <p:spPr bwMode="auto">
          <a:xfrm>
            <a:off x="2170113" y="1722438"/>
            <a:ext cx="4978400" cy="400050"/>
          </a:xfrm>
          <a:prstGeom prst="rect">
            <a:avLst/>
          </a:prstGeom>
          <a:noFill/>
          <a:ln>
            <a:noFill/>
          </a:ln>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defRPr/>
            </a:pPr>
            <a:r>
              <a:rPr lang="el-GR" altLang="el-GR" sz="2000" dirty="0" smtClean="0">
                <a:latin typeface="+mn-lt"/>
              </a:rPr>
              <a:t>Χ+ : Θετικό ιόν ή θετικό άκρο πολικού μορίου </a:t>
            </a:r>
            <a:endParaRPr lang="el-GR" altLang="el-GR" sz="2000" dirty="0">
              <a:latin typeface="+mn-lt"/>
            </a:endParaRPr>
          </a:p>
        </p:txBody>
      </p:sp>
      <p:sp>
        <p:nvSpPr>
          <p:cNvPr id="14346" name="Θέση αριθμού διαφάνειας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000000"/>
                </a:solidFill>
                <a:latin typeface="Calibri" pitchFamily="34" charset="0"/>
              </a:defRPr>
            </a:lvl1pPr>
            <a:lvl2pPr marL="742950" indent="-285750">
              <a:spcBef>
                <a:spcPts val="700"/>
              </a:spcBef>
              <a:buSzPct val="100000"/>
              <a:buFont typeface="Arial" charset="0"/>
              <a:buChar char="–"/>
              <a:defRPr sz="2800">
                <a:solidFill>
                  <a:srgbClr val="000000"/>
                </a:solidFill>
                <a:latin typeface="Calibri" pitchFamily="34" charset="0"/>
              </a:defRPr>
            </a:lvl2pPr>
            <a:lvl3pPr marL="1143000" indent="-228600">
              <a:spcBef>
                <a:spcPts val="600"/>
              </a:spcBef>
              <a:buSzPct val="100000"/>
              <a:buFont typeface="Arial" charset="0"/>
              <a:buChar char="•"/>
              <a:defRPr sz="2400">
                <a:solidFill>
                  <a:srgbClr val="000000"/>
                </a:solidFill>
                <a:latin typeface="Calibri" pitchFamily="34" charset="0"/>
              </a:defRPr>
            </a:lvl3pPr>
            <a:lvl4pPr marL="1600200" indent="-228600">
              <a:spcBef>
                <a:spcPts val="500"/>
              </a:spcBef>
              <a:buSzPct val="100000"/>
              <a:buFont typeface="Arial" charset="0"/>
              <a:buChar char="–"/>
              <a:defRPr sz="2000">
                <a:solidFill>
                  <a:srgbClr val="000000"/>
                </a:solidFill>
                <a:latin typeface="Calibri" pitchFamily="34" charset="0"/>
              </a:defRPr>
            </a:lvl4pPr>
            <a:lvl5pPr marL="2057400" indent="-228600">
              <a:spcBef>
                <a:spcPts val="500"/>
              </a:spcBef>
              <a:buSzPct val="100000"/>
              <a:buFont typeface="Arial" charset="0"/>
              <a:buChar char="»"/>
              <a:defRPr sz="2000">
                <a:solidFill>
                  <a:srgbClr val="000000"/>
                </a:solidFill>
                <a:latin typeface="Calibri" pitchFamily="34" charset="0"/>
              </a:defRPr>
            </a:lvl5pPr>
            <a:lvl6pPr marL="25146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6pPr>
            <a:lvl7pPr marL="29718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7pPr>
            <a:lvl8pPr marL="34290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8pPr>
            <a:lvl9pPr marL="38862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9pPr>
          </a:lstStyle>
          <a:p>
            <a:pPr>
              <a:spcBef>
                <a:spcPct val="0"/>
              </a:spcBef>
              <a:buSzTx/>
              <a:buFontTx/>
              <a:buNone/>
            </a:pPr>
            <a:fld id="{4CE2C8D5-855C-49A7-8923-951DC5DF34E0}" type="slidenum">
              <a:rPr lang="el-GR" altLang="el-GR" sz="1200">
                <a:latin typeface="Arial" charset="0"/>
              </a:rPr>
              <a:pPr>
                <a:spcBef>
                  <a:spcPct val="0"/>
                </a:spcBef>
                <a:buSzTx/>
                <a:buFontTx/>
                <a:buNone/>
              </a:pPr>
              <a:t>7</a:t>
            </a:fld>
            <a:endParaRPr lang="el-GR" altLang="el-GR" sz="1200">
              <a:latin typeface="Arial" charset="0"/>
            </a:endParaRP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txBox="1">
            <a:spLocks noGrp="1" noChangeArrowheads="1"/>
          </p:cNvSpPr>
          <p:nvPr>
            <p:ph type="title"/>
          </p:nvPr>
        </p:nvSpPr>
        <p:spPr>
          <a:xfrm>
            <a:off x="395288" y="0"/>
            <a:ext cx="8229600" cy="849313"/>
          </a:xfrm>
        </p:spPr>
        <p:txBody>
          <a:bodyPr/>
          <a:lstStyle/>
          <a:p>
            <a:pPr eaLnBrk="1" hangingPunct="1"/>
            <a:r>
              <a:rPr altLang="el-GR" smtClean="0">
                <a:latin typeface="Calibri" pitchFamily="34" charset="0"/>
              </a:rPr>
              <a:t>Νίτρωση βενζολίου </a:t>
            </a:r>
            <a:r>
              <a:rPr altLang="el-GR" sz="3200" b="0" smtClean="0">
                <a:latin typeface="Calibri" pitchFamily="34" charset="0"/>
              </a:rPr>
              <a:t>(1</a:t>
            </a:r>
            <a:r>
              <a:rPr lang="en-US" altLang="el-GR" sz="3200" b="0" smtClean="0">
                <a:latin typeface="Calibri" pitchFamily="34" charset="0"/>
              </a:rPr>
              <a:t> </a:t>
            </a:r>
            <a:r>
              <a:rPr altLang="el-GR" sz="3200" b="0" smtClean="0">
                <a:latin typeface="Calibri" pitchFamily="34" charset="0"/>
              </a:rPr>
              <a:t>από 2)</a:t>
            </a:r>
          </a:p>
        </p:txBody>
      </p:sp>
      <p:pic>
        <p:nvPicPr>
          <p:cNvPr id="15363" name="Picture 5">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908050"/>
            <a:ext cx="3656012"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extBox 3"/>
          <p:cNvSpPr txBox="1">
            <a:spLocks noChangeArrowheads="1"/>
          </p:cNvSpPr>
          <p:nvPr/>
        </p:nvSpPr>
        <p:spPr bwMode="auto">
          <a:xfrm>
            <a:off x="539750" y="6021388"/>
            <a:ext cx="6121400" cy="461962"/>
          </a:xfrm>
          <a:prstGeom prst="rect">
            <a:avLst/>
          </a:prstGeom>
          <a:noFill/>
          <a:ln>
            <a:noFill/>
          </a:ln>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defRPr/>
            </a:pPr>
            <a:r>
              <a:rPr lang="en-US" altLang="el-GR" sz="2400" dirty="0">
                <a:latin typeface="+mn-lt"/>
              </a:rPr>
              <a:t>HNO</a:t>
            </a:r>
            <a:r>
              <a:rPr lang="en-US" altLang="el-GR" sz="2400" baseline="-25000" dirty="0">
                <a:latin typeface="+mn-lt"/>
              </a:rPr>
              <a:t>3</a:t>
            </a:r>
            <a:r>
              <a:rPr lang="en-US" altLang="el-GR" sz="2400" dirty="0">
                <a:latin typeface="+mn-lt"/>
              </a:rPr>
              <a:t> + H</a:t>
            </a:r>
            <a:r>
              <a:rPr lang="en-US" altLang="el-GR" sz="2400" baseline="-25000" dirty="0">
                <a:latin typeface="+mn-lt"/>
              </a:rPr>
              <a:t>2</a:t>
            </a:r>
            <a:r>
              <a:rPr lang="en-US" altLang="el-GR" sz="2400" dirty="0">
                <a:latin typeface="+mn-lt"/>
              </a:rPr>
              <a:t>SO</a:t>
            </a:r>
            <a:r>
              <a:rPr lang="en-US" altLang="el-GR" sz="2400" baseline="-25000" dirty="0">
                <a:latin typeface="+mn-lt"/>
              </a:rPr>
              <a:t>4</a:t>
            </a:r>
            <a:r>
              <a:rPr lang="en-US" altLang="el-GR" sz="2400" dirty="0">
                <a:latin typeface="+mn-lt"/>
              </a:rPr>
              <a:t>   </a:t>
            </a:r>
            <a:r>
              <a:rPr lang="en-US" altLang="el-GR" sz="2400" dirty="0">
                <a:latin typeface="+mn-lt"/>
                <a:sym typeface="Wingdings" panose="05000000000000000000" pitchFamily="2" charset="2"/>
              </a:rPr>
              <a:t>    </a:t>
            </a:r>
            <a:r>
              <a:rPr lang="en-US" altLang="el-GR" sz="2400" baseline="30000" dirty="0">
                <a:latin typeface="+mn-lt"/>
              </a:rPr>
              <a:t>+</a:t>
            </a:r>
            <a:r>
              <a:rPr lang="en-US" altLang="el-GR" sz="2400" dirty="0">
                <a:latin typeface="+mn-lt"/>
              </a:rPr>
              <a:t>NO</a:t>
            </a:r>
            <a:r>
              <a:rPr lang="en-US" altLang="el-GR" sz="2400" baseline="-25000" dirty="0">
                <a:latin typeface="+mn-lt"/>
              </a:rPr>
              <a:t>2</a:t>
            </a:r>
            <a:r>
              <a:rPr lang="en-US" altLang="el-GR" sz="2400" dirty="0">
                <a:latin typeface="+mn-lt"/>
              </a:rPr>
              <a:t> + HSO</a:t>
            </a:r>
            <a:r>
              <a:rPr lang="en-US" altLang="el-GR" sz="2400" baseline="-25000" dirty="0">
                <a:latin typeface="+mn-lt"/>
              </a:rPr>
              <a:t>4</a:t>
            </a:r>
            <a:r>
              <a:rPr lang="en-US" altLang="el-GR" sz="2400" baseline="30000" dirty="0">
                <a:latin typeface="+mn-lt"/>
              </a:rPr>
              <a:t>- </a:t>
            </a:r>
            <a:r>
              <a:rPr lang="en-US" altLang="el-GR" sz="2400" dirty="0">
                <a:latin typeface="+mn-lt"/>
              </a:rPr>
              <a:t>+ H</a:t>
            </a:r>
            <a:r>
              <a:rPr lang="en-US" altLang="el-GR" sz="2400" baseline="-25000" dirty="0">
                <a:latin typeface="+mn-lt"/>
              </a:rPr>
              <a:t>2</a:t>
            </a:r>
            <a:r>
              <a:rPr lang="en-US" altLang="el-GR" sz="2400" dirty="0">
                <a:latin typeface="+mn-lt"/>
              </a:rPr>
              <a:t>O                       </a:t>
            </a:r>
            <a:endParaRPr lang="el-GR" altLang="el-GR" sz="2400" dirty="0">
              <a:latin typeface="+mn-lt"/>
            </a:endParaRPr>
          </a:p>
        </p:txBody>
      </p:sp>
      <p:sp>
        <p:nvSpPr>
          <p:cNvPr id="5" name="Rounded Rectangle 4"/>
          <p:cNvSpPr/>
          <p:nvPr/>
        </p:nvSpPr>
        <p:spPr>
          <a:xfrm>
            <a:off x="3990975" y="6021388"/>
            <a:ext cx="654050" cy="431800"/>
          </a:xfrm>
          <a:prstGeom prst="round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l-GR"/>
          </a:p>
        </p:txBody>
      </p:sp>
      <p:sp>
        <p:nvSpPr>
          <p:cNvPr id="9222" name="Rectangle 5"/>
          <p:cNvSpPr>
            <a:spLocks noChangeArrowheads="1"/>
          </p:cNvSpPr>
          <p:nvPr/>
        </p:nvSpPr>
        <p:spPr bwMode="auto">
          <a:xfrm>
            <a:off x="5867400" y="1125538"/>
            <a:ext cx="2660650" cy="769937"/>
          </a:xfrm>
          <a:prstGeom prst="rect">
            <a:avLst/>
          </a:prstGeom>
          <a:noFill/>
          <a:ln>
            <a:noFill/>
          </a:ln>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defRPr/>
            </a:pPr>
            <a:r>
              <a:rPr lang="el-GR" altLang="el-GR" sz="2200" dirty="0" smtClean="0">
                <a:latin typeface="+mn-lt"/>
              </a:rPr>
              <a:t>Θερμοκρασία έως </a:t>
            </a:r>
            <a:r>
              <a:rPr lang="en-US" altLang="el-GR" sz="2200" dirty="0" smtClean="0">
                <a:latin typeface="+mn-lt"/>
              </a:rPr>
              <a:t>50°C</a:t>
            </a:r>
            <a:r>
              <a:rPr lang="en-US" altLang="el-GR" sz="2200" dirty="0">
                <a:latin typeface="+mn-lt"/>
              </a:rPr>
              <a:t> </a:t>
            </a:r>
            <a:r>
              <a:rPr lang="el-GR" altLang="el-GR" sz="2200" dirty="0" smtClean="0">
                <a:latin typeface="+mn-lt"/>
              </a:rPr>
              <a:t>για 1/2</a:t>
            </a:r>
            <a:r>
              <a:rPr lang="en-US" altLang="el-GR" sz="2200" dirty="0" smtClean="0">
                <a:latin typeface="+mn-lt"/>
              </a:rPr>
              <a:t>h</a:t>
            </a:r>
            <a:endParaRPr lang="el-GR" altLang="el-GR" sz="2200" dirty="0">
              <a:latin typeface="+mn-lt"/>
            </a:endParaRPr>
          </a:p>
        </p:txBody>
      </p:sp>
      <p:pic>
        <p:nvPicPr>
          <p:cNvPr id="15367"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3500438"/>
            <a:ext cx="5221288" cy="12525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224" name="Rectangle 7"/>
          <p:cNvSpPr>
            <a:spLocks noChangeArrowheads="1"/>
          </p:cNvSpPr>
          <p:nvPr/>
        </p:nvSpPr>
        <p:spPr bwMode="auto">
          <a:xfrm>
            <a:off x="5472113" y="3317875"/>
            <a:ext cx="3365500" cy="1446213"/>
          </a:xfrm>
          <a:prstGeom prst="rect">
            <a:avLst/>
          </a:prstGeom>
          <a:noFill/>
          <a:ln>
            <a:noFill/>
          </a:ln>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defRPr/>
            </a:pPr>
            <a:r>
              <a:rPr lang="el-GR" altLang="el-GR" sz="2200" dirty="0" smtClean="0">
                <a:latin typeface="+mn-lt"/>
              </a:rPr>
              <a:t>Σχηματισμός </a:t>
            </a:r>
            <a:r>
              <a:rPr lang="en-US" altLang="el-GR" sz="2200" dirty="0" smtClean="0">
                <a:latin typeface="+mn-lt"/>
              </a:rPr>
              <a:t>1,3-dinitrobenzene </a:t>
            </a:r>
            <a:r>
              <a:rPr lang="el-GR" altLang="el-GR" sz="2200" dirty="0" smtClean="0">
                <a:latin typeface="+mn-lt"/>
              </a:rPr>
              <a:t>ακόμα και στους</a:t>
            </a:r>
            <a:r>
              <a:rPr lang="en-US" altLang="el-GR" sz="2200" dirty="0" smtClean="0">
                <a:latin typeface="+mn-lt"/>
              </a:rPr>
              <a:t> </a:t>
            </a:r>
            <a:r>
              <a:rPr lang="en-US" altLang="el-GR" sz="2200" dirty="0">
                <a:latin typeface="+mn-lt"/>
              </a:rPr>
              <a:t>50°C, </a:t>
            </a:r>
            <a:r>
              <a:rPr lang="el-GR" altLang="el-GR" sz="2200" dirty="0" smtClean="0">
                <a:latin typeface="+mn-lt"/>
              </a:rPr>
              <a:t>ως συνέχεια της αντίδρασης.</a:t>
            </a:r>
            <a:endParaRPr lang="el-GR" altLang="el-GR" sz="2200" dirty="0">
              <a:latin typeface="+mn-lt"/>
            </a:endParaRPr>
          </a:p>
        </p:txBody>
      </p:sp>
      <p:sp>
        <p:nvSpPr>
          <p:cNvPr id="15369" name="Rectangle 8"/>
          <p:cNvSpPr>
            <a:spLocks noChangeArrowheads="1"/>
          </p:cNvSpPr>
          <p:nvPr/>
        </p:nvSpPr>
        <p:spPr bwMode="auto">
          <a:xfrm>
            <a:off x="471488" y="5270500"/>
            <a:ext cx="830103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SzPct val="100000"/>
              <a:buFont typeface="Arial" charset="0"/>
              <a:buChar char="•"/>
              <a:defRPr sz="3200">
                <a:solidFill>
                  <a:srgbClr val="000000"/>
                </a:solidFill>
                <a:latin typeface="Calibri" pitchFamily="34" charset="0"/>
              </a:defRPr>
            </a:lvl1pPr>
            <a:lvl2pPr marL="742950" indent="-285750">
              <a:spcBef>
                <a:spcPts val="700"/>
              </a:spcBef>
              <a:buSzPct val="100000"/>
              <a:buFont typeface="Arial" charset="0"/>
              <a:buChar char="–"/>
              <a:defRPr sz="2800">
                <a:solidFill>
                  <a:srgbClr val="000000"/>
                </a:solidFill>
                <a:latin typeface="Calibri" pitchFamily="34" charset="0"/>
              </a:defRPr>
            </a:lvl2pPr>
            <a:lvl3pPr marL="1143000" indent="-228600">
              <a:spcBef>
                <a:spcPts val="600"/>
              </a:spcBef>
              <a:buSzPct val="100000"/>
              <a:buFont typeface="Arial" charset="0"/>
              <a:buChar char="•"/>
              <a:defRPr sz="2400">
                <a:solidFill>
                  <a:srgbClr val="000000"/>
                </a:solidFill>
                <a:latin typeface="Calibri" pitchFamily="34" charset="0"/>
              </a:defRPr>
            </a:lvl3pPr>
            <a:lvl4pPr marL="1600200" indent="-228600">
              <a:spcBef>
                <a:spcPts val="500"/>
              </a:spcBef>
              <a:buSzPct val="100000"/>
              <a:buFont typeface="Arial" charset="0"/>
              <a:buChar char="–"/>
              <a:defRPr sz="2000">
                <a:solidFill>
                  <a:srgbClr val="000000"/>
                </a:solidFill>
                <a:latin typeface="Calibri" pitchFamily="34" charset="0"/>
              </a:defRPr>
            </a:lvl4pPr>
            <a:lvl5pPr marL="2057400" indent="-228600">
              <a:spcBef>
                <a:spcPts val="500"/>
              </a:spcBef>
              <a:buSzPct val="100000"/>
              <a:buFont typeface="Arial" charset="0"/>
              <a:buChar char="»"/>
              <a:defRPr sz="2000">
                <a:solidFill>
                  <a:srgbClr val="000000"/>
                </a:solidFill>
                <a:latin typeface="Calibri" pitchFamily="34" charset="0"/>
              </a:defRPr>
            </a:lvl5pPr>
            <a:lvl6pPr marL="25146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6pPr>
            <a:lvl7pPr marL="29718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7pPr>
            <a:lvl8pPr marL="34290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8pPr>
            <a:lvl9pPr marL="38862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9pPr>
          </a:lstStyle>
          <a:p>
            <a:pPr eaLnBrk="1" hangingPunct="1">
              <a:spcBef>
                <a:spcPct val="0"/>
              </a:spcBef>
              <a:buSzTx/>
              <a:buFontTx/>
              <a:buNone/>
            </a:pPr>
            <a:r>
              <a:rPr lang="el-GR" altLang="el-GR" sz="2200" b="1">
                <a:solidFill>
                  <a:srgbClr val="820000"/>
                </a:solidFill>
              </a:rPr>
              <a:t>Οι νιτροομάδες</a:t>
            </a:r>
            <a:r>
              <a:rPr lang="en-US" altLang="el-GR" sz="2200" b="1">
                <a:solidFill>
                  <a:srgbClr val="820000"/>
                </a:solidFill>
              </a:rPr>
              <a:t>«</a:t>
            </a:r>
            <a:r>
              <a:rPr lang="el-GR" altLang="el-GR" sz="2200" b="1">
                <a:solidFill>
                  <a:srgbClr val="820000"/>
                </a:solidFill>
              </a:rPr>
              <a:t>οδηγούν</a:t>
            </a:r>
            <a:r>
              <a:rPr lang="en-US" altLang="el-GR" sz="2200" b="1">
                <a:solidFill>
                  <a:srgbClr val="820000"/>
                </a:solidFill>
              </a:rPr>
              <a:t>" </a:t>
            </a:r>
            <a:r>
              <a:rPr lang="el-GR" altLang="el-GR" sz="2200" b="1">
                <a:solidFill>
                  <a:srgbClr val="820000"/>
                </a:solidFill>
              </a:rPr>
              <a:t>τις νέες ομάδες σε </a:t>
            </a:r>
            <a:r>
              <a:rPr lang="en-US" altLang="el-GR" sz="2200" b="1">
                <a:solidFill>
                  <a:srgbClr val="820000"/>
                </a:solidFill>
              </a:rPr>
              <a:t>3 </a:t>
            </a:r>
            <a:r>
              <a:rPr lang="el-GR" altLang="el-GR" sz="2200" b="1">
                <a:solidFill>
                  <a:srgbClr val="820000"/>
                </a:solidFill>
              </a:rPr>
              <a:t>και</a:t>
            </a:r>
            <a:r>
              <a:rPr lang="en-US" altLang="el-GR" sz="2200" b="1">
                <a:solidFill>
                  <a:srgbClr val="820000"/>
                </a:solidFill>
              </a:rPr>
              <a:t> 5 </a:t>
            </a:r>
            <a:r>
              <a:rPr lang="el-GR" altLang="el-GR" sz="2200" b="1">
                <a:solidFill>
                  <a:srgbClr val="820000"/>
                </a:solidFill>
              </a:rPr>
              <a:t>(</a:t>
            </a:r>
            <a:r>
              <a:rPr lang="en-US" altLang="el-GR" sz="2200" b="1">
                <a:solidFill>
                  <a:srgbClr val="820000"/>
                </a:solidFill>
              </a:rPr>
              <a:t>meta) </a:t>
            </a:r>
            <a:r>
              <a:rPr lang="el-GR" altLang="el-GR" sz="2200" b="1">
                <a:solidFill>
                  <a:srgbClr val="820000"/>
                </a:solidFill>
              </a:rPr>
              <a:t>θέσεις</a:t>
            </a:r>
            <a:r>
              <a:rPr lang="en-US" altLang="el-GR" sz="2200" b="1">
                <a:solidFill>
                  <a:srgbClr val="820000"/>
                </a:solidFill>
              </a:rPr>
              <a:t>.</a:t>
            </a:r>
            <a:endParaRPr lang="el-GR" altLang="el-GR" sz="2200" b="1">
              <a:solidFill>
                <a:srgbClr val="820000"/>
              </a:solidFill>
            </a:endParaRPr>
          </a:p>
        </p:txBody>
      </p:sp>
      <p:sp>
        <p:nvSpPr>
          <p:cNvPr id="15370" name="Θέση αριθμού διαφάνειας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000000"/>
                </a:solidFill>
                <a:latin typeface="Calibri" pitchFamily="34" charset="0"/>
              </a:defRPr>
            </a:lvl1pPr>
            <a:lvl2pPr marL="742950" indent="-285750">
              <a:spcBef>
                <a:spcPts val="700"/>
              </a:spcBef>
              <a:buSzPct val="100000"/>
              <a:buFont typeface="Arial" charset="0"/>
              <a:buChar char="–"/>
              <a:defRPr sz="2800">
                <a:solidFill>
                  <a:srgbClr val="000000"/>
                </a:solidFill>
                <a:latin typeface="Calibri" pitchFamily="34" charset="0"/>
              </a:defRPr>
            </a:lvl2pPr>
            <a:lvl3pPr marL="1143000" indent="-228600">
              <a:spcBef>
                <a:spcPts val="600"/>
              </a:spcBef>
              <a:buSzPct val="100000"/>
              <a:buFont typeface="Arial" charset="0"/>
              <a:buChar char="•"/>
              <a:defRPr sz="2400">
                <a:solidFill>
                  <a:srgbClr val="000000"/>
                </a:solidFill>
                <a:latin typeface="Calibri" pitchFamily="34" charset="0"/>
              </a:defRPr>
            </a:lvl3pPr>
            <a:lvl4pPr marL="1600200" indent="-228600">
              <a:spcBef>
                <a:spcPts val="500"/>
              </a:spcBef>
              <a:buSzPct val="100000"/>
              <a:buFont typeface="Arial" charset="0"/>
              <a:buChar char="–"/>
              <a:defRPr sz="2000">
                <a:solidFill>
                  <a:srgbClr val="000000"/>
                </a:solidFill>
                <a:latin typeface="Calibri" pitchFamily="34" charset="0"/>
              </a:defRPr>
            </a:lvl4pPr>
            <a:lvl5pPr marL="2057400" indent="-228600">
              <a:spcBef>
                <a:spcPts val="500"/>
              </a:spcBef>
              <a:buSzPct val="100000"/>
              <a:buFont typeface="Arial" charset="0"/>
              <a:buChar char="»"/>
              <a:defRPr sz="2000">
                <a:solidFill>
                  <a:srgbClr val="000000"/>
                </a:solidFill>
                <a:latin typeface="Calibri" pitchFamily="34" charset="0"/>
              </a:defRPr>
            </a:lvl5pPr>
            <a:lvl6pPr marL="25146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6pPr>
            <a:lvl7pPr marL="29718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7pPr>
            <a:lvl8pPr marL="34290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8pPr>
            <a:lvl9pPr marL="38862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9pPr>
          </a:lstStyle>
          <a:p>
            <a:pPr>
              <a:spcBef>
                <a:spcPct val="0"/>
              </a:spcBef>
              <a:buSzTx/>
              <a:buFontTx/>
              <a:buNone/>
            </a:pPr>
            <a:fld id="{81C16548-D164-4BD9-B1C6-1C04111CBB8E}" type="slidenum">
              <a:rPr lang="el-GR" altLang="el-GR" sz="1200">
                <a:latin typeface="Arial" charset="0"/>
              </a:rPr>
              <a:pPr>
                <a:spcBef>
                  <a:spcPct val="0"/>
                </a:spcBef>
                <a:buSzTx/>
                <a:buFontTx/>
                <a:buNone/>
              </a:pPr>
              <a:t>8</a:t>
            </a:fld>
            <a:endParaRPr lang="el-GR" altLang="el-GR" sz="1200">
              <a:latin typeface="Arial" charset="0"/>
            </a:endParaRP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txBox="1">
            <a:spLocks noGrp="1"/>
          </p:cNvSpPr>
          <p:nvPr>
            <p:ph type="title"/>
          </p:nvPr>
        </p:nvSpPr>
        <p:spPr>
          <a:xfrm>
            <a:off x="468313" y="0"/>
            <a:ext cx="8229600" cy="836613"/>
          </a:xfrm>
        </p:spPr>
        <p:txBody>
          <a:bodyPr/>
          <a:lstStyle/>
          <a:p>
            <a:pPr eaLnBrk="1" hangingPunct="1"/>
            <a:r>
              <a:rPr altLang="el-GR" smtClean="0">
                <a:latin typeface="Calibri" pitchFamily="34" charset="0"/>
              </a:rPr>
              <a:t>Νίτρωση βενζολίου </a:t>
            </a:r>
            <a:r>
              <a:rPr altLang="el-GR" sz="3200" b="0" smtClean="0">
                <a:latin typeface="Calibri" pitchFamily="34" charset="0"/>
              </a:rPr>
              <a:t>(2 από 2)</a:t>
            </a:r>
          </a:p>
        </p:txBody>
      </p:sp>
      <p:pic>
        <p:nvPicPr>
          <p:cNvPr id="1638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1700213"/>
            <a:ext cx="3455988"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4149725"/>
            <a:ext cx="5276850"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Rectangle 6"/>
          <p:cNvSpPr>
            <a:spLocks noChangeArrowheads="1"/>
          </p:cNvSpPr>
          <p:nvPr/>
        </p:nvSpPr>
        <p:spPr bwMode="auto">
          <a:xfrm>
            <a:off x="1116013" y="1268413"/>
            <a:ext cx="1401762" cy="461962"/>
          </a:xfrm>
          <a:prstGeom prst="rect">
            <a:avLst/>
          </a:prstGeom>
          <a:noFill/>
          <a:ln>
            <a:noFill/>
          </a:ln>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auto">
              <a:spcBef>
                <a:spcPts val="0"/>
              </a:spcBef>
              <a:spcAft>
                <a:spcPts val="0"/>
              </a:spcAft>
              <a:defRPr/>
            </a:pPr>
            <a:r>
              <a:rPr lang="el-GR" altLang="el-GR" sz="2400" b="1" dirty="0">
                <a:solidFill>
                  <a:srgbClr val="000000"/>
                </a:solidFill>
                <a:latin typeface="+mn-lt"/>
              </a:rPr>
              <a:t>1</a:t>
            </a:r>
            <a:r>
              <a:rPr lang="el-GR" altLang="el-GR" sz="2400" b="1" baseline="30000" dirty="0">
                <a:solidFill>
                  <a:srgbClr val="000000"/>
                </a:solidFill>
                <a:latin typeface="+mn-lt"/>
              </a:rPr>
              <a:t>ο</a:t>
            </a:r>
            <a:r>
              <a:rPr lang="el-GR" altLang="el-GR" sz="2400" b="1" dirty="0">
                <a:solidFill>
                  <a:srgbClr val="000000"/>
                </a:solidFill>
                <a:latin typeface="+mn-lt"/>
              </a:rPr>
              <a:t> στάδιο</a:t>
            </a:r>
            <a:endParaRPr lang="el-GR" altLang="el-GR" sz="2400" dirty="0">
              <a:solidFill>
                <a:srgbClr val="000000"/>
              </a:solidFill>
              <a:latin typeface="+mn-lt"/>
            </a:endParaRPr>
          </a:p>
        </p:txBody>
      </p:sp>
      <p:sp>
        <p:nvSpPr>
          <p:cNvPr id="10246" name="Rectangle 8"/>
          <p:cNvSpPr>
            <a:spLocks noChangeArrowheads="1"/>
          </p:cNvSpPr>
          <p:nvPr/>
        </p:nvSpPr>
        <p:spPr bwMode="auto">
          <a:xfrm>
            <a:off x="1116013" y="3573463"/>
            <a:ext cx="1401762" cy="461962"/>
          </a:xfrm>
          <a:prstGeom prst="rect">
            <a:avLst/>
          </a:prstGeom>
          <a:noFill/>
          <a:ln>
            <a:noFill/>
          </a:ln>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auto">
              <a:spcBef>
                <a:spcPts val="0"/>
              </a:spcBef>
              <a:spcAft>
                <a:spcPts val="0"/>
              </a:spcAft>
              <a:defRPr/>
            </a:pPr>
            <a:r>
              <a:rPr lang="el-GR" altLang="el-GR" sz="2400" b="1" dirty="0">
                <a:solidFill>
                  <a:srgbClr val="000000"/>
                </a:solidFill>
                <a:latin typeface="+mn-lt"/>
              </a:rPr>
              <a:t>2</a:t>
            </a:r>
            <a:r>
              <a:rPr lang="el-GR" altLang="el-GR" sz="2400" b="1" baseline="30000" dirty="0">
                <a:solidFill>
                  <a:srgbClr val="000000"/>
                </a:solidFill>
                <a:latin typeface="+mn-lt"/>
              </a:rPr>
              <a:t>ο</a:t>
            </a:r>
            <a:r>
              <a:rPr lang="el-GR" altLang="el-GR" sz="2400" b="1" dirty="0">
                <a:solidFill>
                  <a:srgbClr val="000000"/>
                </a:solidFill>
                <a:latin typeface="+mn-lt"/>
              </a:rPr>
              <a:t> στάδιο</a:t>
            </a:r>
            <a:endParaRPr lang="el-GR" altLang="el-GR" sz="2400" dirty="0">
              <a:solidFill>
                <a:srgbClr val="000000"/>
              </a:solidFill>
              <a:latin typeface="+mn-lt"/>
            </a:endParaRPr>
          </a:p>
        </p:txBody>
      </p:sp>
      <p:sp>
        <p:nvSpPr>
          <p:cNvPr id="16391" name="Θέση αριθμού διαφάνειας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000000"/>
                </a:solidFill>
                <a:latin typeface="Calibri" pitchFamily="34" charset="0"/>
              </a:defRPr>
            </a:lvl1pPr>
            <a:lvl2pPr marL="742950" indent="-285750">
              <a:spcBef>
                <a:spcPts val="700"/>
              </a:spcBef>
              <a:buSzPct val="100000"/>
              <a:buFont typeface="Arial" charset="0"/>
              <a:buChar char="–"/>
              <a:defRPr sz="2800">
                <a:solidFill>
                  <a:srgbClr val="000000"/>
                </a:solidFill>
                <a:latin typeface="Calibri" pitchFamily="34" charset="0"/>
              </a:defRPr>
            </a:lvl2pPr>
            <a:lvl3pPr marL="1143000" indent="-228600">
              <a:spcBef>
                <a:spcPts val="600"/>
              </a:spcBef>
              <a:buSzPct val="100000"/>
              <a:buFont typeface="Arial" charset="0"/>
              <a:buChar char="•"/>
              <a:defRPr sz="2400">
                <a:solidFill>
                  <a:srgbClr val="000000"/>
                </a:solidFill>
                <a:latin typeface="Calibri" pitchFamily="34" charset="0"/>
              </a:defRPr>
            </a:lvl3pPr>
            <a:lvl4pPr marL="1600200" indent="-228600">
              <a:spcBef>
                <a:spcPts val="500"/>
              </a:spcBef>
              <a:buSzPct val="100000"/>
              <a:buFont typeface="Arial" charset="0"/>
              <a:buChar char="–"/>
              <a:defRPr sz="2000">
                <a:solidFill>
                  <a:srgbClr val="000000"/>
                </a:solidFill>
                <a:latin typeface="Calibri" pitchFamily="34" charset="0"/>
              </a:defRPr>
            </a:lvl4pPr>
            <a:lvl5pPr marL="2057400" indent="-228600">
              <a:spcBef>
                <a:spcPts val="500"/>
              </a:spcBef>
              <a:buSzPct val="100000"/>
              <a:buFont typeface="Arial" charset="0"/>
              <a:buChar char="»"/>
              <a:defRPr sz="2000">
                <a:solidFill>
                  <a:srgbClr val="000000"/>
                </a:solidFill>
                <a:latin typeface="Calibri" pitchFamily="34" charset="0"/>
              </a:defRPr>
            </a:lvl5pPr>
            <a:lvl6pPr marL="25146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6pPr>
            <a:lvl7pPr marL="29718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7pPr>
            <a:lvl8pPr marL="34290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8pPr>
            <a:lvl9pPr marL="3886200" indent="-228600" eaLnBrk="0" fontAlgn="base" hangingPunct="0">
              <a:spcBef>
                <a:spcPts val="500"/>
              </a:spcBef>
              <a:spcAft>
                <a:spcPct val="0"/>
              </a:spcAft>
              <a:buSzPct val="100000"/>
              <a:buFont typeface="Arial" charset="0"/>
              <a:buChar char="»"/>
              <a:defRPr sz="2000">
                <a:solidFill>
                  <a:srgbClr val="000000"/>
                </a:solidFill>
                <a:latin typeface="Calibri" pitchFamily="34" charset="0"/>
              </a:defRPr>
            </a:lvl9pPr>
          </a:lstStyle>
          <a:p>
            <a:pPr>
              <a:spcBef>
                <a:spcPct val="0"/>
              </a:spcBef>
              <a:buSzTx/>
              <a:buFontTx/>
              <a:buNone/>
            </a:pPr>
            <a:fld id="{BDB779D4-EFF2-4DC0-9B1F-875A77AF40C7}" type="slidenum">
              <a:rPr lang="el-GR" altLang="el-GR" sz="1200">
                <a:latin typeface="Arial" charset="0"/>
              </a:rPr>
              <a:pPr>
                <a:spcBef>
                  <a:spcPct val="0"/>
                </a:spcBef>
                <a:buSzTx/>
                <a:buFontTx/>
                <a:buNone/>
              </a:pPr>
              <a:t>9</a:t>
            </a:fld>
            <a:endParaRPr lang="el-GR" altLang="el-GR" sz="1200">
              <a:latin typeface="Arial" charset="0"/>
            </a:endParaRPr>
          </a:p>
        </p:txBody>
      </p:sp>
    </p:spTree>
  </p:cSld>
  <p:clrMapOvr>
    <a:masterClrMapping/>
  </p:clrMapOvr>
  <p:transition spd="slow"/>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8ae772538d958809b76aaba1c14694db0312b5c"/>
  <p:tag name="ISPRING_RESOURCE_PATHS_HASH_PRESENTER" val="ebe8b89aab585a6f1144ee0932d80b06888723"/>
</p:tagLst>
</file>

<file path=ppt/theme/theme1.xml><?xml version="1.0" encoding="utf-8"?>
<a:theme xmlns:a="http://schemas.openxmlformats.org/drawingml/2006/main" name="OC_template_updated">
  <a:themeElements>
    <a:clrScheme name="Προσαρμοσμένο 126">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3F3F3F"/>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OC_template</Template>
  <TotalTime>1030</TotalTime>
  <Words>1539</Words>
  <Application>Microsoft Office PowerPoint</Application>
  <PresentationFormat>Προβολή στην οθόνη (4:3)</PresentationFormat>
  <Paragraphs>243</Paragraphs>
  <Slides>41</Slides>
  <Notes>11</Notes>
  <HiddenSlides>0</HiddenSlides>
  <MMClips>0</MMClips>
  <ScaleCrop>false</ScaleCrop>
  <HeadingPairs>
    <vt:vector size="4" baseType="variant">
      <vt:variant>
        <vt:lpstr>Θέμα</vt:lpstr>
      </vt:variant>
      <vt:variant>
        <vt:i4>1</vt:i4>
      </vt:variant>
      <vt:variant>
        <vt:lpstr>Τίτλοι διαφανειών</vt:lpstr>
      </vt:variant>
      <vt:variant>
        <vt:i4>41</vt:i4>
      </vt:variant>
    </vt:vector>
  </HeadingPairs>
  <TitlesOfParts>
    <vt:vector size="42" baseType="lpstr">
      <vt:lpstr>OC_template_updated</vt:lpstr>
      <vt:lpstr>Οργανική Χημεία</vt:lpstr>
      <vt:lpstr>Αρένια - Βενζόλιο</vt:lpstr>
      <vt:lpstr>Αρωματικότητα - Κανόνας Hückel</vt:lpstr>
      <vt:lpstr>Αρωματικές ενώσεις άλλων ομόλογων σειρών</vt:lpstr>
      <vt:lpstr>Σύνθεση βενζολίου Καταλυτική Αναμόρφωση (Catalytic reforming)</vt:lpstr>
      <vt:lpstr>Σύνθεση βενζολίου Αποαλκυλίωση Μεθυλοβενζολίου  (Dealkylation of Methylbenzene)</vt:lpstr>
      <vt:lpstr>Ηλεκτρονιόφιλη Αρωματική Υποκατάσταση</vt:lpstr>
      <vt:lpstr>Νίτρωση βενζολίου (1 από 2)</vt:lpstr>
      <vt:lpstr>Νίτρωση βενζολίου (2 από 2)</vt:lpstr>
      <vt:lpstr>Αλογόνωση βενζολίου (1 από 2)</vt:lpstr>
      <vt:lpstr>Αλογόνωση βενζολίου (2 από 2)</vt:lpstr>
      <vt:lpstr>Σουλφονίωση βενζολίου</vt:lpstr>
      <vt:lpstr>Friedel-Crafts αλκυλίωση του βενζολίου  (1 από 2)</vt:lpstr>
      <vt:lpstr>Friedel-Crafts αλκυλίωση του βενζολίου  (2 από 2)</vt:lpstr>
      <vt:lpstr>Friedel-Crafts ακυλίωση βενζολίου  (1 από 2)</vt:lpstr>
      <vt:lpstr>Friedel-Crafts ακυλίωση βενζολίου  (2 από 2)</vt:lpstr>
      <vt:lpstr>Ενεργοποίηση και απενεργοποίηση αρωματικών δακτυλίων</vt:lpstr>
      <vt:lpstr>Ηλεκτρονιόφιλη Αρωματική Υποκατάσταση σε Υποκατεστημένο Βενζόλιο (1 από 4)</vt:lpstr>
      <vt:lpstr>Ηλεκτρονιόφιλη Αρωματική Υποκατάσταση σε Υποκατεστημένο Βενζόλιο (2 από 4)</vt:lpstr>
      <vt:lpstr>Ηλεκτρονιόφιλη Αρωματική Υποκατάσταση σε Υποκατεστημένο Βενζόλιο (3 από 4)</vt:lpstr>
      <vt:lpstr>Επίδραση επαγωγικών φαινομένων και φαινομένων συντονισμού των υποκαταστατών- Συζυγιακοί δότες (1/2)</vt:lpstr>
      <vt:lpstr>Επίδραση επαγωγικών φαινομένων και φαινομένων συντονισμού των υποκαταστατών- Συζυγιακοί δότες (2/2)</vt:lpstr>
      <vt:lpstr>Ηλεκτρονιόφιλη Αρωματική Υποκατάσταση σε Υποκατεστημένο Βενζόλιο (4 από 4)</vt:lpstr>
      <vt:lpstr>Ηλεκτρονιόφιλη Αρωματική Υποκατάσταση σε Διυποκατεστημένο Βενζόλιο</vt:lpstr>
      <vt:lpstr>Νίτρωση μεθυλοβενζολίου</vt:lpstr>
      <vt:lpstr>Αλογόνωση μεθυλοβενζολίου (1 από 2)</vt:lpstr>
      <vt:lpstr>Αλογόνωση μεθυλοβενζολίου (2 από 2)</vt:lpstr>
      <vt:lpstr>Friedel-Crafts αλκυλίωση του μεθυλοβενζολίου (1 από 2)</vt:lpstr>
      <vt:lpstr>Friedel-Crafts αλκυλίωση του μεθυλοβενζολίου (2 από 2)</vt:lpstr>
      <vt:lpstr>Σουλφονίωση μεθυλοβενζολίου</vt:lpstr>
      <vt:lpstr>Ονοματολογία- Βενζόλιο με ένα υποκαταστάτη</vt:lpstr>
      <vt:lpstr>Ονοματολογία- Βενζόλιο με δύο υποκαταστάτες (1 από 2) </vt:lpstr>
      <vt:lpstr>Ονοματολογία- Βενζόλιο με δύο υποκαταστάτες (2 από 2)</vt:lpstr>
      <vt:lpstr>Ονοματολογία- Βενζόλιο με τρεις υποκαταστάτες</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Οργανική Χημεία</dc:title>
  <dc:creator>opencourses@teiath.gr</dc:creator>
  <cp:lastModifiedBy>fkaram2</cp:lastModifiedBy>
  <cp:revision>130</cp:revision>
  <dcterms:created xsi:type="dcterms:W3CDTF">2014-10-20T07:41:26Z</dcterms:created>
  <dcterms:modified xsi:type="dcterms:W3CDTF">2015-05-29T09:30:25Z</dcterms:modified>
</cp:coreProperties>
</file>