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71" r:id="rId5"/>
    <p:sldId id="273" r:id="rId6"/>
    <p:sldId id="272" r:id="rId7"/>
    <p:sldId id="274" r:id="rId8"/>
    <p:sldId id="257" r:id="rId9"/>
    <p:sldId id="262" r:id="rId10"/>
    <p:sldId id="264" r:id="rId11"/>
    <p:sldId id="275" r:id="rId12"/>
    <p:sldId id="276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EE8130-B5BC-4A86-98E8-050CB2B51E43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767429-2896-4919-A10F-572E1C6ED3B5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767429-2896-4919-A10F-572E1C6ED3B5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0B0BF4-4071-4D8C-949A-8ACF98DFFE32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0B0BF4-4071-4D8C-949A-8ACF98DFFE32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Κάμψη συνθέτων </a:t>
            </a:r>
            <a:r>
              <a:rPr lang="el-GR" sz="2600" dirty="0" smtClean="0"/>
              <a:t>δοκών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«Αντοχή πλοίου ΙΙ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/>
              <a:t> Κάμψη συνθέτων δοκών».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6635080" cy="5616624"/>
          </a:xfrm>
        </p:spPr>
        <p:txBody>
          <a:bodyPr>
            <a:normAutofit/>
          </a:bodyPr>
          <a:lstStyle/>
          <a:p>
            <a:r>
              <a:rPr lang="el-GR" dirty="0"/>
              <a:t>Συχνά στη Ναυπηγική παρίσταται η ανάγκη για τον υπολογισμό των </a:t>
            </a:r>
            <a:r>
              <a:rPr lang="el-GR" dirty="0" err="1"/>
              <a:t>καμπτικών</a:t>
            </a:r>
            <a:r>
              <a:rPr lang="el-GR" dirty="0"/>
              <a:t> τάσεων σε σύνθετα δοκάρια. Το ίδιο το πλοίο, όταν έχει υπερκατασκευές από διαφορετικό υλικό π.χ. Αλουμίνιο, αποτελεί μια σύνθετη δοκό για την οποία δεν ισχύει η ΑΘΚ.</a:t>
            </a:r>
          </a:p>
          <a:p>
            <a:r>
              <a:rPr lang="el-GR" dirty="0"/>
              <a:t>Ως σύνθετη δοκός νοείται δοκός η διατομή της οποίας αποτελείται από δύο ή περισσότερα υλικά με διαφορετικές μηχανικές ιδιότητες. Τα υλικά αυτά θεωρούνται άρρηκτα συνδεδεμένα μεταξύ τους και κατά συνέπεια υπάρχει συνέχεια των παραμορφώσεων. </a:t>
            </a:r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0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7007572" y="3933056"/>
            <a:ext cx="2116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Διατομή σύνθετης δοκού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Κάμψη σύνθετων </a:t>
            </a:r>
            <a:r>
              <a:rPr lang="el-GR" dirty="0" smtClean="0"/>
              <a:t>δοκών </a:t>
            </a:r>
            <a:r>
              <a:rPr lang="el-GR" sz="3200" b="0" dirty="0" smtClean="0"/>
              <a:t>1/</a:t>
            </a:r>
            <a:r>
              <a:rPr lang="el-GR" sz="3200" b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8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μέθοδος που περιγράφεται στη συνέχεια για τον υπολογισμό των </a:t>
            </a:r>
            <a:r>
              <a:rPr lang="el-GR" dirty="0" err="1"/>
              <a:t>καμπτικών</a:t>
            </a:r>
            <a:r>
              <a:rPr lang="el-GR" dirty="0"/>
              <a:t> τάσεων σε μια σύνθετη δοκό, ονομάζεται «Μέθοδος της ισοδύναμης επιφάνειας» (</a:t>
            </a:r>
            <a:r>
              <a:rPr lang="el-GR" dirty="0" err="1"/>
              <a:t>Equivalent</a:t>
            </a:r>
            <a:r>
              <a:rPr lang="el-GR" dirty="0"/>
              <a:t> </a:t>
            </a:r>
            <a:r>
              <a:rPr lang="el-GR" dirty="0" err="1"/>
              <a:t>Area</a:t>
            </a:r>
            <a:r>
              <a:rPr lang="el-GR" dirty="0"/>
              <a:t> </a:t>
            </a:r>
            <a:r>
              <a:rPr lang="el-GR" dirty="0" err="1"/>
              <a:t>Method</a:t>
            </a:r>
            <a:r>
              <a:rPr lang="el-GR" dirty="0"/>
              <a:t>) και ουσιαστικά συνίσταται στη μετατροπή της διατομής σε μια ισοδύναμη διατομή αποτελούμενη από ένα υλικό.</a:t>
            </a:r>
          </a:p>
          <a:p>
            <a:r>
              <a:rPr lang="el-GR" dirty="0"/>
              <a:t>Η μέθοδος εφαρμόζεται σε απλά σύνθετα (</a:t>
            </a:r>
            <a:r>
              <a:rPr lang="el-GR" dirty="0" err="1"/>
              <a:t>solid</a:t>
            </a:r>
            <a:r>
              <a:rPr lang="el-GR" dirty="0"/>
              <a:t>) δοκάρια (π.χ. Δοκοί από </a:t>
            </a:r>
            <a:r>
              <a:rPr lang="el-GR" dirty="0" err="1"/>
              <a:t>ωπλισμένο</a:t>
            </a:r>
            <a:r>
              <a:rPr lang="el-GR" dirty="0"/>
              <a:t> σκυρόδεμα) αλλά και σε δοκούς με </a:t>
            </a:r>
            <a:r>
              <a:rPr lang="el-GR" dirty="0" err="1"/>
              <a:t>λεπτότοιχες</a:t>
            </a:r>
            <a:r>
              <a:rPr lang="el-GR" dirty="0"/>
              <a:t> διατομές (π.χ. Πλοίο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Κάμψη σύνθετων δοκών </a:t>
            </a:r>
            <a:r>
              <a:rPr lang="el-GR" sz="3200" b="0" dirty="0" smtClean="0"/>
              <a:t>2/</a:t>
            </a:r>
            <a:r>
              <a:rPr lang="el-GR" sz="3200" b="0" dirty="0"/>
              <a:t>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Κάμψη σύνθετων δοκών </a:t>
            </a:r>
            <a:r>
              <a:rPr lang="el-GR" sz="3200" b="0" dirty="0" smtClean="0"/>
              <a:t>3/6</a:t>
            </a:r>
            <a:endParaRPr lang="el-GR" altLang="el-GR" sz="2000" dirty="0" smtClean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Η εφαρμογή της </a:t>
                </a:r>
                <a:r>
                  <a:rPr lang="el-GR" dirty="0" err="1"/>
                  <a:t>μέθοδου</a:t>
                </a:r>
                <a:r>
                  <a:rPr lang="el-GR" dirty="0"/>
                  <a:t> αποτελείται από τα ακόλουθα 4 βήματα: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Ορισμός </a:t>
                </a:r>
                <a:r>
                  <a:rPr lang="el-GR" dirty="0"/>
                  <a:t>του συντελεστή μετασχηματισμού (</a:t>
                </a:r>
                <a:r>
                  <a:rPr lang="el-GR" dirty="0" err="1"/>
                  <a:t>base</a:t>
                </a:r>
                <a:r>
                  <a:rPr lang="el-GR" dirty="0"/>
                  <a:t> = βασικό υλικό, i = δεύτερο υλικό</a:t>
                </a:r>
                <a:r>
                  <a:rPr lang="el-GR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𝑏𝑎𝑠𝑒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dirty="0" smtClean="0"/>
                  <a:t> </a:t>
                </a:r>
                <a:endParaRPr lang="el-GR" sz="2800" dirty="0"/>
              </a:p>
              <a:p>
                <a:pPr marL="0" indent="0">
                  <a:buNone/>
                </a:pPr>
                <a:endParaRPr lang="el-GR" sz="28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0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Κάμψη σύνθετων δοκών </a:t>
            </a:r>
            <a:r>
              <a:rPr lang="el-GR" sz="3200" b="0" dirty="0" smtClean="0"/>
              <a:t>4/6</a:t>
            </a:r>
            <a:endParaRPr lang="el-GR" altLang="el-GR" sz="2000" dirty="0" smtClean="0">
              <a:solidFill>
                <a:schemeClr val="folHlink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Μετασχηματισμός </a:t>
            </a:r>
            <a:r>
              <a:rPr lang="el-GR" dirty="0"/>
              <a:t>του πλάτους (</a:t>
            </a:r>
            <a:r>
              <a:rPr lang="el-GR" dirty="0" err="1"/>
              <a:t>solid</a:t>
            </a:r>
            <a:r>
              <a:rPr lang="el-GR" dirty="0"/>
              <a:t> </a:t>
            </a:r>
            <a:r>
              <a:rPr lang="el-GR" dirty="0" err="1"/>
              <a:t>beams</a:t>
            </a:r>
            <a:r>
              <a:rPr lang="el-GR" dirty="0"/>
              <a:t>) ή του πάχους των κατασκευαστικών στοιχείων από το δεύτερο υλικό (“I”) πολλαπλασιάζοντας με τον αντίστοιχο συντελεστή μετασχηματισμού Τι.</a:t>
            </a:r>
          </a:p>
          <a:p>
            <a:endParaRPr lang="el-G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4" y="2960742"/>
            <a:ext cx="37004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7098"/>
            <a:ext cx="39624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19624" y="5456678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Το ύψος της μετασχηματισμένης διατομής παραμένει το ίδιο με το αρχικό </a:t>
            </a:r>
            <a:r>
              <a:rPr lang="el-GR" altLang="el-GR" sz="2400" dirty="0" smtClean="0">
                <a:latin typeface="+mn-lt"/>
              </a:rPr>
              <a:t>ύψος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2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Κάμψη σύνθετων δοκών </a:t>
            </a:r>
            <a:r>
              <a:rPr lang="el-GR" sz="3200" b="0" dirty="0" smtClean="0"/>
              <a:t>5/6</a:t>
            </a:r>
            <a:endParaRPr lang="el-GR" altLang="el-GR" sz="2000" dirty="0" smtClean="0">
              <a:solidFill>
                <a:schemeClr val="folHlink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Υπολογίζονται </a:t>
            </a:r>
            <a:r>
              <a:rPr lang="el-GR" dirty="0"/>
              <a:t>οι γεωμετρικές ιδιότητες της μετασχηματισμένης διατομής (Θέση ουδέτερου άξονα, ροπή αδράνειας, ροπή αντίστασης (για τις εξωτερικές ίνες και των δύο υλικών).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63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Κάμψη σύνθετων δοκών </a:t>
            </a:r>
            <a:r>
              <a:rPr lang="el-GR" sz="3200" b="0" dirty="0" smtClean="0"/>
              <a:t>6/6</a:t>
            </a:r>
            <a:endParaRPr lang="el-GR" altLang="el-GR" sz="2000" dirty="0" smtClean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l-GR" dirty="0" smtClean="0"/>
                  <a:t>Υπολογίζονται </a:t>
                </a:r>
                <a:r>
                  <a:rPr lang="el-GR" dirty="0"/>
                  <a:t>οι </a:t>
                </a:r>
                <a:r>
                  <a:rPr lang="el-GR" dirty="0" err="1"/>
                  <a:t>καμπτικές</a:t>
                </a:r>
                <a:r>
                  <a:rPr lang="el-GR" dirty="0"/>
                  <a:t> τάσεις σε κάθε υλικό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Βασικό υλικό: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𝑀𝑦</m:t>
                        </m:r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Δευτερεύον υλικό: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𝑀𝑦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4879760" y="1850048"/>
            <a:ext cx="4267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 smtClean="0">
                <a:latin typeface="+mn-lt"/>
              </a:rPr>
              <a:t>όπου </a:t>
            </a:r>
            <a:r>
              <a:rPr lang="en-US" altLang="el-GR" sz="2400" dirty="0">
                <a:latin typeface="+mn-lt"/>
              </a:rPr>
              <a:t>y </a:t>
            </a:r>
            <a:r>
              <a:rPr lang="el-GR" altLang="el-GR" sz="2400" dirty="0">
                <a:latin typeface="+mn-lt"/>
              </a:rPr>
              <a:t>η απόσταση από τον ουδέτερο άξονα της μετασχηματισμένης διατομής και Ι</a:t>
            </a:r>
            <a:r>
              <a:rPr lang="en-US" altLang="el-GR" sz="2400" baseline="-25000" dirty="0" err="1">
                <a:latin typeface="+mn-lt"/>
              </a:rPr>
              <a:t>tr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η ροπή αδράνειας της μετασχηματισμένης </a:t>
            </a:r>
            <a:r>
              <a:rPr lang="el-GR" altLang="el-GR" sz="2400" dirty="0" smtClean="0">
                <a:latin typeface="+mn-lt"/>
              </a:rPr>
              <a:t>διατομής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100214"/>
            <a:ext cx="7142163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36e254a79bbadd7b61de4b96cb9fcac673d7c2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16</TotalTime>
  <Words>957</Words>
  <Application>Microsoft Office PowerPoint</Application>
  <PresentationFormat>On-screen Show (4:3)</PresentationFormat>
  <Paragraphs>91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Αντοχή πλοίου ΙΙ</vt:lpstr>
      <vt:lpstr>Αντοχή πλοίου ΙΙ (Θ)</vt:lpstr>
      <vt:lpstr>Κάμψη σύνθετων δοκών 1/6</vt:lpstr>
      <vt:lpstr>Κάμψη σύνθετων δοκών 2/6</vt:lpstr>
      <vt:lpstr>Κάμψη σύνθετων δοκών 3/6</vt:lpstr>
      <vt:lpstr>Κάμψη σύνθετων δοκών 4/6</vt:lpstr>
      <vt:lpstr>Κάμψη σύνθετων δοκών 5/6</vt:lpstr>
      <vt:lpstr>Κάμψη σύνθετων δοκών 6/6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10</cp:revision>
  <dcterms:created xsi:type="dcterms:W3CDTF">2014-10-14T13:45:23Z</dcterms:created>
  <dcterms:modified xsi:type="dcterms:W3CDTF">2015-02-24T14:52:16Z</dcterms:modified>
</cp:coreProperties>
</file>