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16"/>
  </p:notesMasterIdLst>
  <p:handoutMasterIdLst>
    <p:handoutMasterId r:id="rId17"/>
  </p:handoutMasterIdLst>
  <p:sldIdLst>
    <p:sldId id="256" r:id="rId4"/>
    <p:sldId id="271" r:id="rId5"/>
    <p:sldId id="272" r:id="rId6"/>
    <p:sldId id="273" r:id="rId7"/>
    <p:sldId id="257" r:id="rId8"/>
    <p:sldId id="262" r:id="rId9"/>
    <p:sldId id="264" r:id="rId10"/>
    <p:sldId id="269" r:id="rId11"/>
    <p:sldId id="270" r:id="rId12"/>
    <p:sldId id="266" r:id="rId13"/>
    <p:sldId id="274" r:id="rId14"/>
    <p:sldId id="261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5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07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2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4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8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8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4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68552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53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6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1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7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82911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Διασφάλιση ποιότητας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18521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Γενικές αρχές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Ιωάννης Τσάκνης, Καθηγητής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200" dirty="0" smtClean="0"/>
              <a:t>Το </a:t>
            </a:r>
            <a:r>
              <a:rPr lang="el-GR" sz="2200" dirty="0"/>
              <a:t>Έργο αυτό κάνει χρήση των ακόλουθων έργων</a:t>
            </a:r>
            <a:r>
              <a:rPr lang="el-GR" sz="2200" dirty="0" smtClean="0"/>
              <a:t>:</a:t>
            </a:r>
            <a:endParaRPr lang="en-US" sz="2200" dirty="0" smtClean="0"/>
          </a:p>
          <a:p>
            <a:pPr>
              <a:spcBef>
                <a:spcPts val="1200"/>
              </a:spcBef>
            </a:pPr>
            <a:r>
              <a:rPr lang="el-GR" sz="2200" dirty="0" smtClean="0"/>
              <a:t>Τσάκνης Γιάννης, «Διασφάλιση ποιότητας τροφίμων», Εκδόσεις Παπασωτηρίου, 2008.</a:t>
            </a:r>
          </a:p>
        </p:txBody>
      </p:sp>
    </p:spTree>
    <p:extLst>
      <p:ext uri="{BB962C8B-B14F-4D97-AF65-F5344CB8AC3E}">
        <p14:creationId xmlns:p14="http://schemas.microsoft.com/office/powerpoint/2010/main" val="38109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τελευταία 20 χρόνια έχουν γίνει πολλές σημαντικές αλλαγές στη βιομηχανία τροφίμων. Μερικές από αυτές είναι η (σχεδόν) </a:t>
            </a:r>
            <a:r>
              <a:rPr lang="el-GR" dirty="0" smtClean="0"/>
              <a:t>αυτοματοποίηση της παραγωγικής διαδικασίας , </a:t>
            </a:r>
            <a:r>
              <a:rPr lang="el-GR" dirty="0"/>
              <a:t>τα νέα υλικά </a:t>
            </a:r>
            <a:r>
              <a:rPr lang="el-GR" dirty="0" smtClean="0"/>
              <a:t>συσκευασίας, η εφαρμογή του Συστήματος Ιχνηλασιμότητας , </a:t>
            </a:r>
            <a:r>
              <a:rPr lang="el-GR" dirty="0"/>
              <a:t>με τη βοήθεια των νέων τεχνολογιών, όπως τα barcodes και η ταυτοποίηση μέσω ραδιοσυχνοτήτων (Radio Frequency Identification, RFID</a:t>
            </a:r>
            <a:r>
              <a:rPr lang="el-GR" dirty="0" smtClean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29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white"/>
                </a:solidFill>
              </a:rPr>
              <a:t>Εισαγωγή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2/2</a:t>
            </a:r>
            <a:r>
              <a:rPr lang="el-GR" dirty="0" smtClean="0">
                <a:solidFill>
                  <a:prstClr val="white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Σήμερα το </a:t>
            </a:r>
            <a:r>
              <a:rPr lang="el-GR" dirty="0"/>
              <a:t>εμπόριο τροφίμων έχει παγκοσμιοποιηθεί και είναι πλέον αναγκαίος ο συστηματικός έλεγχος των διαδικασιών της παραγωγής και διανομής των τροφίμων, καθώς και η ορθή διαχείριση της τροφικής αλυσίδας (food chain management).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1026" name="Picture 2" descr="HACCP Food Safety Challe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8521"/>
            <a:ext cx="4932548" cy="32883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Ποιότητα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ISO </a:t>
            </a:r>
            <a:r>
              <a:rPr lang="el-GR" dirty="0"/>
              <a:t>8402 (1986) δίνει τον </a:t>
            </a:r>
            <a:r>
              <a:rPr lang="el-GR" dirty="0" smtClean="0"/>
              <a:t>παρακάτω ορισμό για την ποιότητα: </a:t>
            </a:r>
            <a:r>
              <a:rPr lang="el-GR" dirty="0"/>
              <a:t>«Ποιότητα είναι το σύνολο των ιδιοτήτων και χαρακτηριστικών ενός προϊόντος ή μιας υπηρεσίας που συμβάλουν στην ικανότητά του να ικανοποιεί εκφρασμένες ή υπονοούμενες ανάγκες».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dirty="0">
                <a:solidFill>
                  <a:prstClr val="black"/>
                </a:solidFill>
              </a:rPr>
              <a:t>Copyright Τεχνολογικό Εκπαιδευτικό Ίδρυμα Αθήνας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l-GR" sz="2000" dirty="0">
                <a:solidFill>
                  <a:prstClr val="black"/>
                </a:solidFill>
              </a:rPr>
              <a:t>Ιωάννης Τσάκνης 2014. Ιωάννης Τσάκνης. «Διασφάλιση ποιότητας. Ενότητα </a:t>
            </a:r>
            <a:r>
              <a:rPr lang="el-GR" sz="2000" dirty="0" smtClean="0">
                <a:solidFill>
                  <a:prstClr val="black"/>
                </a:solidFill>
              </a:rPr>
              <a:t>1</a:t>
            </a:r>
            <a:r>
              <a:rPr lang="en-US" sz="2000" dirty="0" smtClean="0">
                <a:solidFill>
                  <a:prstClr val="black"/>
                </a:solidFill>
              </a:rPr>
              <a:t>:</a:t>
            </a:r>
            <a:r>
              <a:rPr lang="el-GR" sz="2000" dirty="0">
                <a:solidFill>
                  <a:prstClr val="black"/>
                </a:solidFill>
              </a:rPr>
              <a:t> Γενικές αρχές». Έκδοση: 1.0. Αθήνα 2014. Διαθέσιμο από τη δικτυακή διεύθυνση: 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ocp.teiath.gr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74</TotalTime>
  <Words>756</Words>
  <Application>Microsoft Office PowerPoint</Application>
  <PresentationFormat>Προβολή στην οθόνη (4:3)</PresentationFormat>
  <Paragraphs>78</Paragraphs>
  <Slides>12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template</vt:lpstr>
      <vt:lpstr>OC_template_updated</vt:lpstr>
      <vt:lpstr>exo-opistho_simeiomata</vt:lpstr>
      <vt:lpstr>Διασφάλιση ποιότητας</vt:lpstr>
      <vt:lpstr>Εισαγωγή 1/2 </vt:lpstr>
      <vt:lpstr>Εισαγωγή 2/2 </vt:lpstr>
      <vt:lpstr>Ποιότητα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Διασφάλιση ποιότητας</dc:title>
  <dc:creator>opencourses@teiath.gr</dc:creator>
  <cp:lastModifiedBy>natasakar new</cp:lastModifiedBy>
  <cp:revision>12</cp:revision>
  <dcterms:created xsi:type="dcterms:W3CDTF">2015-04-03T06:01:45Z</dcterms:created>
  <dcterms:modified xsi:type="dcterms:W3CDTF">2015-05-06T06:38:25Z</dcterms:modified>
</cp:coreProperties>
</file>