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  <p:sldMasterId id="2147483721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9" r:id="rId7"/>
    <p:sldId id="273" r:id="rId8"/>
    <p:sldId id="270" r:id="rId9"/>
    <p:sldId id="257" r:id="rId10"/>
    <p:sldId id="262" r:id="rId11"/>
    <p:sldId id="264" r:id="rId12"/>
    <p:sldId id="267" r:id="rId13"/>
    <p:sldId id="268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09" d="100"/>
          <a:sy n="109" d="100"/>
        </p:scale>
        <p:origin x="-17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altLang="el-GR" b="1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0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95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9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%22_12_-_ITALY_-_Burrocacao_biologico_artigianale_-_Lip_balm_homemade_(oorganic_farming).JPG" TargetMode="External"/><Relationship Id="rId3" Type="http://schemas.openxmlformats.org/officeDocument/2006/relationships/image" Target="../media/image7.jpeg"/><Relationship Id="rId7" Type="http://schemas.openxmlformats.org/officeDocument/2006/relationships/hyperlink" Target="http://creativecommons.org/licenses/by-nc-nd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Relationship Id="rId6" Type="http://schemas.openxmlformats.org/officeDocument/2006/relationships/hyperlink" Target="http://rugbygurl.deviantart.com/" TargetMode="External"/><Relationship Id="rId5" Type="http://schemas.openxmlformats.org/officeDocument/2006/relationships/hyperlink" Target="http://rugbygurl.deviantart.com/art/Still-Life-8-Lip-Balm-60751803" TargetMode="External"/><Relationship Id="rId10" Type="http://schemas.openxmlformats.org/officeDocument/2006/relationships/hyperlink" Target="http://creativecommons.org/licenses/by-sa/3.0/it/deed.en" TargetMode="External"/><Relationship Id="rId4" Type="http://schemas.openxmlformats.org/officeDocument/2006/relationships/image" Target="../media/image8.jpeg"/><Relationship Id="rId9" Type="http://schemas.openxmlformats.org/officeDocument/2006/relationships/hyperlink" Target="http://commons.wikimedia.org/wiki/User:Pav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y-skincare.com/sunscreen-products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err="1" smtClean="0">
                <a:solidFill>
                  <a:schemeClr val="tx1"/>
                </a:solidFill>
                <a:latin typeface="+mn-lt"/>
              </a:rPr>
              <a:t>Κοσμητολογία</a:t>
            </a:r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 ΙΙΙ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Πομάδες χειλιών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Πομάδες</a:t>
            </a:r>
            <a:endParaRPr lang="el-G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l-GR" altLang="el-GR" dirty="0" smtClean="0"/>
              <a:t>Εμποδίζουν </a:t>
            </a:r>
            <a:r>
              <a:rPr lang="el-GR" altLang="el-GR" dirty="0"/>
              <a:t>τα χείλη από τα </a:t>
            </a:r>
            <a:r>
              <a:rPr lang="el-GR" altLang="el-GR" dirty="0" smtClean="0"/>
              <a:t>σκασίματα.</a:t>
            </a:r>
            <a:endParaRPr lang="el-GR" altLang="el-GR" dirty="0"/>
          </a:p>
          <a:p>
            <a:pPr algn="l"/>
            <a:r>
              <a:rPr lang="el-GR" altLang="el-GR" dirty="0"/>
              <a:t>Ελαστικό, υδρόφοβο, μαλακτικό </a:t>
            </a:r>
            <a:r>
              <a:rPr lang="el-GR" altLang="el-GR" dirty="0" err="1" smtClean="0"/>
              <a:t>υμένιο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algn="l"/>
            <a:r>
              <a:rPr lang="el-GR" altLang="el-GR" dirty="0"/>
              <a:t>Παραφινέλαιο, βαζελίνη, κεριά, </a:t>
            </a:r>
            <a:r>
              <a:rPr lang="el-GR" altLang="el-GR" dirty="0" err="1"/>
              <a:t>γαλακτωματοποιητές</a:t>
            </a:r>
            <a:r>
              <a:rPr lang="el-GR" altLang="el-GR" dirty="0"/>
              <a:t> (αυξάνουν την </a:t>
            </a:r>
            <a:r>
              <a:rPr lang="el-GR" altLang="el-GR" dirty="0" err="1"/>
              <a:t>προσκολλητικότητα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 algn="l"/>
            <a:r>
              <a:rPr lang="el-GR" altLang="el-GR" dirty="0"/>
              <a:t>Συνήθως χωρίς χρώμα ή με λιποδιαλυτές χρωστικές ή και </a:t>
            </a:r>
            <a:r>
              <a:rPr lang="el-GR" altLang="el-GR" dirty="0" err="1" smtClean="0"/>
              <a:t>λάκες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algn="l"/>
            <a:r>
              <a:rPr lang="el-GR" altLang="el-GR" dirty="0" err="1" smtClean="0"/>
              <a:t>Αποχύνονται</a:t>
            </a:r>
            <a:r>
              <a:rPr lang="el-GR" altLang="el-GR" dirty="0" smtClean="0"/>
              <a:t> σε βαζάκι ή παρασκευάζονται με μορφή ραβδίου </a:t>
            </a:r>
            <a:r>
              <a:rPr lang="el-GR" altLang="el-GR" dirty="0"/>
              <a:t>με στρογγυλό </a:t>
            </a:r>
            <a:r>
              <a:rPr lang="el-GR" altLang="el-GR" dirty="0" smtClean="0"/>
              <a:t>άκρο.</a:t>
            </a:r>
            <a:endParaRPr lang="el-GR" alt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9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Πομάδες χειλιών</a:t>
            </a:r>
            <a:endParaRPr lang="el-G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Εμποδίζουν την ξήρανση. </a:t>
            </a:r>
            <a:endParaRPr lang="en-US" altLang="el-GR" dirty="0" smtClean="0"/>
          </a:p>
          <a:p>
            <a:r>
              <a:rPr lang="el-GR" altLang="el-GR" dirty="0" smtClean="0"/>
              <a:t>Ελαστικό, υδρόφοβο </a:t>
            </a:r>
            <a:r>
              <a:rPr lang="el-GR" altLang="el-GR" dirty="0" err="1" smtClean="0"/>
              <a:t>υμένιο</a:t>
            </a:r>
            <a:r>
              <a:rPr lang="el-GR" altLang="el-GR" dirty="0" smtClean="0"/>
              <a:t> με μαλακτικές ιδιότητες και </a:t>
            </a:r>
            <a:r>
              <a:rPr lang="el-GR" altLang="el-GR" dirty="0" err="1" smtClean="0"/>
              <a:t>προσκολλητικότητα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 smtClean="0"/>
              <a:t>Παραφινέλαιο, </a:t>
            </a:r>
            <a:r>
              <a:rPr lang="el-GR" altLang="el-GR" dirty="0"/>
              <a:t>β</a:t>
            </a:r>
            <a:r>
              <a:rPr lang="el-GR" altLang="el-GR" dirty="0" smtClean="0"/>
              <a:t>αζελίνη, φυσικά ή συνθετικά κεριά και </a:t>
            </a:r>
            <a:r>
              <a:rPr lang="el-GR" altLang="el-GR" dirty="0" err="1" smtClean="0"/>
              <a:t>γαλακτωματοποιητές</a:t>
            </a:r>
            <a:r>
              <a:rPr lang="el-GR" altLang="el-GR" dirty="0" smtClean="0"/>
              <a:t>, λιποδιαλυτές χρωστικές ή και </a:t>
            </a:r>
            <a:r>
              <a:rPr lang="el-GR" altLang="el-GR" dirty="0" err="1" smtClean="0"/>
              <a:t>λάκες</a:t>
            </a:r>
            <a:r>
              <a:rPr lang="el-GR" altLang="el-GR" dirty="0" smtClean="0"/>
              <a:t>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2054" name="Picture 6" descr="File:&quot; 12 - ITALY - Burrocacao biologico artigianale - Lip balm homemade (oorganic farming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2503330" cy="273630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till Life 8 - Lip Balm by rugbygur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3" t="4367" r="15564" b="4691"/>
          <a:stretch/>
        </p:blipFill>
        <p:spPr bwMode="auto">
          <a:xfrm>
            <a:off x="4427984" y="3717032"/>
            <a:ext cx="3457818" cy="273630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810980" y="6457775"/>
            <a:ext cx="2691825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l-GR" altLang="el-GR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Still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 </a:t>
            </a:r>
            <a:r>
              <a:rPr lang="el-GR" altLang="el-GR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Life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 8 - </a:t>
            </a:r>
            <a:r>
              <a:rPr lang="el-GR" altLang="el-GR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Lip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 </a:t>
            </a:r>
            <a:r>
              <a:rPr lang="el-GR" altLang="el-GR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5"/>
              </a:rPr>
              <a:t>Balm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από </a:t>
            </a:r>
            <a:r>
              <a:rPr lang="el-GR" altLang="el-GR" sz="11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6"/>
              </a:rPr>
              <a:t>rugbygurl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διαθέσιμο με άδεια </a:t>
            </a:r>
            <a:r>
              <a:rPr lang="en-US" sz="1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7"/>
              </a:rPr>
              <a:t>CC BY-NC-ND </a:t>
            </a:r>
            <a:r>
              <a:rPr lang="en-US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hlinkClick r:id="rId7"/>
              </a:rPr>
              <a:t>3.0</a:t>
            </a:r>
            <a:endParaRPr lang="en-US" sz="11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-20103" y="6453336"/>
            <a:ext cx="4342720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1100" dirty="0">
                <a:solidFill>
                  <a:prstClr val="black"/>
                </a:solidFill>
                <a:latin typeface="Calibri"/>
                <a:hlinkClick r:id="rId8"/>
              </a:rPr>
              <a:t>" 12 - ITALY - </a:t>
            </a:r>
            <a:r>
              <a:rPr lang="en-US" sz="1100" dirty="0" err="1">
                <a:solidFill>
                  <a:prstClr val="black"/>
                </a:solidFill>
                <a:latin typeface="Calibri"/>
                <a:hlinkClick r:id="rId8"/>
              </a:rPr>
              <a:t>Burrocacao</a:t>
            </a:r>
            <a:r>
              <a:rPr lang="en-US" sz="1100" dirty="0">
                <a:solidFill>
                  <a:prstClr val="black"/>
                </a:solidFill>
                <a:latin typeface="Calibri"/>
                <a:hlinkClick r:id="rId8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alibri"/>
                <a:hlinkClick r:id="rId8"/>
              </a:rPr>
              <a:t>biologico</a:t>
            </a:r>
            <a:r>
              <a:rPr lang="en-US" sz="1100" dirty="0">
                <a:solidFill>
                  <a:prstClr val="black"/>
                </a:solidFill>
                <a:latin typeface="Calibri"/>
                <a:hlinkClick r:id="rId8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alibri"/>
                <a:hlinkClick r:id="rId8"/>
              </a:rPr>
              <a:t>artigianale</a:t>
            </a:r>
            <a:r>
              <a:rPr lang="en-US" sz="1100" dirty="0">
                <a:solidFill>
                  <a:prstClr val="black"/>
                </a:solidFill>
                <a:latin typeface="Calibri"/>
                <a:hlinkClick r:id="rId8"/>
              </a:rPr>
              <a:t> - Lip balm homemade (</a:t>
            </a:r>
            <a:r>
              <a:rPr lang="en-US" sz="1100" dirty="0" err="1">
                <a:solidFill>
                  <a:prstClr val="black"/>
                </a:solidFill>
                <a:latin typeface="Calibri"/>
                <a:hlinkClick r:id="rId8"/>
              </a:rPr>
              <a:t>oorganic</a:t>
            </a:r>
            <a:r>
              <a:rPr lang="en-US" sz="1100" dirty="0">
                <a:solidFill>
                  <a:prstClr val="black"/>
                </a:solidFill>
                <a:latin typeface="Calibri"/>
                <a:hlinkClick r:id="rId8"/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hlinkClick r:id="rId8"/>
              </a:rPr>
              <a:t>farming)</a:t>
            </a:r>
            <a:r>
              <a:rPr lang="el-GR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από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hlinkClick r:id="rId9" tooltip="User:Pava"/>
              </a:rPr>
              <a:t>Pava</a:t>
            </a:r>
            <a:r>
              <a:rPr lang="el-GR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altLang="el-GR" sz="1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sz="1100" dirty="0">
                <a:solidFill>
                  <a:prstClr val="black"/>
                </a:solidFill>
                <a:latin typeface="Calibri"/>
                <a:hlinkClick r:id="rId10"/>
              </a:rPr>
              <a:t>CC BY-SA 3.0 IT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14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Αντηλιακά κραγιόν </a:t>
            </a:r>
            <a:endParaRPr lang="el-G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352928" cy="5040560"/>
          </a:xfrm>
        </p:spPr>
        <p:txBody>
          <a:bodyPr/>
          <a:lstStyle/>
          <a:p>
            <a:r>
              <a:rPr lang="el-GR" altLang="el-GR" b="1" dirty="0"/>
              <a:t>Αντηλιακά κραγιόν</a:t>
            </a:r>
          </a:p>
          <a:p>
            <a:pPr lvl="1"/>
            <a:r>
              <a:rPr lang="el-GR" altLang="el-GR" dirty="0"/>
              <a:t>Αντηλιακές ουσίες που απορροφούν την </a:t>
            </a:r>
            <a:r>
              <a:rPr lang="el-GR" altLang="el-GR" dirty="0" smtClean="0"/>
              <a:t>υπεριώδη ακτινοβολία ή/και </a:t>
            </a:r>
            <a:r>
              <a:rPr lang="el-GR" altLang="el-GR" dirty="0" err="1"/>
              <a:t>πιγμέντα</a:t>
            </a:r>
            <a:r>
              <a:rPr lang="el-GR" altLang="el-GR" dirty="0"/>
              <a:t> που </a:t>
            </a:r>
            <a:r>
              <a:rPr lang="el-GR" altLang="el-GR" dirty="0" smtClean="0"/>
              <a:t>δρουν </a:t>
            </a:r>
            <a:r>
              <a:rPr lang="el-GR" altLang="el-GR" dirty="0"/>
              <a:t>με ανάκλαση ή με </a:t>
            </a:r>
            <a:r>
              <a:rPr lang="el-GR" altLang="el-GR" dirty="0" smtClean="0"/>
              <a:t>σκέδαση.</a:t>
            </a:r>
            <a:endParaRPr lang="el-GR" alt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1026" name="Picture 2" descr="Dr. Hauschka Sunscreen Stick SPF30 ( For Lips  Nose &amp; Ears 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52936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3304803" y="622627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+mn-lt"/>
                <a:hlinkClick r:id="rId3"/>
              </a:rPr>
              <a:t>healthy-skincare.com</a:t>
            </a:r>
            <a:endParaRPr lang="el-G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58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</a:t>
            </a:r>
            <a:r>
              <a:rPr lang="el-GR" sz="2000" dirty="0" err="1" smtClean="0"/>
              <a:t>Κοσμητολογία</a:t>
            </a:r>
            <a:r>
              <a:rPr lang="el-GR" sz="2000" dirty="0" smtClean="0"/>
              <a:t> ΙΙΙ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</a:t>
            </a:r>
            <a:r>
              <a:rPr lang="en-US" sz="2000" dirty="0" smtClean="0"/>
              <a:t>4:</a:t>
            </a:r>
            <a:r>
              <a:rPr lang="el-GR" sz="2000" dirty="0" smtClean="0"/>
              <a:t> </a:t>
            </a:r>
            <a:r>
              <a:rPr lang="el-GR" sz="2000" dirty="0"/>
              <a:t>Πομάδες </a:t>
            </a:r>
            <a:r>
              <a:rPr lang="el-GR" sz="2000" dirty="0" smtClean="0"/>
              <a:t>χειλιών».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emplate">
  <a:themeElements>
    <a:clrScheme name="Προσαρμοσμένο 2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51</TotalTime>
  <Words>743</Words>
  <Application>Microsoft Office PowerPoint</Application>
  <PresentationFormat>Προβολή στην οθόνη (4:3)</PresentationFormat>
  <Paragraphs>86</Paragraphs>
  <Slides>11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5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template</vt:lpstr>
      <vt:lpstr>1_temlate1</vt:lpstr>
      <vt:lpstr>temlate1</vt:lpstr>
      <vt:lpstr>OC_template_updated</vt:lpstr>
      <vt:lpstr>1_template</vt:lpstr>
      <vt:lpstr>Κοσμητολογία ΙΙΙ (Θ)</vt:lpstr>
      <vt:lpstr>Πομάδες</vt:lpstr>
      <vt:lpstr>Πομάδες χειλιών</vt:lpstr>
      <vt:lpstr>Αντηλιακά κραγιόν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ΙΙΙ (Θ)</dc:title>
  <dc:creator>opencourses@teiath.gr</dc:creator>
  <cp:lastModifiedBy>fkaram2</cp:lastModifiedBy>
  <cp:revision>9</cp:revision>
  <dcterms:created xsi:type="dcterms:W3CDTF">2015-04-02T11:51:34Z</dcterms:created>
  <dcterms:modified xsi:type="dcterms:W3CDTF">2015-07-28T06:38:19Z</dcterms:modified>
</cp:coreProperties>
</file>