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324" r:id="rId2"/>
    <p:sldId id="321" r:id="rId3"/>
    <p:sldId id="314" r:id="rId4"/>
    <p:sldId id="316" r:id="rId5"/>
    <p:sldId id="317" r:id="rId6"/>
    <p:sldId id="323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ue.com/Products/Rodin-Collection/Cathedral-Hands-By-Auguste-Rodin-Statu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στις τεχνικές μάλαξης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998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Ιστορική ανάδρομη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Ελλάδα</a:t>
            </a:r>
          </a:p>
          <a:p>
            <a:r>
              <a:rPr lang="el-GR" dirty="0" smtClean="0"/>
              <a:t>Ελληνική εποχή</a:t>
            </a:r>
          </a:p>
          <a:p>
            <a:r>
              <a:rPr lang="el-GR" dirty="0" smtClean="0"/>
              <a:t>Ελληνιστική εποχή</a:t>
            </a:r>
          </a:p>
          <a:p>
            <a:r>
              <a:rPr lang="el-GR" dirty="0" smtClean="0"/>
              <a:t>Ρωμαϊκή εποχή</a:t>
            </a:r>
          </a:p>
          <a:p>
            <a:endParaRPr lang="el-GR" dirty="0" smtClean="0"/>
          </a:p>
          <a:p>
            <a:r>
              <a:rPr lang="el-GR" dirty="0" err="1" smtClean="0"/>
              <a:t>Ηρόδικος</a:t>
            </a:r>
            <a:r>
              <a:rPr lang="el-GR" dirty="0" smtClean="0"/>
              <a:t>, </a:t>
            </a:r>
            <a:r>
              <a:rPr lang="el-GR" dirty="0" err="1" smtClean="0"/>
              <a:t>Ασκληπιάδης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Ιπποκράτης, Κέλσιος, Γαληνός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2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Ιστορική ανάδρομη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5040560"/>
          </a:xfrm>
        </p:spPr>
        <p:txBody>
          <a:bodyPr/>
          <a:lstStyle/>
          <a:p>
            <a:r>
              <a:rPr lang="el-GR" dirty="0"/>
              <a:t>Κάθε πολιτισμός χρησιμοποίησε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ΜΑΛΑΞΗ</a:t>
            </a:r>
            <a:r>
              <a:rPr lang="en-US" dirty="0" smtClean="0"/>
              <a:t> </a:t>
            </a:r>
            <a:r>
              <a:rPr lang="el-GR" dirty="0" smtClean="0"/>
              <a:t>σαν </a:t>
            </a:r>
            <a:r>
              <a:rPr lang="el-GR" dirty="0"/>
              <a:t>θεραπευτικό μέσον είτε συστηματικά, ε</a:t>
            </a:r>
            <a:r>
              <a:rPr lang="el-GR" dirty="0" smtClean="0"/>
              <a:t>ίτε </a:t>
            </a:r>
            <a:r>
              <a:rPr lang="el-GR" dirty="0"/>
              <a:t>συγκυριακά ανάλογα με </a:t>
            </a:r>
            <a:r>
              <a:rPr lang="el-GR" dirty="0" smtClean="0"/>
              <a:t>τη φιλοσοφία/νοοτροπία </a:t>
            </a:r>
            <a:r>
              <a:rPr lang="el-GR" dirty="0"/>
              <a:t>που αναπτύχθηκε μέσα από τους αιώνες σε διαφορετικούς </a:t>
            </a:r>
            <a:r>
              <a:rPr lang="el-GR" dirty="0" smtClean="0"/>
              <a:t>τοπικούς/εθνικούς προσδιορισμούς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5 - Θέση περιεχομένου" descr="ro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378331"/>
            <a:ext cx="2914650" cy="38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7397" y="5245481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statue.com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Ιστορική ανάδρομη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«Αμαρτωλός μεσαίωνας» </a:t>
            </a:r>
          </a:p>
          <a:p>
            <a:r>
              <a:rPr lang="el-GR" dirty="0" smtClean="0"/>
              <a:t>Αναγέννηση - Ευρώπη </a:t>
            </a:r>
          </a:p>
          <a:p>
            <a:r>
              <a:rPr lang="el-GR" dirty="0" smtClean="0"/>
              <a:t>Αραβικός κόσμος </a:t>
            </a:r>
          </a:p>
          <a:p>
            <a:r>
              <a:rPr lang="el-GR" dirty="0" smtClean="0"/>
              <a:t>Κινά - Ινδία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Ιστορική ανάδρομη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Ευρώπη</a:t>
            </a:r>
            <a:endParaRPr lang="el-GR" dirty="0"/>
          </a:p>
          <a:p>
            <a:r>
              <a:rPr lang="el-GR" dirty="0"/>
              <a:t>15ος - 19ος </a:t>
            </a:r>
            <a:r>
              <a:rPr lang="el-GR" dirty="0" smtClean="0"/>
              <a:t>αι. </a:t>
            </a:r>
            <a:r>
              <a:rPr lang="el-GR" dirty="0" err="1" smtClean="0"/>
              <a:t>μΧ</a:t>
            </a:r>
            <a:endParaRPr lang="el-GR" dirty="0"/>
          </a:p>
          <a:p>
            <a:r>
              <a:rPr lang="el-GR" dirty="0" err="1"/>
              <a:t>Parre</a:t>
            </a:r>
            <a:r>
              <a:rPr lang="el-GR" dirty="0" smtClean="0"/>
              <a:t>, </a:t>
            </a:r>
            <a:r>
              <a:rPr lang="el-GR" dirty="0" err="1" smtClean="0"/>
              <a:t>Tissot</a:t>
            </a:r>
            <a:r>
              <a:rPr lang="el-GR" dirty="0" smtClean="0"/>
              <a:t>, </a:t>
            </a:r>
            <a:r>
              <a:rPr lang="el-GR" dirty="0" err="1" smtClean="0"/>
              <a:t>Ling</a:t>
            </a:r>
            <a:endParaRPr lang="el-GR" dirty="0"/>
          </a:p>
          <a:p>
            <a:r>
              <a:rPr lang="el-GR" dirty="0"/>
              <a:t>Σήμερα ορίζεται πλέον </a:t>
            </a:r>
            <a:r>
              <a:rPr lang="el-GR" dirty="0" smtClean="0"/>
              <a:t>«ως </a:t>
            </a:r>
            <a:r>
              <a:rPr lang="el-GR" dirty="0"/>
              <a:t>θεραπευτική πράξη που περιλαμβάνει ένα σύνολο χειρισμών επί των μαλακών μορίων του σώματος από εκπαιδευμένο θεραπευτή</a:t>
            </a:r>
            <a:r>
              <a:rPr lang="el-GR" dirty="0" smtClean="0"/>
              <a:t>»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4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Εισαγωγή στις τεχνικές μάλαξης</a:t>
            </a:r>
            <a:br>
              <a:rPr lang="el-GR" dirty="0" smtClean="0"/>
            </a:br>
            <a:r>
              <a:rPr lang="el-GR" dirty="0" smtClean="0"/>
              <a:t>Θεραπευτικοί στόχοι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ή τοπική χαλάρωση</a:t>
            </a:r>
          </a:p>
          <a:p>
            <a:r>
              <a:rPr lang="el-GR" dirty="0" smtClean="0"/>
              <a:t>Βελτίωση της κυκλοφορίας</a:t>
            </a:r>
          </a:p>
          <a:p>
            <a:r>
              <a:rPr lang="el-GR" dirty="0" smtClean="0"/>
              <a:t>Αναλγησία</a:t>
            </a:r>
          </a:p>
          <a:p>
            <a:r>
              <a:rPr lang="el-GR" dirty="0" smtClean="0"/>
              <a:t>Ψυχολογική υποστήριξη</a:t>
            </a:r>
          </a:p>
          <a:p>
            <a:r>
              <a:rPr lang="el-GR" dirty="0" smtClean="0"/>
              <a:t>Προετοιμασία για άλλη θεραπευτική πράξη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1: Εισαγωγή στις τεχνικές </a:t>
            </a:r>
            <a:r>
              <a:rPr lang="el-GR" sz="2000" dirty="0" smtClean="0"/>
              <a:t>μάλαξης».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e8c26cef3b06babf9155457cf5854ebacc9366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</TotalTime>
  <Words>715</Words>
  <Application>Microsoft Office PowerPoint</Application>
  <PresentationFormat>On-screen Show (4:3)</PresentationFormat>
  <Paragraphs>98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Τεχνικές μάλαξης (Θ)</vt:lpstr>
      <vt:lpstr>Ιστορική ανάδρομη </vt:lpstr>
      <vt:lpstr>Ιστορική ανάδρομη </vt:lpstr>
      <vt:lpstr>Ιστορική ανάδρομη </vt:lpstr>
      <vt:lpstr>Ιστορική ανάδρομη </vt:lpstr>
      <vt:lpstr>Εισαγωγή στις τεχνικές μάλαξης Θεραπευτικοί στόχοι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336</cp:revision>
  <dcterms:created xsi:type="dcterms:W3CDTF">2013-03-04T13:35:19Z</dcterms:created>
  <dcterms:modified xsi:type="dcterms:W3CDTF">2015-10-23T09:59:30Z</dcterms:modified>
</cp:coreProperties>
</file>