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57" r:id="rId10"/>
    <p:sldId id="262" r:id="rId11"/>
    <p:sldId id="264" r:id="rId12"/>
    <p:sldId id="273" r:id="rId13"/>
    <p:sldId id="274" r:id="rId14"/>
    <p:sldId id="266" r:id="rId15"/>
    <p:sldId id="261" r:id="rId16"/>
  </p:sldIdLst>
  <p:sldSz cx="9144000" cy="6858000" type="screen4x3"/>
  <p:notesSz cx="7104063" cy="10234613"/>
  <p:custDataLst>
    <p:tags r:id="rId1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B5D6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5" autoAdjust="0"/>
    <p:restoredTop sz="86400" autoAdjust="0"/>
  </p:normalViewPr>
  <p:slideViewPr>
    <p:cSldViewPr>
      <p:cViewPr varScale="1">
        <p:scale>
          <a:sx n="64" d="100"/>
          <a:sy n="64" d="100"/>
        </p:scale>
        <p:origin x="12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7987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782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6113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9069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6116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8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68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4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087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63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82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32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48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67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BB5D6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91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080120"/>
          </a:xfrm>
        </p:spPr>
        <p:txBody>
          <a:bodyPr>
            <a:normAutofit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Λιθογραφία – Όφσετ (Θ)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24482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/>
              <a:t>9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Καινοτομίες στις τεχνολογίες όφσετ</a:t>
            </a:r>
            <a:endParaRPr lang="en-US" sz="2600" dirty="0" smtClean="0"/>
          </a:p>
          <a:p>
            <a:pPr>
              <a:spcBef>
                <a:spcPts val="0"/>
              </a:spcBef>
            </a:pP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Σπυρίδων Νομικός, PhD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Γραφιστικής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Κατεύθυνση Τεχνολογίας Γραφικών Τεχνών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Σπυρίδων Νομικός 2014. Σπυρίδων Νομικός. «Λιθογραφία- Όφσετ (Θ). Ενότητα </a:t>
            </a:r>
            <a:r>
              <a:rPr lang="en-US" sz="2000" smtClean="0"/>
              <a:t>9:</a:t>
            </a:r>
            <a:r>
              <a:rPr lang="el-GR" sz="2000" dirty="0" smtClean="0"/>
              <a:t> </a:t>
            </a:r>
            <a:r>
              <a:rPr lang="el-GR" sz="2000" dirty="0"/>
              <a:t>Καινοτομίες στις τεχνολογίες </a:t>
            </a:r>
            <a:r>
              <a:rPr lang="el-GR" sz="2000" dirty="0" smtClean="0"/>
              <a:t>όφσετ».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45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6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Εκτυπωτικά συστήματα μηχανών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dirty="0" smtClean="0"/>
              <a:t>Καινοτομίες &amp; βελτιστοποιήσεις επί συμβατικής Μηχανής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l-GR" dirty="0" smtClean="0"/>
              <a:t>Αυτόματο χαρτοθέτη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l-GR" dirty="0" smtClean="0"/>
              <a:t> Συστήματα μελάνωσης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l-GR" dirty="0" smtClean="0"/>
              <a:t> Συστήματα ύγρανσης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l-GR" dirty="0" smtClean="0"/>
              <a:t>Συστήματα φόρτωσης πλάκας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l-GR" dirty="0" smtClean="0"/>
              <a:t>Συστήματα Μεταφοράς για την στέγνωση φύλλου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l-GR" dirty="0" smtClean="0"/>
              <a:t>Συστήματα ελέγχου ποιότητας (απόχρωση)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l-GR" dirty="0" smtClean="0"/>
              <a:t>Συστήματα συντήρησης</a:t>
            </a:r>
          </a:p>
        </p:txBody>
      </p:sp>
    </p:spTree>
    <p:extLst>
      <p:ext uri="{BB962C8B-B14F-4D97-AF65-F5344CB8AC3E}">
        <p14:creationId xmlns:p14="http://schemas.microsoft.com/office/powerpoint/2010/main" val="166724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Σύστημα </a:t>
            </a:r>
            <a:r>
              <a:rPr lang="en-US" dirty="0" smtClean="0"/>
              <a:t>CTP</a:t>
            </a:r>
            <a:endParaRPr lang="el-GR" dirty="0" smtClean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99" y="1124744"/>
            <a:ext cx="7529701" cy="5256584"/>
          </a:xfrm>
        </p:spPr>
      </p:pic>
    </p:spTree>
    <p:extLst>
      <p:ext uri="{BB962C8B-B14F-4D97-AF65-F5344CB8AC3E}">
        <p14:creationId xmlns:p14="http://schemas.microsoft.com/office/powerpoint/2010/main" val="4017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4800" b="1" dirty="0" smtClean="0"/>
              <a:t>CTP</a:t>
            </a:r>
            <a:endParaRPr lang="el-GR" altLang="el-GR" sz="4800" b="1" dirty="0" smtClean="0"/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184316" cy="4680520"/>
          </a:xfrm>
          <a:noFill/>
        </p:spPr>
      </p:pic>
    </p:spTree>
    <p:extLst>
      <p:ext uri="{BB962C8B-B14F-4D97-AF65-F5344CB8AC3E}">
        <p14:creationId xmlns:p14="http://schemas.microsoft.com/office/powerpoint/2010/main" val="16142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Εγγραφή πλάκας στην όφσετ</a:t>
            </a: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96752"/>
            <a:ext cx="2232248" cy="5391089"/>
          </a:xfrm>
        </p:spPr>
      </p:pic>
    </p:spTree>
    <p:extLst>
      <p:ext uri="{BB962C8B-B14F-4D97-AF65-F5344CB8AC3E}">
        <p14:creationId xmlns:p14="http://schemas.microsoft.com/office/powerpoint/2010/main" val="37391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Υβριδικές </a:t>
            </a:r>
            <a:r>
              <a:rPr lang="el-GR" altLang="el-GR" dirty="0"/>
              <a:t>μ</a:t>
            </a:r>
            <a:r>
              <a:rPr lang="el-GR" altLang="el-GR" dirty="0" smtClean="0"/>
              <a:t>ηχανές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7283641" cy="3888432"/>
          </a:xfrm>
          <a:noFill/>
        </p:spPr>
      </p:pic>
    </p:spTree>
    <p:extLst>
      <p:ext uri="{BB962C8B-B14F-4D97-AF65-F5344CB8AC3E}">
        <p14:creationId xmlns:p14="http://schemas.microsoft.com/office/powerpoint/2010/main" val="35591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CTP</a:t>
            </a:r>
            <a:endParaRPr lang="el-GR" altLang="el-GR" dirty="0" smtClean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70" y="1196975"/>
            <a:ext cx="2501226" cy="5400377"/>
          </a:xfrm>
        </p:spPr>
      </p:pic>
    </p:spTree>
    <p:extLst>
      <p:ext uri="{BB962C8B-B14F-4D97-AF65-F5344CB8AC3E}">
        <p14:creationId xmlns:p14="http://schemas.microsoft.com/office/powerpoint/2010/main" val="36054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Λιθογραφία - Offset">
  <a:themeElements>
    <a:clrScheme name="Προσαρμοσμένο 1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Λιθογραφία - Offset</Template>
  <TotalTime>15</TotalTime>
  <Words>648</Words>
  <Application>Microsoft Office PowerPoint</Application>
  <PresentationFormat>Προβολή στην οθόνη (4:3)</PresentationFormat>
  <Paragraphs>87</Paragraphs>
  <Slides>14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Λιθογραφία - Offset</vt:lpstr>
      <vt:lpstr>OC_template_updated</vt:lpstr>
      <vt:lpstr>Λιθογραφία – Όφσετ (Θ)</vt:lpstr>
      <vt:lpstr>Εκτυπωτικά συστήματα μηχανών</vt:lpstr>
      <vt:lpstr>Σύστημα CTP</vt:lpstr>
      <vt:lpstr>CTP</vt:lpstr>
      <vt:lpstr>Εγγραφή πλάκας στην όφσετ</vt:lpstr>
      <vt:lpstr>Υβριδικές μηχανές</vt:lpstr>
      <vt:lpstr>CTP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Λιθογραφία - Offset</dc:title>
  <dc:creator>opencourses@teiath.gr</dc:creator>
  <cp:lastModifiedBy>Natassa Karap</cp:lastModifiedBy>
  <cp:revision>12</cp:revision>
  <dcterms:created xsi:type="dcterms:W3CDTF">2014-12-23T09:15:14Z</dcterms:created>
  <dcterms:modified xsi:type="dcterms:W3CDTF">2015-09-21T13:08:47Z</dcterms:modified>
</cp:coreProperties>
</file>