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4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9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γραφεί ένα πρόγραμμα το οποίο (αντί να ζητάει ύψος </a:t>
            </a:r>
            <a:r>
              <a:rPr lang="el-GR" dirty="0" smtClean="0"/>
              <a:t>και</a:t>
            </a:r>
            <a:r>
              <a:rPr lang="el-GR" dirty="0" smtClean="0"/>
              <a:t> </a:t>
            </a:r>
            <a:r>
              <a:rPr lang="el-GR" dirty="0"/>
              <a:t>ακτίνα) να χρησιμοποιεί τους παραπάνω  περιορισμούς/δυνατότητες  για  να  υπολογίζει  Όγκο  (V)  </a:t>
            </a:r>
            <a:r>
              <a:rPr lang="el-GR" dirty="0" smtClean="0"/>
              <a:t>και  </a:t>
            </a:r>
            <a:r>
              <a:rPr lang="el-GR" dirty="0"/>
              <a:t>Επιφάνεια  (Ε)  των δεξαμενών που μπορούν να κατασκευαστούν για κάθε  δυνατό συνδυασμό R </a:t>
            </a:r>
            <a:r>
              <a:rPr lang="el-GR" dirty="0" smtClean="0"/>
              <a:t>και </a:t>
            </a:r>
            <a:r>
              <a:rPr lang="el-GR" dirty="0"/>
              <a:t>h, και, να εμφανίζει ένα κατάλογο με τα προϊόντα   της εταιρείας σας (24 κυλινδρικές δεξαμενές), ο οποίος θα περιέχει τα χαρακτηριστικά του κάθε προϊόντος: Ακτίνα, Ύψος, Όγκο, Επιφάνεια.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39552" y="4700166"/>
            <a:ext cx="8229600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</a:t>
            </a:r>
            <a:r>
              <a:rPr lang="en-US" sz="2000" dirty="0" smtClean="0"/>
              <a:t>4: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4».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</a:t>
            </a:r>
            <a:r>
              <a:rPr lang="el-GR" dirty="0" smtClean="0"/>
              <a:t>FOR </a:t>
            </a:r>
            <a:r>
              <a:rPr lang="el-GR" sz="3600" b="0" dirty="0" smtClean="0"/>
              <a:t>1/</a:t>
            </a:r>
            <a:r>
              <a:rPr lang="en-US" sz="3600" b="0" smtClean="0"/>
              <a:t>9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Α, </a:t>
            </a:r>
            <a:r>
              <a:rPr lang="el-GR" b="1" dirty="0">
                <a:solidFill>
                  <a:srgbClr val="820000"/>
                </a:solidFill>
              </a:rPr>
              <a:t>Επαναλήψεις </a:t>
            </a:r>
            <a:r>
              <a:rPr lang="el-GR" b="1" dirty="0" smtClean="0">
                <a:solidFill>
                  <a:srgbClr val="820000"/>
                </a:solidFill>
              </a:rPr>
              <a:t>Υπολογισμών</a:t>
            </a:r>
          </a:p>
          <a:p>
            <a:pPr marL="0" indent="0">
              <a:buNone/>
            </a:pPr>
            <a:r>
              <a:rPr lang="el-GR" b="1" dirty="0"/>
              <a:t>1: Δημιουργία μιας σειράς αριθμών</a:t>
            </a:r>
          </a:p>
          <a:p>
            <a:pPr marL="0" indent="0">
              <a:buNone/>
            </a:pPr>
            <a:r>
              <a:rPr lang="el-GR" dirty="0"/>
              <a:t>Να γραφεί ένα πρόγραμμα (εντολή for) που να δημιουργεί και να τυπώνει όλους </a:t>
            </a:r>
            <a:r>
              <a:rPr lang="el-GR" dirty="0" smtClean="0"/>
              <a:t>τους ακεραίους </a:t>
            </a:r>
            <a:r>
              <a:rPr lang="el-GR" dirty="0"/>
              <a:t>από το 1 έως το 20.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9552" y="3133849"/>
            <a:ext cx="7776864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6814" y="4221088"/>
            <a:ext cx="853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Τι θα αλλάξετε στη for για να τυπώνει μόνο τους μονούς αριθμούς;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683568" y="4750109"/>
            <a:ext cx="7776864" cy="347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57200" y="5222081"/>
            <a:ext cx="813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Τι άλλο θα αλλάξετε στη for για να τυπώνει μόνο τους ζυγούς αριθμούς;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638112" y="6079058"/>
            <a:ext cx="7776864" cy="347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2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l-GR" sz="3600" b="0" dirty="0" smtClean="0"/>
              <a:t>2/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2: Στατιστικά μιας σειράς αριθμών</a:t>
            </a:r>
          </a:p>
          <a:p>
            <a:pPr marL="0" indent="0">
              <a:buNone/>
            </a:pPr>
            <a:r>
              <a:rPr lang="el-GR" dirty="0"/>
              <a:t>Να γραφεί ένα πρόγραμμα που να υπολογίζει το άθροισμα, το μέσο όρο και το </a:t>
            </a:r>
            <a:r>
              <a:rPr lang="el-GR" dirty="0" smtClean="0"/>
              <a:t>γινόμενο όλων </a:t>
            </a:r>
            <a:r>
              <a:rPr lang="el-GR" dirty="0"/>
              <a:t>των ακεραίων από το 1 έως το </a:t>
            </a:r>
            <a:r>
              <a:rPr lang="el-GR" dirty="0" smtClean="0"/>
              <a:t>1000.</a:t>
            </a:r>
          </a:p>
          <a:p>
            <a:pPr marL="0" indent="0">
              <a:buNone/>
            </a:pPr>
            <a:r>
              <a:rPr lang="el-GR" dirty="0" smtClean="0"/>
              <a:t>Χρησιμοποιήστε </a:t>
            </a:r>
            <a:r>
              <a:rPr lang="el-GR" dirty="0"/>
              <a:t>τις μεταβλητές: S για το άθροισμα, N για το πλήθος και ΜΟ για το </a:t>
            </a:r>
            <a:r>
              <a:rPr lang="el-GR" dirty="0" smtClean="0"/>
              <a:t>μέσο όρο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1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l-GR" sz="3600" b="0" dirty="0" smtClean="0"/>
              <a:t>3/</a:t>
            </a:r>
            <a:r>
              <a:rPr lang="en-US" sz="3600" b="0" dirty="0" smtClean="0"/>
              <a:t>9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09140"/>
                <a:ext cx="8229600" cy="3888432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09140"/>
                <a:ext cx="8229600" cy="3888432"/>
              </a:xfr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37486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1864" y="522055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Τι θα αλλάξετε στη for για να υπολογίζει το άθροισμα, το μέσο όρο και το </a:t>
            </a:r>
            <a:r>
              <a:rPr lang="el-GR" sz="2200" dirty="0" smtClean="0">
                <a:latin typeface="+mn-lt"/>
              </a:rPr>
              <a:t>γινόμενο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των </a:t>
            </a:r>
            <a:r>
              <a:rPr lang="el-GR" sz="2200" dirty="0">
                <a:latin typeface="+mn-lt"/>
              </a:rPr>
              <a:t>ζυγών θετικών ακεραίων που είναι μικρότεροι του 75;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93912" y="6093384"/>
            <a:ext cx="7776864" cy="347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1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4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3. Προπαίδεια</a:t>
            </a:r>
          </a:p>
          <a:p>
            <a:pPr marL="0" indent="0">
              <a:buNone/>
            </a:pPr>
            <a:r>
              <a:rPr lang="el-GR" dirty="0"/>
              <a:t>Να γραφεί ένα πρόγραμμα (με δυο </a:t>
            </a:r>
            <a:r>
              <a:rPr lang="el-GR" dirty="0" err="1"/>
              <a:t>nested</a:t>
            </a:r>
            <a:r>
              <a:rPr lang="el-GR" dirty="0"/>
              <a:t> for) που να υπολογίζει τη προπαίδεια από το </a:t>
            </a:r>
            <a:r>
              <a:rPr lang="el-GR" dirty="0" smtClean="0"/>
              <a:t>1x1</a:t>
            </a:r>
            <a:r>
              <a:rPr lang="en-US" dirty="0" smtClean="0"/>
              <a:t> </a:t>
            </a:r>
            <a:r>
              <a:rPr lang="el-GR" dirty="0" smtClean="0"/>
              <a:t>έως </a:t>
            </a:r>
            <a:r>
              <a:rPr lang="el-GR" dirty="0"/>
              <a:t>το 10x10.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7544" y="3068960"/>
            <a:ext cx="8229600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429000"/>
            <a:ext cx="224871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5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Γ) Κλασικές Σειρές - Αριθμοί </a:t>
            </a:r>
            <a:r>
              <a:rPr lang="el-GR" b="1" dirty="0" err="1">
                <a:solidFill>
                  <a:srgbClr val="820000"/>
                </a:solidFill>
              </a:rPr>
              <a:t>Fibonacci</a:t>
            </a:r>
            <a:endParaRPr lang="el-GR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b="1" dirty="0"/>
              <a:t>1: Δημιουργία της σειράς αριθμών </a:t>
            </a:r>
            <a:r>
              <a:rPr lang="el-GR" b="1" dirty="0" err="1"/>
              <a:t>Fibonacci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Να γραφεί ένα πρόγραμμα που να δημιουργεί τη σειρά αριθμών </a:t>
            </a:r>
            <a:r>
              <a:rPr lang="el-GR" dirty="0" err="1"/>
              <a:t>Fibonacci</a:t>
            </a:r>
            <a:r>
              <a:rPr lang="el-GR" dirty="0"/>
              <a:t> που </a:t>
            </a:r>
            <a:r>
              <a:rPr lang="el-GR" dirty="0" smtClean="0"/>
              <a:t>περιγράφεται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τον τύπο: Φ(Ν) = Φ(Ν-1) + Φ(Ν-2), και αρχίζει ως εξής: 0 1 1 2 3 5 8 13 21 34 55 …</a:t>
            </a:r>
          </a:p>
          <a:p>
            <a:pPr marL="0" indent="0">
              <a:buNone/>
            </a:pPr>
            <a:r>
              <a:rPr lang="el-GR" dirty="0"/>
              <a:t>Το πρόγραμμα θα ζητάει το πλήθος Ν των αριθμών και θα τους τυπώνει καθώς </a:t>
            </a:r>
            <a:r>
              <a:rPr lang="el-GR" dirty="0" smtClean="0"/>
              <a:t>τους</a:t>
            </a:r>
            <a:r>
              <a:rPr lang="en-US" dirty="0" smtClean="0"/>
              <a:t> </a:t>
            </a:r>
            <a:r>
              <a:rPr lang="el-GR" dirty="0" smtClean="0"/>
              <a:t>δημιουργεί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6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6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pSp>
        <p:nvGrpSpPr>
          <p:cNvPr id="17" name="Ομάδα 16"/>
          <p:cNvGrpSpPr/>
          <p:nvPr/>
        </p:nvGrpSpPr>
        <p:grpSpPr>
          <a:xfrm>
            <a:off x="467544" y="1124744"/>
            <a:ext cx="8291264" cy="3888432"/>
            <a:chOff x="470003" y="1412776"/>
            <a:chExt cx="8291264" cy="3888432"/>
          </a:xfrm>
        </p:grpSpPr>
        <p:sp>
          <p:nvSpPr>
            <p:cNvPr id="5" name="Ορθογώνιο 4"/>
            <p:cNvSpPr/>
            <p:nvPr/>
          </p:nvSpPr>
          <p:spPr>
            <a:xfrm>
              <a:off x="470003" y="1412776"/>
              <a:ext cx="8291264" cy="3888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3421" y="1484784"/>
              <a:ext cx="1421700" cy="876300"/>
            </a:xfrm>
            <a:prstGeom prst="rect">
              <a:avLst/>
            </a:prstGeom>
          </p:spPr>
        </p:pic>
        <p:sp>
          <p:nvSpPr>
            <p:cNvPr id="14" name="object 16"/>
            <p:cNvSpPr/>
            <p:nvPr/>
          </p:nvSpPr>
          <p:spPr>
            <a:xfrm>
              <a:off x="7409124" y="2735314"/>
              <a:ext cx="1161124" cy="1168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7341732" y="4365104"/>
              <a:ext cx="1245285" cy="792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467544" y="5112568"/>
            <a:ext cx="8407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Το  πρόγραμμα  εκτός  από  τον  κάθε  αριθμό  Φ(Ν)  θα  τυπώνει  επίσης  και  τον  λόγο:   Λ  = Φ(Ν)/Φ(Ν-1). Σε </a:t>
            </a:r>
            <a:r>
              <a:rPr lang="el-GR" sz="2200" dirty="0" err="1">
                <a:latin typeface="+mn-lt"/>
              </a:rPr>
              <a:t>ποίον</a:t>
            </a:r>
            <a:r>
              <a:rPr lang="el-GR" sz="2200" dirty="0">
                <a:latin typeface="+mn-lt"/>
              </a:rPr>
              <a:t> αριθμό συγκλίνει ο Λ όσο αυξάνει το Ν (δώστε τον με ακρίβεια 4 δεκαδικών); Τι γνωρίζετε για τον αριθμό αυτό, που να αφορά στην ειδικότητά σας;</a:t>
            </a:r>
          </a:p>
        </p:txBody>
      </p:sp>
    </p:spTree>
    <p:extLst>
      <p:ext uri="{BB962C8B-B14F-4D97-AF65-F5344CB8AC3E}">
        <p14:creationId xmlns:p14="http://schemas.microsoft.com/office/powerpoint/2010/main" val="9772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7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3240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Δ</a:t>
                </a:r>
                <a:r>
                  <a:rPr lang="en-US" b="1" dirty="0" smtClean="0">
                    <a:solidFill>
                      <a:srgbClr val="820000"/>
                    </a:solidFill>
                  </a:rPr>
                  <a:t>,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 </a:t>
                </a:r>
                <a:r>
                  <a:rPr lang="el-GR" b="1" dirty="0">
                    <a:solidFill>
                      <a:srgbClr val="820000"/>
                    </a:solidFill>
                  </a:rPr>
                  <a:t>Κατασκευή κυλινδρικής δεξαμενής</a:t>
                </a:r>
              </a:p>
              <a:p>
                <a:pPr marL="0" indent="0">
                  <a:buNone/>
                </a:pPr>
                <a:r>
                  <a:rPr lang="el-GR" dirty="0"/>
                  <a:t>1: Όγκος Κυλίνδρου</a:t>
                </a:r>
              </a:p>
              <a:p>
                <a:pPr marL="0" indent="0">
                  <a:buNone/>
                </a:pPr>
                <a:r>
                  <a:rPr lang="el-GR" dirty="0"/>
                  <a:t>Να γραφεί ένα πρόγραμμα που να ζητά το ύψος </a:t>
                </a:r>
                <a:r>
                  <a:rPr lang="el-GR" dirty="0" smtClean="0"/>
                  <a:t>και </a:t>
                </a:r>
                <a:r>
                  <a:rPr lang="el-GR" dirty="0"/>
                  <a:t>την ακτίνα ενός κυλίνδρου και </a:t>
                </a:r>
                <a:r>
                  <a:rPr lang="el-GR" dirty="0" smtClean="0"/>
                  <a:t>να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υπολογίζει </a:t>
                </a:r>
                <a:r>
                  <a:rPr lang="el-GR" dirty="0"/>
                  <a:t>τον όγκο του. Ο τύπος υπολογισμού του όγκου είναι</a:t>
                </a:r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Να </a:t>
                </a:r>
                <a:r>
                  <a:rPr lang="el-GR" dirty="0"/>
                  <a:t>συμπληρώσετε το πρόγραμμα ώστε να υπολογίζει και την συνολική επιφάνεια </a:t>
                </a:r>
                <a:r>
                  <a:rPr lang="el-GR" dirty="0" smtClean="0"/>
                  <a:t>του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κυλίνδρου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𝑅h</m:t>
                    </m:r>
                  </m:oMath>
                </a14:m>
                <a:r>
                  <a:rPr lang="el-GR" dirty="0" smtClean="0"/>
                  <a:t>).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3240360"/>
              </a:xfrm>
              <a:blipFill rotWithShape="1">
                <a:blip r:embed="rId2"/>
                <a:stretch>
                  <a:fillRect l="-1185" t="-1504" b="-1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488409" y="4446001"/>
            <a:ext cx="8229600" cy="1656184"/>
            <a:chOff x="488409" y="4446001"/>
            <a:chExt cx="8229600" cy="1656184"/>
          </a:xfrm>
        </p:grpSpPr>
        <p:sp>
          <p:nvSpPr>
            <p:cNvPr id="5" name="Ορθογώνιο 4"/>
            <p:cNvSpPr/>
            <p:nvPr/>
          </p:nvSpPr>
          <p:spPr>
            <a:xfrm>
              <a:off x="488409" y="4446001"/>
              <a:ext cx="8229600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object 17"/>
            <p:cNvSpPr/>
            <p:nvPr/>
          </p:nvSpPr>
          <p:spPr>
            <a:xfrm>
              <a:off x="7524328" y="4726412"/>
              <a:ext cx="975156" cy="1095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88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Επανάληψης FOR </a:t>
            </a:r>
            <a:r>
              <a:rPr lang="en-US" sz="3600" b="0" dirty="0" smtClean="0"/>
              <a:t>8</a:t>
            </a:r>
            <a:r>
              <a:rPr lang="el-GR" sz="3600" b="0" dirty="0" smtClean="0"/>
              <a:t>/</a:t>
            </a:r>
            <a:r>
              <a:rPr lang="en-US" sz="36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2: Ένας Κατάλογος Προϊόντων</a:t>
            </a:r>
          </a:p>
          <a:p>
            <a:r>
              <a:rPr lang="el-GR" dirty="0"/>
              <a:t>Η  εταιρεία  σας  δεν  μπορεί  να  κατασκευάσει  κυλινδρικές  δεξαμενές  σε  οποιεσδήποτε διαστάσεις. Οι ακτίνες (R) μπορούν να κυμαίνονται από 1 έως 4 μέτρα, με βήματα του ενός μέτρου, και τα ύψη (h) από 1 έως 6 μέτρα, με βήματα του ενός μέτρου.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0f033582d1e946af4a64ca1a57df5a96aa6765b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1240</Words>
  <Application>Microsoft Office PowerPoint</Application>
  <PresentationFormat>Προβολή στην οθόνη (4:3)</PresentationFormat>
  <Paragraphs>112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Προγραμματισμός και Εφαρμογές Η/Υ (Ε)</vt:lpstr>
      <vt:lpstr>Έλεγχος Ροής με την Εντολή Επανάληψης FOR 1/9</vt:lpstr>
      <vt:lpstr>Έλεγχος Ροής με την Εντολή Επανάληψης FOR 2/9</vt:lpstr>
      <vt:lpstr>Έλεγχος Ροής με την Εντολή Επανάληψης FOR 3/9</vt:lpstr>
      <vt:lpstr>Έλεγχος Ροής με την Εντολή Επανάληψης FOR 4/9</vt:lpstr>
      <vt:lpstr>Έλεγχος Ροής με την Εντολή Επανάληψης FOR 5/9</vt:lpstr>
      <vt:lpstr>Έλεγχος Ροής με την Εντολή Επανάληψης FOR 6/9</vt:lpstr>
      <vt:lpstr>Έλεγχος Ροής με την Εντολή Επανάληψης FOR 7/9</vt:lpstr>
      <vt:lpstr>Έλεγχος Ροής με την Εντολή Επανάληψης FOR 8/9</vt:lpstr>
      <vt:lpstr>Έλεγχος Ροής με την Εντολή Επανάληψης FOR 9/9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46</cp:revision>
  <dcterms:created xsi:type="dcterms:W3CDTF">2013-03-04T13:35:19Z</dcterms:created>
  <dcterms:modified xsi:type="dcterms:W3CDTF">2015-05-15T12:41:00Z</dcterms:modified>
</cp:coreProperties>
</file>