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3"/>
  </p:notesMasterIdLst>
  <p:handoutMasterIdLst>
    <p:handoutMasterId r:id="rId14"/>
  </p:handoutMasterIdLst>
  <p:sldIdLst>
    <p:sldId id="273" r:id="rId4"/>
    <p:sldId id="288" r:id="rId5"/>
    <p:sldId id="274" r:id="rId6"/>
    <p:sldId id="275" r:id="rId7"/>
    <p:sldId id="276" r:id="rId8"/>
    <p:sldId id="277" r:id="rId9"/>
    <p:sldId id="278" r:id="rId10"/>
    <p:sldId id="279" r:id="rId11"/>
    <p:sldId id="28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7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7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4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6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6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8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Ειδικά θέματα βάσεων χωρικών δεδομένων και θεωρία συστημάτων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E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Συστήματα </a:t>
            </a:r>
            <a:r>
              <a:rPr lang="el-GR" sz="2800" dirty="0"/>
              <a:t>– Βασικές αρχές </a:t>
            </a:r>
            <a:r>
              <a:rPr lang="el-GR" sz="2800" dirty="0" smtClean="0"/>
              <a:t>– Ορισμοί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Δήμος Πανταζής Dr, MSc, Αγρ.Τοπ.Μηχ. ΑΠΘ - Καθηγητής ΤΕΙ Αθήνας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Κατεύθυνση Μηχανικών Τοπογραφίας και Γεωπληροφορικής ΤΕ</a:t>
            </a:r>
            <a:endParaRPr lang="en-US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</a:t>
            </a:r>
            <a:r>
              <a:rPr lang="el-GR" smtClean="0"/>
              <a:t>ιδικά θέματα βάσεων χωρικών δεδομένων και θεωρία συστημάτων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Βρείτε 5 ορισμούς για τον όρο «Σύστημα» στο διαδίκτυο</a:t>
            </a:r>
          </a:p>
          <a:p>
            <a:r>
              <a:rPr lang="el-GR" smtClean="0"/>
              <a:t>Βρείτε 5 ορισμούς για τον όρο «Σύστημα Πληροφοριών» στο διαδίκτυο</a:t>
            </a:r>
          </a:p>
          <a:p>
            <a:r>
              <a:rPr lang="el-GR" smtClean="0"/>
              <a:t>Βρείτε 5 παρεμφερείς όρους για τον όρο «Σύστημα Πληροφοριών» στο διαδίκτυο</a:t>
            </a:r>
          </a:p>
          <a:p>
            <a:r>
              <a:rPr lang="el-GR" smtClean="0"/>
              <a:t>Βρείτε και επεξεργαστείτε δωρεάν πηγές στο διαδίκτυο για όλα τα θέματα που παρουσιάστηκαν και εξετάστηκαν 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Δήμος Πανταζής 2014. Δήμος Πανταζής. «Eιδικά θέματα βάσεων χωρικών δεδομένων και θεωρία συστημάτων - </a:t>
            </a:r>
            <a:r>
              <a:rPr lang="en-US" sz="2000" smtClean="0"/>
              <a:t>E</a:t>
            </a:r>
            <a:r>
              <a:rPr lang="el-GR" sz="2000" smtClean="0"/>
              <a:t>. </a:t>
            </a:r>
            <a:r>
              <a:rPr lang="el-GR" sz="2000" dirty="0"/>
              <a:t>Ενότητα 1: Συστήματα – Βασικές αρχές – Ορισμοί».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694</Words>
  <Application>Microsoft Office PowerPoint</Application>
  <PresentationFormat>Προβολή στην οθόνη (4:3)</PresentationFormat>
  <Paragraphs>76</Paragraphs>
  <Slides>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OC_template_updated</vt:lpstr>
      <vt:lpstr>1_OC_template_updated</vt:lpstr>
      <vt:lpstr>2_OC_template_updated</vt:lpstr>
      <vt:lpstr>Ειδικά θέματα βάσεων χωρικών δεδομένων και θεωρία συστημάτων -E</vt:lpstr>
      <vt:lpstr>Eιδικά θέματα βάσεων χωρικών δεδομένων και θεωρία συστημάτων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50</cp:revision>
  <dcterms:created xsi:type="dcterms:W3CDTF">2013-03-04T13:35:19Z</dcterms:created>
  <dcterms:modified xsi:type="dcterms:W3CDTF">2015-12-09T07:18:04Z</dcterms:modified>
</cp:coreProperties>
</file>