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4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75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0033"/>
    <a:srgbClr val="FFCC99"/>
    <a:srgbClr val="CCFF99"/>
    <a:srgbClr val="FF0066"/>
    <a:srgbClr val="99CCFF"/>
    <a:srgbClr val="66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664922-E765-4FCC-8EF5-6B29B2332EEB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CBE68D37-AF6D-4D65-BB63-DC9F6B33E8AB}">
      <dgm:prSet phldrT="[Κείμενο]" custT="1"/>
      <dgm:spPr>
        <a:solidFill>
          <a:srgbClr val="002060"/>
        </a:solidFill>
      </dgm:spPr>
      <dgm:t>
        <a:bodyPr/>
        <a:lstStyle/>
        <a:p>
          <a:r>
            <a:rPr lang="el-GR" sz="1800" b="1" dirty="0" err="1" smtClean="0"/>
            <a:t>Προδιαθεσικοί</a:t>
          </a:r>
          <a:r>
            <a:rPr lang="el-GR" sz="1800" b="1" dirty="0" smtClean="0"/>
            <a:t> Παράγοντες</a:t>
          </a:r>
          <a:endParaRPr lang="el-GR" sz="1800" b="1" dirty="0"/>
        </a:p>
      </dgm:t>
    </dgm:pt>
    <dgm:pt modelId="{5BFF9DBA-9D1B-43E8-86C6-8C2B2E573F26}" type="parTrans" cxnId="{DE312CDE-4FA3-4019-9D1B-F0A107FB7474}">
      <dgm:prSet/>
      <dgm:spPr/>
      <dgm:t>
        <a:bodyPr/>
        <a:lstStyle/>
        <a:p>
          <a:endParaRPr lang="el-GR"/>
        </a:p>
      </dgm:t>
    </dgm:pt>
    <dgm:pt modelId="{DB2A5EFF-C7C7-457B-9AE2-E272DEDB2D09}" type="sibTrans" cxnId="{DE312CDE-4FA3-4019-9D1B-F0A107FB7474}">
      <dgm:prSet/>
      <dgm:spPr/>
      <dgm:t>
        <a:bodyPr/>
        <a:lstStyle/>
        <a:p>
          <a:endParaRPr lang="el-GR"/>
        </a:p>
      </dgm:t>
    </dgm:pt>
    <dgm:pt modelId="{99DE10D2-D2B2-456B-99DB-6A0396BDD659}">
      <dgm:prSet phldrT="[Κείμενο]" custT="1"/>
      <dgm:spPr/>
      <dgm:t>
        <a:bodyPr/>
        <a:lstStyle/>
        <a:p>
          <a:r>
            <a:rPr lang="el-GR" sz="2000" b="1" dirty="0" smtClean="0"/>
            <a:t>Παχυσαρκία</a:t>
          </a:r>
          <a:endParaRPr lang="el-GR" sz="2000" b="1" dirty="0"/>
        </a:p>
      </dgm:t>
    </dgm:pt>
    <dgm:pt modelId="{097BAB04-9D46-47E5-A240-2E4F98D8DBF4}" type="parTrans" cxnId="{7D1E0CE7-0C5E-4579-B4B0-5FAB6215288C}">
      <dgm:prSet/>
      <dgm:spPr/>
      <dgm:t>
        <a:bodyPr/>
        <a:lstStyle/>
        <a:p>
          <a:endParaRPr lang="el-GR"/>
        </a:p>
      </dgm:t>
    </dgm:pt>
    <dgm:pt modelId="{66A907FB-D714-4210-87D3-97184669B3A6}" type="sibTrans" cxnId="{7D1E0CE7-0C5E-4579-B4B0-5FAB6215288C}">
      <dgm:prSet/>
      <dgm:spPr/>
      <dgm:t>
        <a:bodyPr/>
        <a:lstStyle/>
        <a:p>
          <a:endParaRPr lang="el-GR"/>
        </a:p>
      </dgm:t>
    </dgm:pt>
    <dgm:pt modelId="{211D6E20-0ABF-4A54-9619-72162E7186B8}">
      <dgm:prSet custT="1"/>
      <dgm:spPr/>
      <dgm:t>
        <a:bodyPr/>
        <a:lstStyle/>
        <a:p>
          <a:r>
            <a:rPr lang="el-GR" sz="2000" b="1" dirty="0" smtClean="0"/>
            <a:t>Ηλικία</a:t>
          </a:r>
        </a:p>
      </dgm:t>
    </dgm:pt>
    <dgm:pt modelId="{789D76F9-D3D3-43B5-819D-57B0A1F9BAE0}" type="parTrans" cxnId="{6A89B98A-5EE7-40B8-933C-153FA235F7A1}">
      <dgm:prSet/>
      <dgm:spPr/>
      <dgm:t>
        <a:bodyPr/>
        <a:lstStyle/>
        <a:p>
          <a:endParaRPr lang="el-GR"/>
        </a:p>
      </dgm:t>
    </dgm:pt>
    <dgm:pt modelId="{B09188F4-1AE9-4C45-9BDF-DD6C65F354CB}" type="sibTrans" cxnId="{6A89B98A-5EE7-40B8-933C-153FA235F7A1}">
      <dgm:prSet/>
      <dgm:spPr/>
      <dgm:t>
        <a:bodyPr/>
        <a:lstStyle/>
        <a:p>
          <a:endParaRPr lang="el-GR"/>
        </a:p>
      </dgm:t>
    </dgm:pt>
    <dgm:pt modelId="{79B97080-96EC-4710-9B34-572B27C698F2}">
      <dgm:prSet custT="1"/>
      <dgm:spPr/>
      <dgm:t>
        <a:bodyPr/>
        <a:lstStyle/>
        <a:p>
          <a:r>
            <a:rPr lang="el-GR" sz="2000" b="1" dirty="0" smtClean="0"/>
            <a:t>Κυήσεις</a:t>
          </a:r>
        </a:p>
      </dgm:t>
    </dgm:pt>
    <dgm:pt modelId="{9CDC5292-CE6D-4BF9-96C6-1220D73F170C}" type="parTrans" cxnId="{C09138AB-42C3-44A8-B617-6324A64B6A9D}">
      <dgm:prSet/>
      <dgm:spPr/>
      <dgm:t>
        <a:bodyPr/>
        <a:lstStyle/>
        <a:p>
          <a:endParaRPr lang="el-GR"/>
        </a:p>
      </dgm:t>
    </dgm:pt>
    <dgm:pt modelId="{D4C62520-C95C-4B24-822E-11983C28D9DE}" type="sibTrans" cxnId="{C09138AB-42C3-44A8-B617-6324A64B6A9D}">
      <dgm:prSet/>
      <dgm:spPr/>
      <dgm:t>
        <a:bodyPr/>
        <a:lstStyle/>
        <a:p>
          <a:endParaRPr lang="el-GR"/>
        </a:p>
      </dgm:t>
    </dgm:pt>
    <dgm:pt modelId="{22896D83-577B-4014-8DEE-35BE37CC8DC8}">
      <dgm:prSet custT="1"/>
      <dgm:spPr/>
      <dgm:t>
        <a:bodyPr/>
        <a:lstStyle/>
        <a:p>
          <a:r>
            <a:rPr lang="el-GR" sz="2000" b="1" dirty="0" err="1" smtClean="0"/>
            <a:t>Δυσκοιλιό</a:t>
          </a:r>
          <a:r>
            <a:rPr lang="el-GR" sz="2000" b="1" dirty="0" smtClean="0"/>
            <a:t>-</a:t>
          </a:r>
          <a:r>
            <a:rPr lang="el-GR" sz="2000" b="1" dirty="0" err="1" smtClean="0"/>
            <a:t>τητα</a:t>
          </a:r>
          <a:endParaRPr lang="el-GR" sz="2000" b="1" dirty="0" smtClean="0"/>
        </a:p>
      </dgm:t>
    </dgm:pt>
    <dgm:pt modelId="{5A96BDCA-CED4-4F39-93C1-7B2A9349626C}" type="parTrans" cxnId="{31C2E5E8-4C89-44E1-97D0-BD0F290919EA}">
      <dgm:prSet/>
      <dgm:spPr/>
      <dgm:t>
        <a:bodyPr/>
        <a:lstStyle/>
        <a:p>
          <a:endParaRPr lang="el-GR"/>
        </a:p>
      </dgm:t>
    </dgm:pt>
    <dgm:pt modelId="{EA6F0DC3-C9AE-41AE-BD8F-2D692B4A9EC8}" type="sibTrans" cxnId="{31C2E5E8-4C89-44E1-97D0-BD0F290919EA}">
      <dgm:prSet/>
      <dgm:spPr/>
      <dgm:t>
        <a:bodyPr/>
        <a:lstStyle/>
        <a:p>
          <a:endParaRPr lang="el-GR"/>
        </a:p>
      </dgm:t>
    </dgm:pt>
    <dgm:pt modelId="{9CD7F47C-C58C-4249-81D9-EE0C9EE623EE}">
      <dgm:prSet custT="1"/>
      <dgm:spPr/>
      <dgm:t>
        <a:bodyPr/>
        <a:lstStyle/>
        <a:p>
          <a:r>
            <a:rPr lang="el-GR" sz="2000" b="1" dirty="0" smtClean="0"/>
            <a:t>Κάπνισμα</a:t>
          </a:r>
        </a:p>
      </dgm:t>
    </dgm:pt>
    <dgm:pt modelId="{278269C4-A53B-4B84-A9B4-35FC56A3BD30}" type="parTrans" cxnId="{A301A022-1C71-46BF-B600-3B5173ECB8EB}">
      <dgm:prSet/>
      <dgm:spPr/>
      <dgm:t>
        <a:bodyPr/>
        <a:lstStyle/>
        <a:p>
          <a:endParaRPr lang="el-GR"/>
        </a:p>
      </dgm:t>
    </dgm:pt>
    <dgm:pt modelId="{51815196-B446-425C-9396-DE216CB790CF}" type="sibTrans" cxnId="{A301A022-1C71-46BF-B600-3B5173ECB8EB}">
      <dgm:prSet/>
      <dgm:spPr/>
      <dgm:t>
        <a:bodyPr/>
        <a:lstStyle/>
        <a:p>
          <a:endParaRPr lang="el-GR"/>
        </a:p>
      </dgm:t>
    </dgm:pt>
    <dgm:pt modelId="{BAD1AFBC-82D4-44C3-8D25-C1289B964923}">
      <dgm:prSet custT="1"/>
      <dgm:spPr/>
      <dgm:t>
        <a:bodyPr/>
        <a:lstStyle/>
        <a:p>
          <a:r>
            <a:rPr lang="el-GR" sz="2000" b="1" dirty="0" smtClean="0"/>
            <a:t>Έντονη άσκηση</a:t>
          </a:r>
        </a:p>
      </dgm:t>
    </dgm:pt>
    <dgm:pt modelId="{898E1928-586E-4625-9283-0D0B1DA820BC}" type="parTrans" cxnId="{982021FA-C478-415A-89BA-56CFC9C26A6A}">
      <dgm:prSet/>
      <dgm:spPr/>
      <dgm:t>
        <a:bodyPr/>
        <a:lstStyle/>
        <a:p>
          <a:endParaRPr lang="el-GR"/>
        </a:p>
      </dgm:t>
    </dgm:pt>
    <dgm:pt modelId="{12FFC4FE-E7BA-42C1-83A2-3633FDAFD4BD}" type="sibTrans" cxnId="{982021FA-C478-415A-89BA-56CFC9C26A6A}">
      <dgm:prSet/>
      <dgm:spPr/>
      <dgm:t>
        <a:bodyPr/>
        <a:lstStyle/>
        <a:p>
          <a:endParaRPr lang="el-GR"/>
        </a:p>
      </dgm:t>
    </dgm:pt>
    <dgm:pt modelId="{3FC641EC-D479-4A0C-9978-4086A422020C}">
      <dgm:prSet custT="1"/>
      <dgm:spPr/>
      <dgm:t>
        <a:bodyPr/>
        <a:lstStyle/>
        <a:p>
          <a:r>
            <a:rPr lang="el-GR" sz="2000" b="1" dirty="0" err="1" smtClean="0"/>
            <a:t>Χειρουργι</a:t>
          </a:r>
          <a:r>
            <a:rPr lang="el-GR" sz="2000" b="1" dirty="0" smtClean="0"/>
            <a:t>-</a:t>
          </a:r>
          <a:r>
            <a:rPr lang="el-GR" sz="2000" b="1" dirty="0" err="1" smtClean="0"/>
            <a:t>κές</a:t>
          </a:r>
          <a:r>
            <a:rPr lang="el-GR" sz="2000" b="1" dirty="0" smtClean="0"/>
            <a:t> επεμβάσεις</a:t>
          </a:r>
        </a:p>
      </dgm:t>
    </dgm:pt>
    <dgm:pt modelId="{693CCFE9-D3AF-46DB-968A-680C33379F32}" type="parTrans" cxnId="{BBC1270C-9319-42D0-A2FE-6E6C93EB531E}">
      <dgm:prSet/>
      <dgm:spPr/>
      <dgm:t>
        <a:bodyPr/>
        <a:lstStyle/>
        <a:p>
          <a:endParaRPr lang="el-GR"/>
        </a:p>
      </dgm:t>
    </dgm:pt>
    <dgm:pt modelId="{AE991970-88F4-43B0-86E3-D56F3EC93060}" type="sibTrans" cxnId="{BBC1270C-9319-42D0-A2FE-6E6C93EB531E}">
      <dgm:prSet/>
      <dgm:spPr/>
      <dgm:t>
        <a:bodyPr/>
        <a:lstStyle/>
        <a:p>
          <a:endParaRPr lang="el-GR"/>
        </a:p>
      </dgm:t>
    </dgm:pt>
    <dgm:pt modelId="{B2774A7C-06C3-4D43-AE45-76C29B78D816}">
      <dgm:prSet custT="1"/>
      <dgm:spPr/>
      <dgm:t>
        <a:bodyPr/>
        <a:lstStyle/>
        <a:p>
          <a:r>
            <a:rPr lang="el-GR" sz="2000" b="1" dirty="0" smtClean="0"/>
            <a:t>Φάρμακα</a:t>
          </a:r>
        </a:p>
      </dgm:t>
    </dgm:pt>
    <dgm:pt modelId="{708FD38A-3C88-4A41-91BE-393EFCEF2286}" type="parTrans" cxnId="{7A9D6E5E-F242-4CFA-BBCA-60F13F5ECBF7}">
      <dgm:prSet/>
      <dgm:spPr/>
      <dgm:t>
        <a:bodyPr/>
        <a:lstStyle/>
        <a:p>
          <a:endParaRPr lang="el-GR"/>
        </a:p>
      </dgm:t>
    </dgm:pt>
    <dgm:pt modelId="{F1F756BC-69F1-4192-A3FB-9E3687C86AD0}" type="sibTrans" cxnId="{7A9D6E5E-F242-4CFA-BBCA-60F13F5ECBF7}">
      <dgm:prSet/>
      <dgm:spPr/>
      <dgm:t>
        <a:bodyPr/>
        <a:lstStyle/>
        <a:p>
          <a:endParaRPr lang="el-GR"/>
        </a:p>
      </dgm:t>
    </dgm:pt>
    <dgm:pt modelId="{CA223F95-F924-4987-96DD-8038D255DB86}" type="pres">
      <dgm:prSet presAssocID="{5D664922-E765-4FCC-8EF5-6B29B2332EE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F0E9C7C-17FF-4D3D-92FF-465BC976C77B}" type="pres">
      <dgm:prSet presAssocID="{CBE68D37-AF6D-4D65-BB63-DC9F6B33E8AB}" presName="centerShape" presStyleLbl="node0" presStyleIdx="0" presStyleCnt="1" custScaleX="178534" custScaleY="159942"/>
      <dgm:spPr/>
      <dgm:t>
        <a:bodyPr/>
        <a:lstStyle/>
        <a:p>
          <a:endParaRPr lang="el-GR"/>
        </a:p>
      </dgm:t>
    </dgm:pt>
    <dgm:pt modelId="{AA1AA032-C782-4E37-B11D-4B702B7C5B2C}" type="pres">
      <dgm:prSet presAssocID="{097BAB04-9D46-47E5-A240-2E4F98D8DBF4}" presName="parTrans" presStyleLbl="sibTrans2D1" presStyleIdx="0" presStyleCnt="8"/>
      <dgm:spPr/>
      <dgm:t>
        <a:bodyPr/>
        <a:lstStyle/>
        <a:p>
          <a:endParaRPr lang="el-GR"/>
        </a:p>
      </dgm:t>
    </dgm:pt>
    <dgm:pt modelId="{9C48BD8D-5073-4B61-9630-379C6BD1D2CB}" type="pres">
      <dgm:prSet presAssocID="{097BAB04-9D46-47E5-A240-2E4F98D8DBF4}" presName="connectorText" presStyleLbl="sibTrans2D1" presStyleIdx="0" presStyleCnt="8"/>
      <dgm:spPr/>
      <dgm:t>
        <a:bodyPr/>
        <a:lstStyle/>
        <a:p>
          <a:endParaRPr lang="el-GR"/>
        </a:p>
      </dgm:t>
    </dgm:pt>
    <dgm:pt modelId="{BDDB1B5B-CDA5-4715-9901-4AE33A392E97}" type="pres">
      <dgm:prSet presAssocID="{99DE10D2-D2B2-456B-99DB-6A0396BDD659}" presName="node" presStyleLbl="node1" presStyleIdx="0" presStyleCnt="8" custScaleX="141312" custScaleY="13388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8BDA287-A6C3-4F2F-AE72-C5F24564FE6F}" type="pres">
      <dgm:prSet presAssocID="{789D76F9-D3D3-43B5-819D-57B0A1F9BAE0}" presName="parTrans" presStyleLbl="sibTrans2D1" presStyleIdx="1" presStyleCnt="8"/>
      <dgm:spPr/>
      <dgm:t>
        <a:bodyPr/>
        <a:lstStyle/>
        <a:p>
          <a:endParaRPr lang="el-GR"/>
        </a:p>
      </dgm:t>
    </dgm:pt>
    <dgm:pt modelId="{5571A5D2-5D8F-4742-8267-4EF791B3CE17}" type="pres">
      <dgm:prSet presAssocID="{789D76F9-D3D3-43B5-819D-57B0A1F9BAE0}" presName="connectorText" presStyleLbl="sibTrans2D1" presStyleIdx="1" presStyleCnt="8"/>
      <dgm:spPr/>
      <dgm:t>
        <a:bodyPr/>
        <a:lstStyle/>
        <a:p>
          <a:endParaRPr lang="el-GR"/>
        </a:p>
      </dgm:t>
    </dgm:pt>
    <dgm:pt modelId="{F87EC730-8B7F-4CD8-A9E9-31A6C1654BC6}" type="pres">
      <dgm:prSet presAssocID="{211D6E20-0ABF-4A54-9619-72162E7186B8}" presName="node" presStyleLbl="node1" presStyleIdx="1" presStyleCnt="8" custScaleX="141312" custScaleY="13388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E1CB7B5-6C76-48A6-8B4E-3585DAA0CE02}" type="pres">
      <dgm:prSet presAssocID="{9CDC5292-CE6D-4BF9-96C6-1220D73F170C}" presName="parTrans" presStyleLbl="sibTrans2D1" presStyleIdx="2" presStyleCnt="8"/>
      <dgm:spPr/>
      <dgm:t>
        <a:bodyPr/>
        <a:lstStyle/>
        <a:p>
          <a:endParaRPr lang="el-GR"/>
        </a:p>
      </dgm:t>
    </dgm:pt>
    <dgm:pt modelId="{6DD48008-4B61-4BE4-8105-359127598277}" type="pres">
      <dgm:prSet presAssocID="{9CDC5292-CE6D-4BF9-96C6-1220D73F170C}" presName="connectorText" presStyleLbl="sibTrans2D1" presStyleIdx="2" presStyleCnt="8"/>
      <dgm:spPr/>
      <dgm:t>
        <a:bodyPr/>
        <a:lstStyle/>
        <a:p>
          <a:endParaRPr lang="el-GR"/>
        </a:p>
      </dgm:t>
    </dgm:pt>
    <dgm:pt modelId="{5F8D6EB7-8589-4DE0-9CEA-4BC4A3983CF0}" type="pres">
      <dgm:prSet presAssocID="{79B97080-96EC-4710-9B34-572B27C698F2}" presName="node" presStyleLbl="node1" presStyleIdx="2" presStyleCnt="8" custScaleX="141312" custScaleY="13388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701FF32-6EDD-4BD4-89B0-63510C480858}" type="pres">
      <dgm:prSet presAssocID="{5A96BDCA-CED4-4F39-93C1-7B2A9349626C}" presName="parTrans" presStyleLbl="sibTrans2D1" presStyleIdx="3" presStyleCnt="8"/>
      <dgm:spPr/>
      <dgm:t>
        <a:bodyPr/>
        <a:lstStyle/>
        <a:p>
          <a:endParaRPr lang="el-GR"/>
        </a:p>
      </dgm:t>
    </dgm:pt>
    <dgm:pt modelId="{57CF4B22-3DA7-4685-A218-92D20377791C}" type="pres">
      <dgm:prSet presAssocID="{5A96BDCA-CED4-4F39-93C1-7B2A9349626C}" presName="connectorText" presStyleLbl="sibTrans2D1" presStyleIdx="3" presStyleCnt="8"/>
      <dgm:spPr/>
      <dgm:t>
        <a:bodyPr/>
        <a:lstStyle/>
        <a:p>
          <a:endParaRPr lang="el-GR"/>
        </a:p>
      </dgm:t>
    </dgm:pt>
    <dgm:pt modelId="{4DA5651A-9E3F-44CE-9DCA-9F75314E03B9}" type="pres">
      <dgm:prSet presAssocID="{22896D83-577B-4014-8DEE-35BE37CC8DC8}" presName="node" presStyleLbl="node1" presStyleIdx="3" presStyleCnt="8" custScaleX="141312" custScaleY="13388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5308045-54AE-4935-B4DF-28E40D3E8873}" type="pres">
      <dgm:prSet presAssocID="{278269C4-A53B-4B84-A9B4-35FC56A3BD30}" presName="parTrans" presStyleLbl="sibTrans2D1" presStyleIdx="4" presStyleCnt="8"/>
      <dgm:spPr/>
      <dgm:t>
        <a:bodyPr/>
        <a:lstStyle/>
        <a:p>
          <a:endParaRPr lang="el-GR"/>
        </a:p>
      </dgm:t>
    </dgm:pt>
    <dgm:pt modelId="{C8A45E5F-CB98-4D23-B873-7C2DD0BC6B55}" type="pres">
      <dgm:prSet presAssocID="{278269C4-A53B-4B84-A9B4-35FC56A3BD30}" presName="connectorText" presStyleLbl="sibTrans2D1" presStyleIdx="4" presStyleCnt="8"/>
      <dgm:spPr/>
      <dgm:t>
        <a:bodyPr/>
        <a:lstStyle/>
        <a:p>
          <a:endParaRPr lang="el-GR"/>
        </a:p>
      </dgm:t>
    </dgm:pt>
    <dgm:pt modelId="{D9FA1C2B-B00C-4E8B-8736-C8FA7CDD8EE2}" type="pres">
      <dgm:prSet presAssocID="{9CD7F47C-C58C-4249-81D9-EE0C9EE623EE}" presName="node" presStyleLbl="node1" presStyleIdx="4" presStyleCnt="8" custScaleX="141312" custScaleY="13388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5B4D95B-17E6-4B8D-BBD7-671E39D58D94}" type="pres">
      <dgm:prSet presAssocID="{898E1928-586E-4625-9283-0D0B1DA820BC}" presName="parTrans" presStyleLbl="sibTrans2D1" presStyleIdx="5" presStyleCnt="8"/>
      <dgm:spPr/>
      <dgm:t>
        <a:bodyPr/>
        <a:lstStyle/>
        <a:p>
          <a:endParaRPr lang="el-GR"/>
        </a:p>
      </dgm:t>
    </dgm:pt>
    <dgm:pt modelId="{D9EE8270-2F44-41BA-AB8A-6EFBFE6CBB37}" type="pres">
      <dgm:prSet presAssocID="{898E1928-586E-4625-9283-0D0B1DA820BC}" presName="connectorText" presStyleLbl="sibTrans2D1" presStyleIdx="5" presStyleCnt="8"/>
      <dgm:spPr/>
      <dgm:t>
        <a:bodyPr/>
        <a:lstStyle/>
        <a:p>
          <a:endParaRPr lang="el-GR"/>
        </a:p>
      </dgm:t>
    </dgm:pt>
    <dgm:pt modelId="{AE37123A-8976-4C2F-AF4B-7D23197B02EA}" type="pres">
      <dgm:prSet presAssocID="{BAD1AFBC-82D4-44C3-8D25-C1289B964923}" presName="node" presStyleLbl="node1" presStyleIdx="5" presStyleCnt="8" custScaleX="141312" custScaleY="13388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C5F6E54-69DA-4D4B-A97D-3E1EB35DA632}" type="pres">
      <dgm:prSet presAssocID="{693CCFE9-D3AF-46DB-968A-680C33379F32}" presName="parTrans" presStyleLbl="sibTrans2D1" presStyleIdx="6" presStyleCnt="8"/>
      <dgm:spPr/>
      <dgm:t>
        <a:bodyPr/>
        <a:lstStyle/>
        <a:p>
          <a:endParaRPr lang="el-GR"/>
        </a:p>
      </dgm:t>
    </dgm:pt>
    <dgm:pt modelId="{1199FA69-D8A9-4C93-A92F-49343B1777A6}" type="pres">
      <dgm:prSet presAssocID="{693CCFE9-D3AF-46DB-968A-680C33379F32}" presName="connectorText" presStyleLbl="sibTrans2D1" presStyleIdx="6" presStyleCnt="8"/>
      <dgm:spPr/>
      <dgm:t>
        <a:bodyPr/>
        <a:lstStyle/>
        <a:p>
          <a:endParaRPr lang="el-GR"/>
        </a:p>
      </dgm:t>
    </dgm:pt>
    <dgm:pt modelId="{E183CEAE-63BD-4BF1-AE7D-01CA13A4124B}" type="pres">
      <dgm:prSet presAssocID="{3FC641EC-D479-4A0C-9978-4086A422020C}" presName="node" presStyleLbl="node1" presStyleIdx="6" presStyleCnt="8" custScaleX="141312" custScaleY="13388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ED2BFD8-FABD-41CC-9654-27C65F6C2B67}" type="pres">
      <dgm:prSet presAssocID="{708FD38A-3C88-4A41-91BE-393EFCEF2286}" presName="parTrans" presStyleLbl="sibTrans2D1" presStyleIdx="7" presStyleCnt="8"/>
      <dgm:spPr/>
      <dgm:t>
        <a:bodyPr/>
        <a:lstStyle/>
        <a:p>
          <a:endParaRPr lang="el-GR"/>
        </a:p>
      </dgm:t>
    </dgm:pt>
    <dgm:pt modelId="{06D0B8EC-80B4-4CF9-BBB4-B066DD75770E}" type="pres">
      <dgm:prSet presAssocID="{708FD38A-3C88-4A41-91BE-393EFCEF2286}" presName="connectorText" presStyleLbl="sibTrans2D1" presStyleIdx="7" presStyleCnt="8"/>
      <dgm:spPr/>
      <dgm:t>
        <a:bodyPr/>
        <a:lstStyle/>
        <a:p>
          <a:endParaRPr lang="el-GR"/>
        </a:p>
      </dgm:t>
    </dgm:pt>
    <dgm:pt modelId="{41F9814A-33A4-49D4-9B42-4EFCAC411C7A}" type="pres">
      <dgm:prSet presAssocID="{B2774A7C-06C3-4D43-AE45-76C29B78D816}" presName="node" presStyleLbl="node1" presStyleIdx="7" presStyleCnt="8" custScaleX="141312" custScaleY="13388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85EC7B6-998B-4364-85D9-C820063698F2}" type="presOf" srcId="{9CD7F47C-C58C-4249-81D9-EE0C9EE623EE}" destId="{D9FA1C2B-B00C-4E8B-8736-C8FA7CDD8EE2}" srcOrd="0" destOrd="0" presId="urn:microsoft.com/office/officeart/2005/8/layout/radial5"/>
    <dgm:cxn modelId="{BBFA9C4D-61D4-4A3B-B09F-12CF854621A9}" type="presOf" srcId="{5D664922-E765-4FCC-8EF5-6B29B2332EEB}" destId="{CA223F95-F924-4987-96DD-8038D255DB86}" srcOrd="0" destOrd="0" presId="urn:microsoft.com/office/officeart/2005/8/layout/radial5"/>
    <dgm:cxn modelId="{20674E4E-0CB7-4AD3-98FB-3BBF623817D3}" type="presOf" srcId="{9CDC5292-CE6D-4BF9-96C6-1220D73F170C}" destId="{DE1CB7B5-6C76-48A6-8B4E-3585DAA0CE02}" srcOrd="0" destOrd="0" presId="urn:microsoft.com/office/officeart/2005/8/layout/radial5"/>
    <dgm:cxn modelId="{032ECED4-A924-459D-AC51-3F3CCC8DF909}" type="presOf" srcId="{693CCFE9-D3AF-46DB-968A-680C33379F32}" destId="{1199FA69-D8A9-4C93-A92F-49343B1777A6}" srcOrd="1" destOrd="0" presId="urn:microsoft.com/office/officeart/2005/8/layout/radial5"/>
    <dgm:cxn modelId="{55A24D10-0D01-4FAF-A882-087397329BD7}" type="presOf" srcId="{789D76F9-D3D3-43B5-819D-57B0A1F9BAE0}" destId="{48BDA287-A6C3-4F2F-AE72-C5F24564FE6F}" srcOrd="0" destOrd="0" presId="urn:microsoft.com/office/officeart/2005/8/layout/radial5"/>
    <dgm:cxn modelId="{AB3F8E19-B014-4E57-A411-6DEAF398C3D7}" type="presOf" srcId="{22896D83-577B-4014-8DEE-35BE37CC8DC8}" destId="{4DA5651A-9E3F-44CE-9DCA-9F75314E03B9}" srcOrd="0" destOrd="0" presId="urn:microsoft.com/office/officeart/2005/8/layout/radial5"/>
    <dgm:cxn modelId="{B333FB41-6512-4DFD-A53A-C467106D85CF}" type="presOf" srcId="{789D76F9-D3D3-43B5-819D-57B0A1F9BAE0}" destId="{5571A5D2-5D8F-4742-8267-4EF791B3CE17}" srcOrd="1" destOrd="0" presId="urn:microsoft.com/office/officeart/2005/8/layout/radial5"/>
    <dgm:cxn modelId="{79298F75-24E6-4830-AFA0-390F0A752117}" type="presOf" srcId="{898E1928-586E-4625-9283-0D0B1DA820BC}" destId="{D9EE8270-2F44-41BA-AB8A-6EFBFE6CBB37}" srcOrd="1" destOrd="0" presId="urn:microsoft.com/office/officeart/2005/8/layout/radial5"/>
    <dgm:cxn modelId="{AED2F885-CF92-4DF5-8C13-12C404914B1F}" type="presOf" srcId="{097BAB04-9D46-47E5-A240-2E4F98D8DBF4}" destId="{AA1AA032-C782-4E37-B11D-4B702B7C5B2C}" srcOrd="0" destOrd="0" presId="urn:microsoft.com/office/officeart/2005/8/layout/radial5"/>
    <dgm:cxn modelId="{0A6186FE-408B-4646-8964-389406C29B57}" type="presOf" srcId="{B2774A7C-06C3-4D43-AE45-76C29B78D816}" destId="{41F9814A-33A4-49D4-9B42-4EFCAC411C7A}" srcOrd="0" destOrd="0" presId="urn:microsoft.com/office/officeart/2005/8/layout/radial5"/>
    <dgm:cxn modelId="{A301A022-1C71-46BF-B600-3B5173ECB8EB}" srcId="{CBE68D37-AF6D-4D65-BB63-DC9F6B33E8AB}" destId="{9CD7F47C-C58C-4249-81D9-EE0C9EE623EE}" srcOrd="4" destOrd="0" parTransId="{278269C4-A53B-4B84-A9B4-35FC56A3BD30}" sibTransId="{51815196-B446-425C-9396-DE216CB790CF}"/>
    <dgm:cxn modelId="{C6A7AC8B-45E4-4D8F-A6CF-50B5E5BBD000}" type="presOf" srcId="{708FD38A-3C88-4A41-91BE-393EFCEF2286}" destId="{BED2BFD8-FABD-41CC-9654-27C65F6C2B67}" srcOrd="0" destOrd="0" presId="urn:microsoft.com/office/officeart/2005/8/layout/radial5"/>
    <dgm:cxn modelId="{B84E6FE0-9BA7-4168-B430-08FCDF5380BD}" type="presOf" srcId="{9CDC5292-CE6D-4BF9-96C6-1220D73F170C}" destId="{6DD48008-4B61-4BE4-8105-359127598277}" srcOrd="1" destOrd="0" presId="urn:microsoft.com/office/officeart/2005/8/layout/radial5"/>
    <dgm:cxn modelId="{84149029-93C4-447B-96B2-1CDF99AB38D5}" type="presOf" srcId="{BAD1AFBC-82D4-44C3-8D25-C1289B964923}" destId="{AE37123A-8976-4C2F-AF4B-7D23197B02EA}" srcOrd="0" destOrd="0" presId="urn:microsoft.com/office/officeart/2005/8/layout/radial5"/>
    <dgm:cxn modelId="{718991C9-3585-4525-91FC-AF22CEE4B113}" type="presOf" srcId="{79B97080-96EC-4710-9B34-572B27C698F2}" destId="{5F8D6EB7-8589-4DE0-9CEA-4BC4A3983CF0}" srcOrd="0" destOrd="0" presId="urn:microsoft.com/office/officeart/2005/8/layout/radial5"/>
    <dgm:cxn modelId="{E7E0493D-7CF8-492C-9185-67E57E96294B}" type="presOf" srcId="{693CCFE9-D3AF-46DB-968A-680C33379F32}" destId="{EC5F6E54-69DA-4D4B-A97D-3E1EB35DA632}" srcOrd="0" destOrd="0" presId="urn:microsoft.com/office/officeart/2005/8/layout/radial5"/>
    <dgm:cxn modelId="{5DB2CC8D-975B-41BC-9ED4-BA54042FD602}" type="presOf" srcId="{278269C4-A53B-4B84-A9B4-35FC56A3BD30}" destId="{55308045-54AE-4935-B4DF-28E40D3E8873}" srcOrd="0" destOrd="0" presId="urn:microsoft.com/office/officeart/2005/8/layout/radial5"/>
    <dgm:cxn modelId="{7D1E0CE7-0C5E-4579-B4B0-5FAB6215288C}" srcId="{CBE68D37-AF6D-4D65-BB63-DC9F6B33E8AB}" destId="{99DE10D2-D2B2-456B-99DB-6A0396BDD659}" srcOrd="0" destOrd="0" parTransId="{097BAB04-9D46-47E5-A240-2E4F98D8DBF4}" sibTransId="{66A907FB-D714-4210-87D3-97184669B3A6}"/>
    <dgm:cxn modelId="{982021FA-C478-415A-89BA-56CFC9C26A6A}" srcId="{CBE68D37-AF6D-4D65-BB63-DC9F6B33E8AB}" destId="{BAD1AFBC-82D4-44C3-8D25-C1289B964923}" srcOrd="5" destOrd="0" parTransId="{898E1928-586E-4625-9283-0D0B1DA820BC}" sibTransId="{12FFC4FE-E7BA-42C1-83A2-3633FDAFD4BD}"/>
    <dgm:cxn modelId="{DE312CDE-4FA3-4019-9D1B-F0A107FB7474}" srcId="{5D664922-E765-4FCC-8EF5-6B29B2332EEB}" destId="{CBE68D37-AF6D-4D65-BB63-DC9F6B33E8AB}" srcOrd="0" destOrd="0" parTransId="{5BFF9DBA-9D1B-43E8-86C6-8C2B2E573F26}" sibTransId="{DB2A5EFF-C7C7-457B-9AE2-E272DEDB2D09}"/>
    <dgm:cxn modelId="{D4D98521-50B3-4EC4-BB93-427322160569}" type="presOf" srcId="{5A96BDCA-CED4-4F39-93C1-7B2A9349626C}" destId="{D701FF32-6EDD-4BD4-89B0-63510C480858}" srcOrd="0" destOrd="0" presId="urn:microsoft.com/office/officeart/2005/8/layout/radial5"/>
    <dgm:cxn modelId="{75692409-07E2-4E11-9FCA-7D713C7017CE}" type="presOf" srcId="{898E1928-586E-4625-9283-0D0B1DA820BC}" destId="{A5B4D95B-17E6-4B8D-BBD7-671E39D58D94}" srcOrd="0" destOrd="0" presId="urn:microsoft.com/office/officeart/2005/8/layout/radial5"/>
    <dgm:cxn modelId="{9AEAB380-E2DD-47E4-B138-766D404B364C}" type="presOf" srcId="{5A96BDCA-CED4-4F39-93C1-7B2A9349626C}" destId="{57CF4B22-3DA7-4685-A218-92D20377791C}" srcOrd="1" destOrd="0" presId="urn:microsoft.com/office/officeart/2005/8/layout/radial5"/>
    <dgm:cxn modelId="{7A9D6E5E-F242-4CFA-BBCA-60F13F5ECBF7}" srcId="{CBE68D37-AF6D-4D65-BB63-DC9F6B33E8AB}" destId="{B2774A7C-06C3-4D43-AE45-76C29B78D816}" srcOrd="7" destOrd="0" parTransId="{708FD38A-3C88-4A41-91BE-393EFCEF2286}" sibTransId="{F1F756BC-69F1-4192-A3FB-9E3687C86AD0}"/>
    <dgm:cxn modelId="{6A89B98A-5EE7-40B8-933C-153FA235F7A1}" srcId="{CBE68D37-AF6D-4D65-BB63-DC9F6B33E8AB}" destId="{211D6E20-0ABF-4A54-9619-72162E7186B8}" srcOrd="1" destOrd="0" parTransId="{789D76F9-D3D3-43B5-819D-57B0A1F9BAE0}" sibTransId="{B09188F4-1AE9-4C45-9BDF-DD6C65F354CB}"/>
    <dgm:cxn modelId="{191593A1-E9FD-4400-827D-A49DECBAFE9B}" type="presOf" srcId="{CBE68D37-AF6D-4D65-BB63-DC9F6B33E8AB}" destId="{BF0E9C7C-17FF-4D3D-92FF-465BC976C77B}" srcOrd="0" destOrd="0" presId="urn:microsoft.com/office/officeart/2005/8/layout/radial5"/>
    <dgm:cxn modelId="{D8A7F93F-7715-4723-BE28-B6CFC0C0F0C8}" type="presOf" srcId="{708FD38A-3C88-4A41-91BE-393EFCEF2286}" destId="{06D0B8EC-80B4-4CF9-BBB4-B066DD75770E}" srcOrd="1" destOrd="0" presId="urn:microsoft.com/office/officeart/2005/8/layout/radial5"/>
    <dgm:cxn modelId="{80310E38-D97A-4F1C-B00A-B9CAA0E15A66}" type="presOf" srcId="{211D6E20-0ABF-4A54-9619-72162E7186B8}" destId="{F87EC730-8B7F-4CD8-A9E9-31A6C1654BC6}" srcOrd="0" destOrd="0" presId="urn:microsoft.com/office/officeart/2005/8/layout/radial5"/>
    <dgm:cxn modelId="{74D2CFF3-288B-4950-B167-2E9E9ACF4495}" type="presOf" srcId="{278269C4-A53B-4B84-A9B4-35FC56A3BD30}" destId="{C8A45E5F-CB98-4D23-B873-7C2DD0BC6B55}" srcOrd="1" destOrd="0" presId="urn:microsoft.com/office/officeart/2005/8/layout/radial5"/>
    <dgm:cxn modelId="{BBC1270C-9319-42D0-A2FE-6E6C93EB531E}" srcId="{CBE68D37-AF6D-4D65-BB63-DC9F6B33E8AB}" destId="{3FC641EC-D479-4A0C-9978-4086A422020C}" srcOrd="6" destOrd="0" parTransId="{693CCFE9-D3AF-46DB-968A-680C33379F32}" sibTransId="{AE991970-88F4-43B0-86E3-D56F3EC93060}"/>
    <dgm:cxn modelId="{C09138AB-42C3-44A8-B617-6324A64B6A9D}" srcId="{CBE68D37-AF6D-4D65-BB63-DC9F6B33E8AB}" destId="{79B97080-96EC-4710-9B34-572B27C698F2}" srcOrd="2" destOrd="0" parTransId="{9CDC5292-CE6D-4BF9-96C6-1220D73F170C}" sibTransId="{D4C62520-C95C-4B24-822E-11983C28D9DE}"/>
    <dgm:cxn modelId="{307098D0-1DA8-4DD9-B706-8A45629F4AAC}" type="presOf" srcId="{99DE10D2-D2B2-456B-99DB-6A0396BDD659}" destId="{BDDB1B5B-CDA5-4715-9901-4AE33A392E97}" srcOrd="0" destOrd="0" presId="urn:microsoft.com/office/officeart/2005/8/layout/radial5"/>
    <dgm:cxn modelId="{31C2E5E8-4C89-44E1-97D0-BD0F290919EA}" srcId="{CBE68D37-AF6D-4D65-BB63-DC9F6B33E8AB}" destId="{22896D83-577B-4014-8DEE-35BE37CC8DC8}" srcOrd="3" destOrd="0" parTransId="{5A96BDCA-CED4-4F39-93C1-7B2A9349626C}" sibTransId="{EA6F0DC3-C9AE-41AE-BD8F-2D692B4A9EC8}"/>
    <dgm:cxn modelId="{7DCD520A-6FCF-47F7-B139-9D77B3D82E48}" type="presOf" srcId="{097BAB04-9D46-47E5-A240-2E4F98D8DBF4}" destId="{9C48BD8D-5073-4B61-9630-379C6BD1D2CB}" srcOrd="1" destOrd="0" presId="urn:microsoft.com/office/officeart/2005/8/layout/radial5"/>
    <dgm:cxn modelId="{22AB740A-AE1D-4FDC-BEC7-8FB2C882EBBF}" type="presOf" srcId="{3FC641EC-D479-4A0C-9978-4086A422020C}" destId="{E183CEAE-63BD-4BF1-AE7D-01CA13A4124B}" srcOrd="0" destOrd="0" presId="urn:microsoft.com/office/officeart/2005/8/layout/radial5"/>
    <dgm:cxn modelId="{6FC9E741-9512-4F2F-A6E6-85294B9F90D1}" type="presParOf" srcId="{CA223F95-F924-4987-96DD-8038D255DB86}" destId="{BF0E9C7C-17FF-4D3D-92FF-465BC976C77B}" srcOrd="0" destOrd="0" presId="urn:microsoft.com/office/officeart/2005/8/layout/radial5"/>
    <dgm:cxn modelId="{669F0951-D2C2-4E45-A89B-E874B88EDE30}" type="presParOf" srcId="{CA223F95-F924-4987-96DD-8038D255DB86}" destId="{AA1AA032-C782-4E37-B11D-4B702B7C5B2C}" srcOrd="1" destOrd="0" presId="urn:microsoft.com/office/officeart/2005/8/layout/radial5"/>
    <dgm:cxn modelId="{26C86CA0-BC41-4161-BC03-834176A3FDDE}" type="presParOf" srcId="{AA1AA032-C782-4E37-B11D-4B702B7C5B2C}" destId="{9C48BD8D-5073-4B61-9630-379C6BD1D2CB}" srcOrd="0" destOrd="0" presId="urn:microsoft.com/office/officeart/2005/8/layout/radial5"/>
    <dgm:cxn modelId="{641D5590-A460-495B-A95A-C265E2BD725D}" type="presParOf" srcId="{CA223F95-F924-4987-96DD-8038D255DB86}" destId="{BDDB1B5B-CDA5-4715-9901-4AE33A392E97}" srcOrd="2" destOrd="0" presId="urn:microsoft.com/office/officeart/2005/8/layout/radial5"/>
    <dgm:cxn modelId="{A1156FA5-D382-4A9B-98EB-3443FE415793}" type="presParOf" srcId="{CA223F95-F924-4987-96DD-8038D255DB86}" destId="{48BDA287-A6C3-4F2F-AE72-C5F24564FE6F}" srcOrd="3" destOrd="0" presId="urn:microsoft.com/office/officeart/2005/8/layout/radial5"/>
    <dgm:cxn modelId="{CD327A58-B6C1-4F52-816C-E6B7BBEACD40}" type="presParOf" srcId="{48BDA287-A6C3-4F2F-AE72-C5F24564FE6F}" destId="{5571A5D2-5D8F-4742-8267-4EF791B3CE17}" srcOrd="0" destOrd="0" presId="urn:microsoft.com/office/officeart/2005/8/layout/radial5"/>
    <dgm:cxn modelId="{C2E4AA28-430E-4FC4-A80D-68C870AF8F3A}" type="presParOf" srcId="{CA223F95-F924-4987-96DD-8038D255DB86}" destId="{F87EC730-8B7F-4CD8-A9E9-31A6C1654BC6}" srcOrd="4" destOrd="0" presId="urn:microsoft.com/office/officeart/2005/8/layout/radial5"/>
    <dgm:cxn modelId="{D14A3894-48E1-4666-B68A-20664D498854}" type="presParOf" srcId="{CA223F95-F924-4987-96DD-8038D255DB86}" destId="{DE1CB7B5-6C76-48A6-8B4E-3585DAA0CE02}" srcOrd="5" destOrd="0" presId="urn:microsoft.com/office/officeart/2005/8/layout/radial5"/>
    <dgm:cxn modelId="{0C785995-7894-4584-BDEF-1E916385C5AB}" type="presParOf" srcId="{DE1CB7B5-6C76-48A6-8B4E-3585DAA0CE02}" destId="{6DD48008-4B61-4BE4-8105-359127598277}" srcOrd="0" destOrd="0" presId="urn:microsoft.com/office/officeart/2005/8/layout/radial5"/>
    <dgm:cxn modelId="{A6532A51-1E80-4227-849B-44A672643C21}" type="presParOf" srcId="{CA223F95-F924-4987-96DD-8038D255DB86}" destId="{5F8D6EB7-8589-4DE0-9CEA-4BC4A3983CF0}" srcOrd="6" destOrd="0" presId="urn:microsoft.com/office/officeart/2005/8/layout/radial5"/>
    <dgm:cxn modelId="{C7F8715B-D142-4875-8B72-ACF24D6410D3}" type="presParOf" srcId="{CA223F95-F924-4987-96DD-8038D255DB86}" destId="{D701FF32-6EDD-4BD4-89B0-63510C480858}" srcOrd="7" destOrd="0" presId="urn:microsoft.com/office/officeart/2005/8/layout/radial5"/>
    <dgm:cxn modelId="{3A597E9A-C98B-4954-9403-88CFCF9ABD35}" type="presParOf" srcId="{D701FF32-6EDD-4BD4-89B0-63510C480858}" destId="{57CF4B22-3DA7-4685-A218-92D20377791C}" srcOrd="0" destOrd="0" presId="urn:microsoft.com/office/officeart/2005/8/layout/radial5"/>
    <dgm:cxn modelId="{FFA8619B-5D1F-4CE7-BD74-3CF1BB4F7791}" type="presParOf" srcId="{CA223F95-F924-4987-96DD-8038D255DB86}" destId="{4DA5651A-9E3F-44CE-9DCA-9F75314E03B9}" srcOrd="8" destOrd="0" presId="urn:microsoft.com/office/officeart/2005/8/layout/radial5"/>
    <dgm:cxn modelId="{4CAE4634-1FF5-44A8-BB1D-80BDA414C52B}" type="presParOf" srcId="{CA223F95-F924-4987-96DD-8038D255DB86}" destId="{55308045-54AE-4935-B4DF-28E40D3E8873}" srcOrd="9" destOrd="0" presId="urn:microsoft.com/office/officeart/2005/8/layout/radial5"/>
    <dgm:cxn modelId="{1449BB45-CF11-42FE-A576-0E88EDCBEE44}" type="presParOf" srcId="{55308045-54AE-4935-B4DF-28E40D3E8873}" destId="{C8A45E5F-CB98-4D23-B873-7C2DD0BC6B55}" srcOrd="0" destOrd="0" presId="urn:microsoft.com/office/officeart/2005/8/layout/radial5"/>
    <dgm:cxn modelId="{E0118789-53EB-45C8-A235-3843F0C054F6}" type="presParOf" srcId="{CA223F95-F924-4987-96DD-8038D255DB86}" destId="{D9FA1C2B-B00C-4E8B-8736-C8FA7CDD8EE2}" srcOrd="10" destOrd="0" presId="urn:microsoft.com/office/officeart/2005/8/layout/radial5"/>
    <dgm:cxn modelId="{CEB2554A-4CF2-499E-AFD7-0F3D5B755591}" type="presParOf" srcId="{CA223F95-F924-4987-96DD-8038D255DB86}" destId="{A5B4D95B-17E6-4B8D-BBD7-671E39D58D94}" srcOrd="11" destOrd="0" presId="urn:microsoft.com/office/officeart/2005/8/layout/radial5"/>
    <dgm:cxn modelId="{79C99913-AC7A-4D7A-9AA0-AAC9EBF63105}" type="presParOf" srcId="{A5B4D95B-17E6-4B8D-BBD7-671E39D58D94}" destId="{D9EE8270-2F44-41BA-AB8A-6EFBFE6CBB37}" srcOrd="0" destOrd="0" presId="urn:microsoft.com/office/officeart/2005/8/layout/radial5"/>
    <dgm:cxn modelId="{3D870087-1992-43D8-A518-C348B6032738}" type="presParOf" srcId="{CA223F95-F924-4987-96DD-8038D255DB86}" destId="{AE37123A-8976-4C2F-AF4B-7D23197B02EA}" srcOrd="12" destOrd="0" presId="urn:microsoft.com/office/officeart/2005/8/layout/radial5"/>
    <dgm:cxn modelId="{6369544C-44C4-4F5F-A7B7-C1BE8D4F57BC}" type="presParOf" srcId="{CA223F95-F924-4987-96DD-8038D255DB86}" destId="{EC5F6E54-69DA-4D4B-A97D-3E1EB35DA632}" srcOrd="13" destOrd="0" presId="urn:microsoft.com/office/officeart/2005/8/layout/radial5"/>
    <dgm:cxn modelId="{37E99B56-9AFE-4AF2-B76E-45DF73A88AFE}" type="presParOf" srcId="{EC5F6E54-69DA-4D4B-A97D-3E1EB35DA632}" destId="{1199FA69-D8A9-4C93-A92F-49343B1777A6}" srcOrd="0" destOrd="0" presId="urn:microsoft.com/office/officeart/2005/8/layout/radial5"/>
    <dgm:cxn modelId="{72B4045F-E5D9-4294-981D-776FF8D3D330}" type="presParOf" srcId="{CA223F95-F924-4987-96DD-8038D255DB86}" destId="{E183CEAE-63BD-4BF1-AE7D-01CA13A4124B}" srcOrd="14" destOrd="0" presId="urn:microsoft.com/office/officeart/2005/8/layout/radial5"/>
    <dgm:cxn modelId="{E4D0B6AA-D9A7-4D03-A13F-8FFA861FDDAC}" type="presParOf" srcId="{CA223F95-F924-4987-96DD-8038D255DB86}" destId="{BED2BFD8-FABD-41CC-9654-27C65F6C2B67}" srcOrd="15" destOrd="0" presId="urn:microsoft.com/office/officeart/2005/8/layout/radial5"/>
    <dgm:cxn modelId="{460054CA-3B5C-4D4B-B876-BF1C7097423F}" type="presParOf" srcId="{BED2BFD8-FABD-41CC-9654-27C65F6C2B67}" destId="{06D0B8EC-80B4-4CF9-BBB4-B066DD75770E}" srcOrd="0" destOrd="0" presId="urn:microsoft.com/office/officeart/2005/8/layout/radial5"/>
    <dgm:cxn modelId="{96F1DE55-31F2-4811-99C2-A94440586C59}" type="presParOf" srcId="{CA223F95-F924-4987-96DD-8038D255DB86}" destId="{41F9814A-33A4-49D4-9B42-4EFCAC411C7A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0E9C7C-17FF-4D3D-92FF-465BC976C77B}">
      <dsp:nvSpPr>
        <dsp:cNvPr id="0" name=""/>
        <dsp:cNvSpPr/>
      </dsp:nvSpPr>
      <dsp:spPr>
        <a:xfrm>
          <a:off x="3302528" y="2139993"/>
          <a:ext cx="2215415" cy="1984709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err="1" smtClean="0"/>
            <a:t>Προδιαθεσικοί</a:t>
          </a:r>
          <a:r>
            <a:rPr lang="el-GR" sz="1800" b="1" kern="1200" dirty="0" smtClean="0"/>
            <a:t> Παράγοντες</a:t>
          </a:r>
          <a:endParaRPr lang="el-GR" sz="1800" b="1" kern="1200" dirty="0"/>
        </a:p>
      </dsp:txBody>
      <dsp:txXfrm>
        <a:off x="3302528" y="2139993"/>
        <a:ext cx="2215415" cy="1984709"/>
      </dsp:txXfrm>
    </dsp:sp>
    <dsp:sp modelId="{AA1AA032-C782-4E37-B11D-4B702B7C5B2C}">
      <dsp:nvSpPr>
        <dsp:cNvPr id="0" name=""/>
        <dsp:cNvSpPr/>
      </dsp:nvSpPr>
      <dsp:spPr>
        <a:xfrm rot="16200000">
          <a:off x="4284797" y="1641711"/>
          <a:ext cx="250877" cy="5374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/>
        </a:p>
      </dsp:txBody>
      <dsp:txXfrm rot="16200000">
        <a:off x="4284797" y="1641711"/>
        <a:ext cx="250877" cy="537411"/>
      </dsp:txXfrm>
    </dsp:sp>
    <dsp:sp modelId="{BDDB1B5B-CDA5-4715-9901-4AE33A392E97}">
      <dsp:nvSpPr>
        <dsp:cNvPr id="0" name=""/>
        <dsp:cNvSpPr/>
      </dsp:nvSpPr>
      <dsp:spPr>
        <a:xfrm>
          <a:off x="3405112" y="-238011"/>
          <a:ext cx="2010247" cy="19046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Παχυσαρκία</a:t>
          </a:r>
          <a:endParaRPr lang="el-GR" sz="2000" b="1" kern="1200" dirty="0"/>
        </a:p>
      </dsp:txBody>
      <dsp:txXfrm>
        <a:off x="3405112" y="-238011"/>
        <a:ext cx="2010247" cy="1904650"/>
      </dsp:txXfrm>
    </dsp:sp>
    <dsp:sp modelId="{48BDA287-A6C3-4F2F-AE72-C5F24564FE6F}">
      <dsp:nvSpPr>
        <dsp:cNvPr id="0" name=""/>
        <dsp:cNvSpPr/>
      </dsp:nvSpPr>
      <dsp:spPr>
        <a:xfrm rot="18900000">
          <a:off x="5180161" y="1989017"/>
          <a:ext cx="209397" cy="5374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/>
        </a:p>
      </dsp:txBody>
      <dsp:txXfrm rot="18900000">
        <a:off x="5180161" y="1989017"/>
        <a:ext cx="209397" cy="537411"/>
      </dsp:txXfrm>
    </dsp:sp>
    <dsp:sp modelId="{F87EC730-8B7F-4CD8-A9E9-31A6C1654BC6}">
      <dsp:nvSpPr>
        <dsp:cNvPr id="0" name=""/>
        <dsp:cNvSpPr/>
      </dsp:nvSpPr>
      <dsp:spPr>
        <a:xfrm>
          <a:off x="5114920" y="470214"/>
          <a:ext cx="2010247" cy="19046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Ηλικία</a:t>
          </a:r>
        </a:p>
      </dsp:txBody>
      <dsp:txXfrm>
        <a:off x="5114920" y="470214"/>
        <a:ext cx="2010247" cy="1904650"/>
      </dsp:txXfrm>
    </dsp:sp>
    <dsp:sp modelId="{DE1CB7B5-6C76-48A6-8B4E-3585DAA0CE02}">
      <dsp:nvSpPr>
        <dsp:cNvPr id="0" name=""/>
        <dsp:cNvSpPr/>
      </dsp:nvSpPr>
      <dsp:spPr>
        <a:xfrm>
          <a:off x="5585088" y="2863642"/>
          <a:ext cx="161757" cy="5374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/>
        </a:p>
      </dsp:txBody>
      <dsp:txXfrm>
        <a:off x="5585088" y="2863642"/>
        <a:ext cx="161757" cy="537411"/>
      </dsp:txXfrm>
    </dsp:sp>
    <dsp:sp modelId="{5F8D6EB7-8589-4DE0-9CEA-4BC4A3983CF0}">
      <dsp:nvSpPr>
        <dsp:cNvPr id="0" name=""/>
        <dsp:cNvSpPr/>
      </dsp:nvSpPr>
      <dsp:spPr>
        <a:xfrm>
          <a:off x="5823146" y="2180022"/>
          <a:ext cx="2010247" cy="19046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Κυήσεις</a:t>
          </a:r>
        </a:p>
      </dsp:txBody>
      <dsp:txXfrm>
        <a:off x="5823146" y="2180022"/>
        <a:ext cx="2010247" cy="1904650"/>
      </dsp:txXfrm>
    </dsp:sp>
    <dsp:sp modelId="{D701FF32-6EDD-4BD4-89B0-63510C480858}">
      <dsp:nvSpPr>
        <dsp:cNvPr id="0" name=""/>
        <dsp:cNvSpPr/>
      </dsp:nvSpPr>
      <dsp:spPr>
        <a:xfrm rot="2700000">
          <a:off x="5180161" y="3738266"/>
          <a:ext cx="209397" cy="5374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/>
        </a:p>
      </dsp:txBody>
      <dsp:txXfrm rot="2700000">
        <a:off x="5180161" y="3738266"/>
        <a:ext cx="209397" cy="537411"/>
      </dsp:txXfrm>
    </dsp:sp>
    <dsp:sp modelId="{4DA5651A-9E3F-44CE-9DCA-9F75314E03B9}">
      <dsp:nvSpPr>
        <dsp:cNvPr id="0" name=""/>
        <dsp:cNvSpPr/>
      </dsp:nvSpPr>
      <dsp:spPr>
        <a:xfrm>
          <a:off x="5114920" y="3889830"/>
          <a:ext cx="2010247" cy="190465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err="1" smtClean="0"/>
            <a:t>Δυσκοιλιό</a:t>
          </a:r>
          <a:r>
            <a:rPr lang="el-GR" sz="2000" b="1" kern="1200" dirty="0" smtClean="0"/>
            <a:t>-</a:t>
          </a:r>
          <a:r>
            <a:rPr lang="el-GR" sz="2000" b="1" kern="1200" dirty="0" err="1" smtClean="0"/>
            <a:t>τητα</a:t>
          </a:r>
          <a:endParaRPr lang="el-GR" sz="2000" b="1" kern="1200" dirty="0" smtClean="0"/>
        </a:p>
      </dsp:txBody>
      <dsp:txXfrm>
        <a:off x="5114920" y="3889830"/>
        <a:ext cx="2010247" cy="1904650"/>
      </dsp:txXfrm>
    </dsp:sp>
    <dsp:sp modelId="{55308045-54AE-4935-B4DF-28E40D3E8873}">
      <dsp:nvSpPr>
        <dsp:cNvPr id="0" name=""/>
        <dsp:cNvSpPr/>
      </dsp:nvSpPr>
      <dsp:spPr>
        <a:xfrm rot="5400000">
          <a:off x="4284797" y="4085573"/>
          <a:ext cx="250877" cy="5374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/>
        </a:p>
      </dsp:txBody>
      <dsp:txXfrm rot="5400000">
        <a:off x="4284797" y="4085573"/>
        <a:ext cx="250877" cy="537411"/>
      </dsp:txXfrm>
    </dsp:sp>
    <dsp:sp modelId="{D9FA1C2B-B00C-4E8B-8736-C8FA7CDD8EE2}">
      <dsp:nvSpPr>
        <dsp:cNvPr id="0" name=""/>
        <dsp:cNvSpPr/>
      </dsp:nvSpPr>
      <dsp:spPr>
        <a:xfrm>
          <a:off x="3405112" y="4598056"/>
          <a:ext cx="2010247" cy="190465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Κάπνισμα</a:t>
          </a:r>
        </a:p>
      </dsp:txBody>
      <dsp:txXfrm>
        <a:off x="3405112" y="4598056"/>
        <a:ext cx="2010247" cy="1904650"/>
      </dsp:txXfrm>
    </dsp:sp>
    <dsp:sp modelId="{A5B4D95B-17E6-4B8D-BBD7-671E39D58D94}">
      <dsp:nvSpPr>
        <dsp:cNvPr id="0" name=""/>
        <dsp:cNvSpPr/>
      </dsp:nvSpPr>
      <dsp:spPr>
        <a:xfrm rot="8100000">
          <a:off x="3430912" y="3738266"/>
          <a:ext cx="209397" cy="5374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/>
        </a:p>
      </dsp:txBody>
      <dsp:txXfrm rot="8100000">
        <a:off x="3430912" y="3738266"/>
        <a:ext cx="209397" cy="537411"/>
      </dsp:txXfrm>
    </dsp:sp>
    <dsp:sp modelId="{AE37123A-8976-4C2F-AF4B-7D23197B02EA}">
      <dsp:nvSpPr>
        <dsp:cNvPr id="0" name=""/>
        <dsp:cNvSpPr/>
      </dsp:nvSpPr>
      <dsp:spPr>
        <a:xfrm>
          <a:off x="1695304" y="3889830"/>
          <a:ext cx="2010247" cy="19046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Έντονη άσκηση</a:t>
          </a:r>
        </a:p>
      </dsp:txBody>
      <dsp:txXfrm>
        <a:off x="1695304" y="3889830"/>
        <a:ext cx="2010247" cy="1904650"/>
      </dsp:txXfrm>
    </dsp:sp>
    <dsp:sp modelId="{EC5F6E54-69DA-4D4B-A97D-3E1EB35DA632}">
      <dsp:nvSpPr>
        <dsp:cNvPr id="0" name=""/>
        <dsp:cNvSpPr/>
      </dsp:nvSpPr>
      <dsp:spPr>
        <a:xfrm rot="10800000">
          <a:off x="3073626" y="2863642"/>
          <a:ext cx="161757" cy="5374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/>
        </a:p>
      </dsp:txBody>
      <dsp:txXfrm rot="10800000">
        <a:off x="3073626" y="2863642"/>
        <a:ext cx="161757" cy="537411"/>
      </dsp:txXfrm>
    </dsp:sp>
    <dsp:sp modelId="{E183CEAE-63BD-4BF1-AE7D-01CA13A4124B}">
      <dsp:nvSpPr>
        <dsp:cNvPr id="0" name=""/>
        <dsp:cNvSpPr/>
      </dsp:nvSpPr>
      <dsp:spPr>
        <a:xfrm>
          <a:off x="987078" y="2180022"/>
          <a:ext cx="2010247" cy="19046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err="1" smtClean="0"/>
            <a:t>Χειρουργι</a:t>
          </a:r>
          <a:r>
            <a:rPr lang="el-GR" sz="2000" b="1" kern="1200" dirty="0" smtClean="0"/>
            <a:t>-</a:t>
          </a:r>
          <a:r>
            <a:rPr lang="el-GR" sz="2000" b="1" kern="1200" dirty="0" err="1" smtClean="0"/>
            <a:t>κές</a:t>
          </a:r>
          <a:r>
            <a:rPr lang="el-GR" sz="2000" b="1" kern="1200" dirty="0" smtClean="0"/>
            <a:t> επεμβάσεις</a:t>
          </a:r>
        </a:p>
      </dsp:txBody>
      <dsp:txXfrm>
        <a:off x="987078" y="2180022"/>
        <a:ext cx="2010247" cy="1904650"/>
      </dsp:txXfrm>
    </dsp:sp>
    <dsp:sp modelId="{BED2BFD8-FABD-41CC-9654-27C65F6C2B67}">
      <dsp:nvSpPr>
        <dsp:cNvPr id="0" name=""/>
        <dsp:cNvSpPr/>
      </dsp:nvSpPr>
      <dsp:spPr>
        <a:xfrm rot="13500000">
          <a:off x="3430912" y="1989017"/>
          <a:ext cx="209397" cy="5374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/>
        </a:p>
      </dsp:txBody>
      <dsp:txXfrm rot="13500000">
        <a:off x="3430912" y="1989017"/>
        <a:ext cx="209397" cy="537411"/>
      </dsp:txXfrm>
    </dsp:sp>
    <dsp:sp modelId="{41F9814A-33A4-49D4-9B42-4EFCAC411C7A}">
      <dsp:nvSpPr>
        <dsp:cNvPr id="0" name=""/>
        <dsp:cNvSpPr/>
      </dsp:nvSpPr>
      <dsp:spPr>
        <a:xfrm>
          <a:off x="1695304" y="470214"/>
          <a:ext cx="2010247" cy="19046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Φάρμακα</a:t>
          </a:r>
        </a:p>
      </dsp:txBody>
      <dsp:txXfrm>
        <a:off x="1695304" y="470214"/>
        <a:ext cx="2010247" cy="1904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1C2E-0DBC-4B28-B68D-F5DB8BD38A34}" type="datetimeFigureOut">
              <a:rPr lang="el-GR" smtClean="0"/>
              <a:pPr/>
              <a:t>19/1/2015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BDFD-FC61-41FE-8EBD-1477094AF76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1C2E-0DBC-4B28-B68D-F5DB8BD38A34}" type="datetimeFigureOut">
              <a:rPr lang="el-GR" smtClean="0"/>
              <a:pPr/>
              <a:t>19/1/2015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BDFD-FC61-41FE-8EBD-1477094AF76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1C2E-0DBC-4B28-B68D-F5DB8BD38A34}" type="datetimeFigureOut">
              <a:rPr lang="el-GR" smtClean="0"/>
              <a:pPr/>
              <a:t>19/1/2015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BDFD-FC61-41FE-8EBD-1477094AF76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1C2E-0DBC-4B28-B68D-F5DB8BD38A34}" type="datetimeFigureOut">
              <a:rPr lang="el-GR" smtClean="0"/>
              <a:pPr/>
              <a:t>19/1/2015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BDFD-FC61-41FE-8EBD-1477094AF76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1C2E-0DBC-4B28-B68D-F5DB8BD38A34}" type="datetimeFigureOut">
              <a:rPr lang="el-GR" smtClean="0"/>
              <a:pPr/>
              <a:t>19/1/2015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BDFD-FC61-41FE-8EBD-1477094AF76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1C2E-0DBC-4B28-B68D-F5DB8BD38A34}" type="datetimeFigureOut">
              <a:rPr lang="el-GR" smtClean="0"/>
              <a:pPr/>
              <a:t>19/1/2015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BDFD-FC61-41FE-8EBD-1477094AF76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1C2E-0DBC-4B28-B68D-F5DB8BD38A34}" type="datetimeFigureOut">
              <a:rPr lang="el-GR" smtClean="0"/>
              <a:pPr/>
              <a:t>19/1/2015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BDFD-FC61-41FE-8EBD-1477094AF76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1C2E-0DBC-4B28-B68D-F5DB8BD38A34}" type="datetimeFigureOut">
              <a:rPr lang="el-GR" smtClean="0"/>
              <a:pPr/>
              <a:t>19/1/2015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BDFD-FC61-41FE-8EBD-1477094AF76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1C2E-0DBC-4B28-B68D-F5DB8BD38A34}" type="datetimeFigureOut">
              <a:rPr lang="el-GR" smtClean="0"/>
              <a:pPr/>
              <a:t>19/1/2015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BDFD-FC61-41FE-8EBD-1477094AF76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1C2E-0DBC-4B28-B68D-F5DB8BD38A34}" type="datetimeFigureOut">
              <a:rPr lang="el-GR" smtClean="0"/>
              <a:pPr/>
              <a:t>19/1/2015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BDFD-FC61-41FE-8EBD-1477094AF76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1C2E-0DBC-4B28-B68D-F5DB8BD38A34}" type="datetimeFigureOut">
              <a:rPr lang="el-GR" smtClean="0"/>
              <a:pPr/>
              <a:t>19/1/2015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BDFD-FC61-41FE-8EBD-1477094AF76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-3000" contrast="18000"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A1C2E-0DBC-4B28-B68D-F5DB8BD38A34}" type="datetimeFigureOut">
              <a:rPr lang="el-GR" smtClean="0"/>
              <a:pPr/>
              <a:t>19/1/2015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DBDFD-FC61-41FE-8EBD-1477094AF76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6105809987_8f3d7a8d67_b.jpg"/>
          <p:cNvPicPr>
            <a:picLocks noChangeAspect="1"/>
          </p:cNvPicPr>
          <p:nvPr/>
        </p:nvPicPr>
        <p:blipFill>
          <a:blip r:embed="rId2" cstate="print">
            <a:lum bright="15000" contras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r>
              <a:rPr lang="el-GR" b="1" dirty="0" smtClean="0"/>
              <a:t>Ακράτεια Ούρων</a:t>
            </a:r>
            <a:endParaRPr lang="el-GR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5373216"/>
            <a:ext cx="9144000" cy="175260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Φοιτήτριες Ζ’ εξαμήνου, τμήμα Μαιευτικής, Σχολή Επαγγελμάτων Υγείας και Πρόνοιας, Τ.Ε.Ι. Αθήνας</a:t>
            </a:r>
            <a:endParaRPr lang="el-G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3 - Εικόνα" descr="ΤΕΙ ΑΘΗΝΑΣ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1264" y="5805264"/>
            <a:ext cx="1052736" cy="1052736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0" y="6381328"/>
            <a:ext cx="738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Ημερίδα «Υγεία της Γυναίκας», Αλιβέρι, 22/01/2015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228416"/>
            <a:ext cx="2915816" cy="3629584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el-GR" dirty="0" smtClean="0"/>
              <a:t>Πώς αντιμετωπίζεται;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196752"/>
            <a:ext cx="8229600" cy="4525963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Blip>
                <a:blip r:embed="rId4"/>
              </a:buBlip>
            </a:pPr>
            <a:endParaRPr lang="el-GR" sz="2800" b="1" dirty="0" smtClean="0"/>
          </a:p>
          <a:p>
            <a:pPr marL="514350" indent="-514350">
              <a:lnSpc>
                <a:spcPct val="150000"/>
              </a:lnSpc>
              <a:buBlip>
                <a:blip r:embed="rId4"/>
              </a:buBlip>
            </a:pPr>
            <a:r>
              <a:rPr lang="el-GR" sz="2800" b="1" dirty="0" smtClean="0"/>
              <a:t>Αλλαγή συνηθειών και συμπεριφοράς</a:t>
            </a:r>
          </a:p>
          <a:p>
            <a:pPr marL="514350" indent="-514350">
              <a:lnSpc>
                <a:spcPct val="150000"/>
              </a:lnSpc>
              <a:buBlip>
                <a:blip r:embed="rId4"/>
              </a:buBlip>
            </a:pPr>
            <a:r>
              <a:rPr lang="el-GR" sz="2800" b="1" dirty="0" smtClean="0"/>
              <a:t>Φυσικοθεραπεία μυών πυελικού εδάφους</a:t>
            </a:r>
          </a:p>
          <a:p>
            <a:pPr marL="514350" indent="-514350">
              <a:lnSpc>
                <a:spcPct val="150000"/>
              </a:lnSpc>
              <a:buBlip>
                <a:blip r:embed="rId4"/>
              </a:buBlip>
            </a:pPr>
            <a:r>
              <a:rPr lang="el-GR" sz="2800" b="1" dirty="0" smtClean="0"/>
              <a:t>Φαρμακοθεραπεία</a:t>
            </a:r>
          </a:p>
          <a:p>
            <a:pPr marL="514350" indent="-514350">
              <a:lnSpc>
                <a:spcPct val="150000"/>
              </a:lnSpc>
              <a:buBlip>
                <a:blip r:embed="rId4"/>
              </a:buBlip>
            </a:pPr>
            <a:r>
              <a:rPr lang="el-GR" sz="2800" b="1" dirty="0" smtClean="0"/>
              <a:t>Χειρουργική αντιμετώπιση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6" name="5 - Εικόνα" descr="think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88640"/>
            <a:ext cx="1979712" cy="181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Ασκήσεις </a:t>
            </a:r>
            <a:r>
              <a:rPr lang="en-US" dirty="0" err="1" smtClean="0"/>
              <a:t>Kegel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Ανατομία</a:t>
            </a:r>
          </a:p>
          <a:p>
            <a:endParaRPr lang="el-GR" dirty="0"/>
          </a:p>
        </p:txBody>
      </p:sp>
      <p:pic>
        <p:nvPicPr>
          <p:cNvPr id="4" name="3 - Εικόνα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795747"/>
            <a:ext cx="4932040" cy="3361445"/>
          </a:xfrm>
          <a:prstGeom prst="rect">
            <a:avLst/>
          </a:prstGeom>
        </p:spPr>
      </p:pic>
      <p:pic>
        <p:nvPicPr>
          <p:cNvPr id="5" name="4 - Εικόνα" descr="90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45024"/>
            <a:ext cx="4211960" cy="291626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akratia our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662" y="2952098"/>
            <a:ext cx="1289336" cy="1459125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Ασκήσεις </a:t>
            </a:r>
            <a:r>
              <a:rPr lang="en-US" dirty="0" err="1" smtClean="0"/>
              <a:t>kegel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el-GR" sz="2600" b="1" i="1" dirty="0" smtClean="0"/>
              <a:t>Άσκηση 1)</a:t>
            </a:r>
            <a:r>
              <a:rPr lang="el-GR" sz="2600" dirty="0" smtClean="0"/>
              <a:t> </a:t>
            </a:r>
          </a:p>
          <a:p>
            <a:pPr>
              <a:buNone/>
            </a:pPr>
            <a:r>
              <a:rPr lang="el-GR" sz="2600" dirty="0" smtClean="0"/>
              <a:t>	Κάθε φόρα που νιώθετε την ανάγκη για ούρηση, ασκείστε πίεση στους μύες του πυελικού εδάφους, όπως κάνετε όταν θέλετε να συγκρατήσετε τα ούρα επειδή δεν υπάρχει διαθέσιμη τουαλέτα.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r>
              <a:rPr lang="el-GR" sz="2600" b="1" i="1" dirty="0" smtClean="0"/>
              <a:t>Άσκηση 2)</a:t>
            </a:r>
          </a:p>
          <a:p>
            <a:pPr>
              <a:buNone/>
            </a:pPr>
            <a:r>
              <a:rPr lang="el-GR" sz="2600" dirty="0" smtClean="0"/>
              <a:t>	Όταν βρίσκεστε στην τουαλέτα και αρχίζετε την ούρηση, σταματήστε για λίγο τη ροή των ούρων. Στη συνέχεια χαλαρώστε και αφήστε μικρή ποσότητα ούρων να διαφύγει ξανά. Επαναλάβετε έως ότου αδειάσει η κύστη. </a:t>
            </a:r>
          </a:p>
        </p:txBody>
      </p:sp>
      <p:pic>
        <p:nvPicPr>
          <p:cNvPr id="7" name="6 - Εικόνα" descr="Pelvic-Floor-Fr456-web-lamend.jpg"/>
          <p:cNvPicPr>
            <a:picLocks noChangeAspect="1"/>
          </p:cNvPicPr>
          <p:nvPr/>
        </p:nvPicPr>
        <p:blipFill>
          <a:blip r:embed="rId4" cstate="print">
            <a:lum bright="-12000" contrast="31000"/>
          </a:blip>
          <a:stretch>
            <a:fillRect/>
          </a:stretch>
        </p:blipFill>
        <p:spPr>
          <a:xfrm>
            <a:off x="7092280" y="0"/>
            <a:ext cx="1854597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0904881_1524096217870289_410690019_n!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4437112"/>
            <a:ext cx="5184576" cy="2420888"/>
          </a:xfrm>
          <a:prstGeom prst="rect">
            <a:avLst/>
          </a:prstGeom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marL="514350" indent="-514350"/>
            <a:r>
              <a:rPr lang="el-GR" b="1" i="1" dirty="0" smtClean="0"/>
              <a:t>Άσκηση 3)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Αδειάζετε </a:t>
            </a:r>
            <a:r>
              <a:rPr lang="el-GR" dirty="0" smtClean="0"/>
              <a:t>την ουροδόχο κύστη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Συσπάτε </a:t>
            </a:r>
            <a:r>
              <a:rPr lang="el-GR" dirty="0" smtClean="0"/>
              <a:t>τους μύες του πυελικού εδάφους για 3’’-10’’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Χαλαρώνετε </a:t>
            </a:r>
            <a:r>
              <a:rPr lang="el-GR" dirty="0" smtClean="0"/>
              <a:t>μεταξύ των συσπάσεων για 10’’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Κάνετε </a:t>
            </a:r>
            <a:r>
              <a:rPr lang="el-GR" dirty="0" smtClean="0"/>
              <a:t>10 επαναλήψεις 3-5 φορές τη μέρα.</a:t>
            </a:r>
          </a:p>
          <a:p>
            <a:pPr marL="514350" indent="-514350"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35000" contrast="24000"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akratia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3140968"/>
            <a:ext cx="7307736" cy="3474649"/>
          </a:xfrm>
        </p:spPr>
      </p:pic>
      <p:pic>
        <p:nvPicPr>
          <p:cNvPr id="5" name="4 - Εικόνα" descr="Pelvic-Floor-Fr456-web-amen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32656"/>
            <a:ext cx="8424001" cy="25922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5000"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dotted-panties-pin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07298">
            <a:off x="566295" y="359755"/>
            <a:ext cx="2087386" cy="1294179"/>
          </a:xfrm>
          <a:prstGeom prst="rect">
            <a:avLst/>
          </a:prstGeom>
        </p:spPr>
      </p:pic>
      <p:pic>
        <p:nvPicPr>
          <p:cNvPr id="5" name="4 - Εικόνα" descr="p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3286" y="2564904"/>
            <a:ext cx="1940714" cy="4293096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Συμβουλευτική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þ"/>
            </a:pPr>
            <a:r>
              <a:rPr lang="el-GR" dirty="0" smtClean="0"/>
              <a:t>Να αποφεύγετε τους πολλούς καφέδες, το αλκοόλ και τα καυτερά φαγητά.</a:t>
            </a:r>
          </a:p>
          <a:p>
            <a:pPr>
              <a:buFont typeface="Wingdings" pitchFamily="2" charset="2"/>
              <a:buChar char="þ"/>
            </a:pPr>
            <a:r>
              <a:rPr lang="el-GR" dirty="0" smtClean="0"/>
              <a:t>Να μην παραμελείτε τις ασκήσεις </a:t>
            </a:r>
            <a:r>
              <a:rPr lang="en-US" dirty="0" err="1" smtClean="0"/>
              <a:t>kegel</a:t>
            </a:r>
            <a:r>
              <a:rPr lang="el-GR" dirty="0" smtClean="0"/>
              <a:t>.</a:t>
            </a:r>
          </a:p>
          <a:p>
            <a:pPr>
              <a:buFont typeface="Wingdings" pitchFamily="2" charset="2"/>
              <a:buChar char="þ"/>
            </a:pPr>
            <a:r>
              <a:rPr lang="el-GR" dirty="0" smtClean="0"/>
              <a:t>Να τηρείτε τους κανόνες υγιεινής </a:t>
            </a:r>
            <a:r>
              <a:rPr lang="en-US" dirty="0" smtClean="0"/>
              <a:t>:</a:t>
            </a:r>
          </a:p>
          <a:p>
            <a:pPr lvl="1">
              <a:buBlip>
                <a:blip r:embed="rId5"/>
              </a:buBlip>
            </a:pPr>
            <a:r>
              <a:rPr lang="el-GR" dirty="0" smtClean="0"/>
              <a:t>Καθαριότητα γεννητικής περιοχής</a:t>
            </a:r>
          </a:p>
          <a:p>
            <a:pPr lvl="1">
              <a:buBlip>
                <a:blip r:embed="rId5"/>
              </a:buBlip>
            </a:pPr>
            <a:r>
              <a:rPr lang="el-GR" dirty="0" smtClean="0"/>
              <a:t>Χρήση βαμβακερών εσωρούχων </a:t>
            </a:r>
          </a:p>
          <a:p>
            <a:pPr lvl="1">
              <a:buBlip>
                <a:blip r:embed="rId5"/>
              </a:buBlip>
            </a:pPr>
            <a:r>
              <a:rPr lang="el-GR" dirty="0" smtClean="0"/>
              <a:t>Πλύσιμο και σιδέρωμα των εσωρούχων</a:t>
            </a:r>
          </a:p>
          <a:p>
            <a:pPr lvl="1">
              <a:buBlip>
                <a:blip r:embed="rId5"/>
              </a:buBlip>
            </a:pPr>
            <a:r>
              <a:rPr lang="el-GR" dirty="0" smtClean="0"/>
              <a:t>Συχνή αλλαγή πάνας εάν φοράτε.</a:t>
            </a:r>
            <a:endParaRPr lang="el-GR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- Ομάδα"/>
          <p:cNvGrpSpPr/>
          <p:nvPr/>
        </p:nvGrpSpPr>
        <p:grpSpPr>
          <a:xfrm>
            <a:off x="2483768" y="908720"/>
            <a:ext cx="4176464" cy="4467619"/>
            <a:chOff x="2994575" y="1980440"/>
            <a:chExt cx="2232248" cy="2718675"/>
          </a:xfrm>
        </p:grpSpPr>
        <p:sp>
          <p:nvSpPr>
            <p:cNvPr id="6" name="5 - Ισοσκελές τρίγωνο"/>
            <p:cNvSpPr/>
            <p:nvPr/>
          </p:nvSpPr>
          <p:spPr>
            <a:xfrm>
              <a:off x="2994575" y="1980440"/>
              <a:ext cx="2232248" cy="2448272"/>
            </a:xfrm>
            <a:prstGeom prst="triangle">
              <a:avLst/>
            </a:prstGeom>
            <a:solidFill>
              <a:srgbClr val="FFFF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6 - TextBox"/>
            <p:cNvSpPr txBox="1"/>
            <p:nvPr/>
          </p:nvSpPr>
          <p:spPr>
            <a:xfrm>
              <a:off x="3802803" y="2462448"/>
              <a:ext cx="864096" cy="2236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0" dirty="0" smtClean="0"/>
                <a:t>!</a:t>
              </a:r>
              <a:endParaRPr lang="el-GR" sz="20000" dirty="0"/>
            </a:p>
          </p:txBody>
        </p:sp>
      </p:grpSp>
      <p:pic>
        <p:nvPicPr>
          <p:cNvPr id="4" name="3 - Θέση περιεχομένου" descr="gc-56-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836712"/>
            <a:ext cx="5289451" cy="528945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Μιλήστε για το πρόβλημά σας!</a:t>
            </a:r>
            <a:endParaRPr lang="el-GR" dirty="0"/>
          </a:p>
        </p:txBody>
      </p:sp>
      <p:pic>
        <p:nvPicPr>
          <p:cNvPr id="4" name="3 - Θέση περιεχομένου" descr="520886-57bc08774f80e18cd3f2c7bee423ed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8048625" cy="4238625"/>
          </a:xfrm>
        </p:spPr>
      </p:pic>
      <p:sp>
        <p:nvSpPr>
          <p:cNvPr id="5" name="4 - TextBox"/>
          <p:cNvSpPr txBox="1"/>
          <p:nvPr/>
        </p:nvSpPr>
        <p:spPr>
          <a:xfrm>
            <a:off x="1763688" y="5589240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r>
              <a:rPr lang="el-GR" sz="4200" b="1" i="1" dirty="0" smtClean="0">
                <a:solidFill>
                  <a:srgbClr val="FF0000"/>
                </a:solidFill>
              </a:rPr>
              <a:t> Μη νιώθετε ντροπή !</a:t>
            </a:r>
            <a:endParaRPr lang="el-GR" sz="4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el-GR" sz="5400" b="1" dirty="0" smtClean="0">
                <a:solidFill>
                  <a:srgbClr val="FFFF99"/>
                </a:solidFill>
              </a:rPr>
              <a:t>Ευχαριστούμε πολύ για την προσοχή σας!</a:t>
            </a:r>
            <a:endParaRPr lang="el-GR" sz="5400" b="1" dirty="0">
              <a:solidFill>
                <a:srgbClr val="FFFF99"/>
              </a:solidFill>
            </a:endParaRPr>
          </a:p>
        </p:txBody>
      </p:sp>
      <p:pic>
        <p:nvPicPr>
          <p:cNvPr id="5" name="4 - Εικόνα" descr="18799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708920"/>
            <a:ext cx="6570637" cy="3652614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η ακράτεια ούρων;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sz="2400" dirty="0" smtClean="0"/>
              <a:t>Ακράτεια ούρων: </a:t>
            </a:r>
            <a:r>
              <a:rPr lang="el-GR" sz="2000" dirty="0" smtClean="0"/>
              <a:t>η μη ηθελημένη απώλεια ούρων η οποία συναντάται στο 10-50% των γυναικών όλων των ηλικιών</a:t>
            </a:r>
            <a:r>
              <a:rPr lang="en-US" sz="2000" dirty="0" smtClean="0"/>
              <a:t> </a:t>
            </a:r>
            <a:r>
              <a:rPr lang="el-GR" sz="2000" dirty="0" smtClean="0"/>
              <a:t>.</a:t>
            </a:r>
          </a:p>
          <a:p>
            <a:pPr>
              <a:spcAft>
                <a:spcPts val="600"/>
              </a:spcAft>
            </a:pPr>
            <a:endParaRPr lang="el-GR" sz="2000" dirty="0" smtClean="0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1259632" y="2420888"/>
          <a:ext cx="6840760" cy="12241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20380"/>
                <a:gridCol w="3420380"/>
              </a:tblGrid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Συχνουρία</a:t>
                      </a:r>
                      <a:endParaRPr lang="el-GR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err="1" smtClean="0"/>
                        <a:t>Νυκτουρία</a:t>
                      </a:r>
                      <a:endParaRPr lang="el-GR" sz="2200" dirty="0"/>
                    </a:p>
                  </a:txBody>
                  <a:tcPr anchor="ctr"/>
                </a:tc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6-8 φορές ούρηση τη</a:t>
                      </a:r>
                      <a:r>
                        <a:rPr lang="el-GR" sz="2000" baseline="0" dirty="0" smtClean="0"/>
                        <a:t>ν ημέρα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&gt;2 φορές ούρηση τη νύχτα</a:t>
                      </a:r>
                      <a:endParaRPr lang="el-GR" sz="20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4 - Εικόνα" descr="questions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914775"/>
            <a:ext cx="1428750" cy="294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Στοιχεία ανατομίας</a:t>
            </a:r>
            <a:endParaRPr lang="el-GR" dirty="0"/>
          </a:p>
        </p:txBody>
      </p:sp>
      <p:pic>
        <p:nvPicPr>
          <p:cNvPr id="4" name="3 - Θέση περιεχομένου" descr="Ανατομί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7776864" cy="404301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5000"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ακράτειας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Ακράτεια προσπάθειας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Επιτακτική ακράτεια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Μικτή ακράτεια (</a:t>
            </a:r>
            <a:r>
              <a:rPr lang="el-GR" sz="2800" dirty="0" err="1" smtClean="0"/>
              <a:t>συνδιασμός</a:t>
            </a:r>
            <a:r>
              <a:rPr lang="el-GR" sz="2800" dirty="0" smtClean="0"/>
              <a:t> των δυο παραπάνω)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Ακράτεια υπερπλήρωσης</a:t>
            </a:r>
          </a:p>
          <a:p>
            <a:endParaRPr lang="el-GR" b="1" u="sng" dirty="0" smtClean="0"/>
          </a:p>
          <a:p>
            <a:endParaRPr lang="el-GR" b="1" u="sng" dirty="0" smtClean="0"/>
          </a:p>
          <a:p>
            <a:endParaRPr lang="el-GR" b="1" u="sng" dirty="0" smtClean="0"/>
          </a:p>
          <a:p>
            <a:endParaRPr lang="el-GR" dirty="0"/>
          </a:p>
        </p:txBody>
      </p:sp>
      <p:pic>
        <p:nvPicPr>
          <p:cNvPr id="6" name="5 - Εικόνα" descr="ΕΙΚΟΝΑ 1-ΕΙΔΗ ΑΚΡΑΤΕΙΑΣ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846503"/>
            <a:ext cx="5904656" cy="3011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5000"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Ακράτεια προσπάθειας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400" dirty="0" smtClean="0"/>
              <a:t>	</a:t>
            </a:r>
            <a:r>
              <a:rPr lang="el-GR" sz="2800" i="1" dirty="0" smtClean="0"/>
              <a:t>Νιώθετε να σας φεύγουν ούρα κατά το 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l-GR" sz="2400" dirty="0" smtClean="0"/>
              <a:t>Βήχα;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l-GR" sz="2400" dirty="0" err="1" smtClean="0"/>
              <a:t>Πτάρνισμα</a:t>
            </a:r>
            <a:r>
              <a:rPr lang="el-GR" sz="2400" dirty="0" smtClean="0"/>
              <a:t>;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l-GR" sz="2400" dirty="0" smtClean="0"/>
              <a:t>Γέλιο;</a:t>
            </a:r>
            <a:endParaRPr lang="el-GR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l-GR" sz="2400" dirty="0" smtClean="0"/>
              <a:t>Άρση Βάρους ;</a:t>
            </a:r>
          </a:p>
        </p:txBody>
      </p:sp>
      <p:pic>
        <p:nvPicPr>
          <p:cNvPr id="5" name="4 - Εικόνα" descr="leaking-bladder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2204864"/>
            <a:ext cx="4855830" cy="37890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5000"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Επιτακτική ακράτεια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2800" i="1" dirty="0" smtClean="0"/>
              <a:t>Νιώθετε έντονη και ξαφνική ανάγκη </a:t>
            </a:r>
          </a:p>
          <a:p>
            <a:pPr>
              <a:buNone/>
            </a:pPr>
            <a:r>
              <a:rPr lang="el-GR" sz="2800" i="1" dirty="0" smtClean="0"/>
              <a:t>για ούρηση;</a:t>
            </a:r>
          </a:p>
          <a:p>
            <a:pPr>
              <a:buNone/>
            </a:pPr>
            <a:r>
              <a:rPr lang="el-GR" sz="2400" dirty="0" smtClean="0"/>
              <a:t>	</a:t>
            </a:r>
          </a:p>
          <a:p>
            <a:pPr>
              <a:buNone/>
            </a:pPr>
            <a:endParaRPr lang="el-GR" sz="2400" dirty="0" smtClean="0"/>
          </a:p>
        </p:txBody>
      </p:sp>
      <p:pic>
        <p:nvPicPr>
          <p:cNvPr id="4" name="3 - Εικόνα" descr="epitaktik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484784"/>
            <a:ext cx="2481808" cy="5060562"/>
          </a:xfrm>
          <a:prstGeom prst="rect">
            <a:avLst/>
          </a:prstGeom>
        </p:spPr>
      </p:pic>
      <p:pic>
        <p:nvPicPr>
          <p:cNvPr id="8" name="7 - Εικόνα" descr="Εικόνα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708920"/>
            <a:ext cx="3168353" cy="3528391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5000"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/>
              <a:t>Ακράτεια υπερπλήρωσης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l-GR" sz="2800" i="1" dirty="0" smtClean="0"/>
              <a:t>Νιώθετε να χάνετε ούρα χωρίς όμως</a:t>
            </a:r>
          </a:p>
          <a:p>
            <a:pPr>
              <a:spcBef>
                <a:spcPts val="0"/>
              </a:spcBef>
              <a:buNone/>
            </a:pPr>
            <a:r>
              <a:rPr lang="el-GR" sz="2800" i="1" dirty="0" smtClean="0"/>
              <a:t>να έχετε επιθυμία να ουρήσετε;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l-GR" dirty="0" smtClean="0"/>
              <a:t>	</a:t>
            </a:r>
            <a:endParaRPr lang="el-GR" dirty="0"/>
          </a:p>
        </p:txBody>
      </p:sp>
      <p:pic>
        <p:nvPicPr>
          <p:cNvPr id="5" name="4 - Εικόνα" descr="yperplhrw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700808"/>
            <a:ext cx="2448272" cy="4953043"/>
          </a:xfrm>
          <a:prstGeom prst="rect">
            <a:avLst/>
          </a:prstGeom>
        </p:spPr>
      </p:pic>
      <p:pic>
        <p:nvPicPr>
          <p:cNvPr id="6" name="5 - Εικόνα" descr="akrateia--105-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046140"/>
            <a:ext cx="3096344" cy="309634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flowers-70424_640.jpg"/>
          <p:cNvPicPr>
            <a:picLocks noChangeAspect="1"/>
          </p:cNvPicPr>
          <p:nvPr/>
        </p:nvPicPr>
        <p:blipFill>
          <a:blip r:embed="rId2" cstate="print">
            <a:lum contras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260648"/>
          <a:ext cx="882047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23000" contrast="8000"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θα πρέπει να αποφεύγω;</a:t>
            </a:r>
            <a:endParaRPr lang="el-GR" dirty="0"/>
          </a:p>
        </p:txBody>
      </p:sp>
      <p:pic>
        <p:nvPicPr>
          <p:cNvPr id="4" name="3 - Θέση περιεχομένου" descr="drink-coffe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700808"/>
            <a:ext cx="2403748" cy="1664595"/>
          </a:xfrm>
        </p:spPr>
      </p:pic>
      <p:pic>
        <p:nvPicPr>
          <p:cNvPr id="5" name="4 - Εικόνα" descr="drink-orange-jui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484784"/>
            <a:ext cx="1846555" cy="1881839"/>
          </a:xfrm>
          <a:prstGeom prst="rect">
            <a:avLst/>
          </a:prstGeom>
        </p:spPr>
      </p:pic>
      <p:pic>
        <p:nvPicPr>
          <p:cNvPr id="6" name="5 - Εικόνα" descr="Gerald-G-Fast-Food-Drinks-FF-Menu-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1484784"/>
            <a:ext cx="1072297" cy="1856792"/>
          </a:xfrm>
          <a:prstGeom prst="rect">
            <a:avLst/>
          </a:prstGeom>
        </p:spPr>
      </p:pic>
      <p:pic>
        <p:nvPicPr>
          <p:cNvPr id="7" name="6 - Εικόνα" descr="hairymnstr-Coffee-Mug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4725144"/>
            <a:ext cx="1543920" cy="1682779"/>
          </a:xfrm>
          <a:prstGeom prst="rect">
            <a:avLst/>
          </a:prstGeom>
        </p:spPr>
      </p:pic>
      <p:pic>
        <p:nvPicPr>
          <p:cNvPr id="8" name="7 - Εικόνα" descr="tea-sig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4293096"/>
            <a:ext cx="2003624" cy="2072714"/>
          </a:xfrm>
          <a:prstGeom prst="rect">
            <a:avLst/>
          </a:prstGeom>
        </p:spPr>
      </p:pic>
      <p:pic>
        <p:nvPicPr>
          <p:cNvPr id="10" name="9 - Εικόνα" descr="drink-mega-healthy-veggie-juic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1720" y="4077072"/>
            <a:ext cx="1800200" cy="2404273"/>
          </a:xfrm>
          <a:prstGeom prst="rect">
            <a:avLst/>
          </a:prstGeom>
        </p:spPr>
      </p:pic>
      <p:pic>
        <p:nvPicPr>
          <p:cNvPr id="13" name="12 - Εικόνα" descr="bee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4365104"/>
            <a:ext cx="1315811" cy="198884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</TotalTime>
  <Words>247</Words>
  <Application>Microsoft Office PowerPoint</Application>
  <PresentationFormat>Προβολή στην οθόνη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Ακράτεια Ούρων</vt:lpstr>
      <vt:lpstr>Τι είναι η ακράτεια ούρων;</vt:lpstr>
      <vt:lpstr>Στοιχεία ανατομίας</vt:lpstr>
      <vt:lpstr>Είδη ακράτειας</vt:lpstr>
      <vt:lpstr>Ακράτεια προσπάθειας</vt:lpstr>
      <vt:lpstr>Επιτακτική ακράτεια</vt:lpstr>
      <vt:lpstr>Ακράτεια υπερπλήρωσης</vt:lpstr>
      <vt:lpstr>Διαφάνεια 8</vt:lpstr>
      <vt:lpstr>Τι θα πρέπει να αποφεύγω;</vt:lpstr>
      <vt:lpstr>Πώς αντιμετωπίζεται;</vt:lpstr>
      <vt:lpstr>Ασκήσεις Kegel</vt:lpstr>
      <vt:lpstr>Ασκήσεις kegel</vt:lpstr>
      <vt:lpstr>Διαφάνεια 13</vt:lpstr>
      <vt:lpstr>Διαφάνεια 14</vt:lpstr>
      <vt:lpstr>Συμβουλευτική</vt:lpstr>
      <vt:lpstr>Διαφάνεια 16</vt:lpstr>
      <vt:lpstr>Μιλήστε για το πρόβλημά σας!</vt:lpstr>
      <vt:lpstr>Ευχαριστούμε πολύ για την προσοχή σας!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Ακράτεια Ούρων</dc:title>
  <dc:creator>Yianna</dc:creator>
  <cp:lastModifiedBy>κωνσταντινα</cp:lastModifiedBy>
  <cp:revision>131</cp:revision>
  <dcterms:created xsi:type="dcterms:W3CDTF">2015-01-17T22:20:58Z</dcterms:created>
  <dcterms:modified xsi:type="dcterms:W3CDTF">2015-01-19T21:36:21Z</dcterms:modified>
</cp:coreProperties>
</file>