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4" r:id="rId3"/>
    <p:sldId id="315" r:id="rId4"/>
    <p:sldId id="316" r:id="rId5"/>
    <p:sldId id="257" r:id="rId6"/>
    <p:sldId id="262" r:id="rId7"/>
    <p:sldId id="264" r:id="rId8"/>
    <p:sldId id="265" r:id="rId9"/>
    <p:sldId id="313" r:id="rId10"/>
    <p:sldId id="266" r:id="rId11"/>
    <p:sldId id="26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 varScale="1">
        <p:scale>
          <a:sx n="107" d="100"/>
          <a:sy n="10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ex\Desktop\square-gray-texture-backgrounds-wallpapers-square-gray-texture-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/>
          <p:nvPr userDrawn="1"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4"/>
          <p:cNvSpPr/>
          <p:nvPr userDrawn="1"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35" y="1556792"/>
            <a:ext cx="8229600" cy="518457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προσώπου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326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Εξαγωγή σμήγματος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Βασιλική Ράϊκου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Υπεύθυνη Εργαστηρίου</a:t>
            </a:r>
            <a:r>
              <a:rPr lang="en-US" sz="2400" dirty="0" smtClean="0"/>
              <a:t>: </a:t>
            </a:r>
            <a:r>
              <a:rPr lang="el-GR" sz="2400" dirty="0" smtClean="0"/>
              <a:t>Βασιλική Κεφαλά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Διάνοιξη πόρων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 </a:t>
            </a:r>
            <a:r>
              <a:rPr lang="el-GR" dirty="0"/>
              <a:t>ακτινοβολούμενη </a:t>
            </a:r>
            <a:r>
              <a:rPr lang="el-GR" dirty="0" smtClean="0"/>
              <a:t>θερμότητα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Θερμαινόμενα </a:t>
            </a:r>
            <a:r>
              <a:rPr lang="el-GR" dirty="0" smtClean="0"/>
              <a:t>σίδερα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Πετσέτες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Θερμαινόμενη </a:t>
            </a:r>
            <a:r>
              <a:rPr lang="el-GR" dirty="0" smtClean="0"/>
              <a:t>μάσκα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Ατμόλουτρο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Συνδυασμός </a:t>
            </a:r>
            <a:r>
              <a:rPr lang="el-GR" dirty="0"/>
              <a:t>ατμού-όζοντος (</a:t>
            </a:r>
            <a:r>
              <a:rPr lang="el-GR" dirty="0" err="1"/>
              <a:t>vapozone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52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Αντενδείξεις </a:t>
            </a:r>
            <a:r>
              <a:rPr lang="en-US" dirty="0" smtClean="0"/>
              <a:t>vapozone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Υπερευαίσθητα </a:t>
            </a:r>
            <a:r>
              <a:rPr lang="el-GR" dirty="0" smtClean="0"/>
              <a:t>δέρματα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Έντονες </a:t>
            </a:r>
            <a:r>
              <a:rPr lang="el-GR" dirty="0" err="1" smtClean="0"/>
              <a:t>ευρυαγγείες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Ροδόχρους </a:t>
            </a:r>
            <a:r>
              <a:rPr lang="el-GR" dirty="0" smtClean="0"/>
              <a:t>ακμή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Εγκαύματα από τον </a:t>
            </a:r>
            <a:r>
              <a:rPr lang="el-GR" dirty="0" smtClean="0"/>
              <a:t>ήλιο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Εξαγωγή σμήγματος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τα </a:t>
            </a:r>
            <a:r>
              <a:rPr lang="el-GR" dirty="0" smtClean="0"/>
              <a:t>χέρια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 το </a:t>
            </a:r>
            <a:r>
              <a:rPr lang="en-US" dirty="0" smtClean="0"/>
              <a:t>tire </a:t>
            </a:r>
            <a:r>
              <a:rPr lang="en-US" dirty="0" err="1" smtClean="0"/>
              <a:t>comedon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l-GR" dirty="0" smtClean="0"/>
              <a:t>Με </a:t>
            </a:r>
            <a:r>
              <a:rPr lang="el-GR" dirty="0" smtClean="0"/>
              <a:t>απορρόφηση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23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Ράϊκου 2014</a:t>
            </a:r>
            <a:r>
              <a:rPr lang="el-GR" sz="2000" dirty="0"/>
              <a:t>. Βασιλική Ράϊκου. </a:t>
            </a:r>
            <a:r>
              <a:rPr lang="el-GR" sz="2000" dirty="0" smtClean="0"/>
              <a:t>«Αισθητική προσώπου Ι- Ε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smtClean="0"/>
              <a:t>Ενότητα</a:t>
            </a:r>
            <a:r>
              <a:rPr lang="en-US" sz="2000" smtClean="0"/>
              <a:t> 5</a:t>
            </a:r>
            <a:r>
              <a:rPr lang="el-GR" sz="2000" smtClean="0"/>
              <a:t>: </a:t>
            </a:r>
            <a:r>
              <a:rPr lang="el-GR" sz="2000" dirty="0" smtClean="0"/>
              <a:t>Εξαγωγή σμήγματος».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96" y="1062632"/>
            <a:ext cx="8229600" cy="222235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υποδειγμα_εξωφυλλων_οροι_τριτων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υποδειγμα_εξωφυλλων_οροι_τριτων</Template>
  <TotalTime>48</TotalTime>
  <Words>650</Words>
  <Application>Microsoft Office PowerPoint</Application>
  <PresentationFormat>Προβολή στην οθόνη (4:3)</PresentationFormat>
  <Paragraphs>85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υποδειγμα_εξωφυλλων_οροι_τριτων</vt:lpstr>
      <vt:lpstr>Αισθητική προσώπου Ι (Ε)</vt:lpstr>
      <vt:lpstr>Διάνοιξη πόρων</vt:lpstr>
      <vt:lpstr>Αντενδείξεις vapozone</vt:lpstr>
      <vt:lpstr>Εξαγωγή σμήγματος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Ιστολογία ΙΙ</dc:title>
  <dc:creator>opencourses@teiath.gr</dc:creator>
  <cp:lastModifiedBy>fkaram2</cp:lastModifiedBy>
  <cp:revision>15</cp:revision>
  <dcterms:created xsi:type="dcterms:W3CDTF">2015-01-23T13:48:41Z</dcterms:created>
  <dcterms:modified xsi:type="dcterms:W3CDTF">2015-06-12T10:51:15Z</dcterms:modified>
</cp:coreProperties>
</file>