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14"/>
  </p:notesMasterIdLst>
  <p:handoutMasterIdLst>
    <p:handoutMasterId r:id="rId15"/>
  </p:handoutMasterIdLst>
  <p:sldIdLst>
    <p:sldId id="293" r:id="rId3"/>
    <p:sldId id="333" r:id="rId4"/>
    <p:sldId id="334" r:id="rId5"/>
    <p:sldId id="335" r:id="rId6"/>
    <p:sldId id="331" r:id="rId7"/>
    <p:sldId id="295" r:id="rId8"/>
    <p:sldId id="296" r:id="rId9"/>
    <p:sldId id="297" r:id="rId10"/>
    <p:sldId id="298" r:id="rId11"/>
    <p:sldId id="299" r:id="rId12"/>
    <p:sldId id="300" r:id="rId13"/>
  </p:sldIdLst>
  <p:sldSz cx="9144000" cy="6858000" type="screen4x3"/>
  <p:notesSz cx="7104063" cy="10234613"/>
  <p:custDataLst>
    <p:tags r:id="rId16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82"/>
    <a:srgbClr val="F3A14F"/>
    <a:srgbClr val="E8C0B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107" d="100"/>
          <a:sy n="107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4312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2202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5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6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7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5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75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18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47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1114044"/>
            <a:ext cx="914400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2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Eιδικά θέματα βάσεων χωρικών δεδομένων και θεωρία συστημάτων -Θ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096542"/>
            <a:ext cx="8712968" cy="2132657"/>
          </a:xfrm>
        </p:spPr>
        <p:txBody>
          <a:bodyPr>
            <a:noAutofit/>
          </a:bodyPr>
          <a:lstStyle/>
          <a:p>
            <a:r>
              <a:rPr lang="el-GR" sz="2000" b="1" dirty="0" smtClean="0"/>
              <a:t>Ενότητα </a:t>
            </a:r>
            <a:r>
              <a:rPr lang="en-US" sz="2000" b="1" dirty="0"/>
              <a:t> </a:t>
            </a:r>
            <a:r>
              <a:rPr lang="en-US" sz="2000" b="1" dirty="0" smtClean="0"/>
              <a:t>1</a:t>
            </a:r>
            <a:r>
              <a:rPr lang="el-GR" sz="2000" b="1" dirty="0"/>
              <a:t>2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Ένταξη - Δημιουργία Βάσεων Χωρικών Δεδομένων - ΣΓΠ σε Συστήματα (ενεργειών / διαδικασιών / παραγωγής, πληροφοριών, αποφάσεων) και Οργανώσεις: οι ρόλοι τους και οι </a:t>
            </a:r>
            <a:r>
              <a:rPr lang="el-GR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αλληλοσυσχετίσεις</a:t>
            </a:r>
            <a:r>
              <a:rPr lang="el-G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τους</a:t>
            </a:r>
          </a:p>
          <a:p>
            <a:r>
              <a:rPr lang="el-GR" sz="2000"/>
              <a:t>Δήμος Πανταζής </a:t>
            </a:r>
            <a:r>
              <a:rPr lang="el-GR" sz="2000" dirty="0" smtClean="0"/>
              <a:t>Dr, MSc, Αγρ.Τοπ.Μηχ. ΑΠΘ - Καθηγητής ΤΕΙ Αθήνας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l-GR" sz="2000" dirty="0" smtClean="0"/>
              <a:t>Τμήμα πολιτικών Μηχανικών ΤΕ και Μηχανικών Τοπογραφίας &amp; Γεωπληροφορικής ΤΕ</a:t>
            </a:r>
          </a:p>
          <a:p>
            <a:pPr>
              <a:spcBef>
                <a:spcPts val="0"/>
              </a:spcBef>
            </a:pPr>
            <a:r>
              <a:rPr lang="el-GR" sz="2000" dirty="0" smtClean="0"/>
              <a:t>Κατεύθυνση Μηχανικών Τοπογραφίας και Γεωπληροφορικής ΤΕ</a:t>
            </a:r>
            <a:endParaRPr lang="en-US" sz="20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4044034" y="5367126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0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7480"/>
            <a:ext cx="9144000" cy="1142224"/>
          </a:xfrm>
        </p:spPr>
        <p:txBody>
          <a:bodyPr>
            <a:noAutofit/>
          </a:bodyPr>
          <a:lstStyle/>
          <a:p>
            <a:r>
              <a:rPr lang="el-GR" dirty="0" smtClean="0"/>
              <a:t>Ολοκλήρωση- Σύνδεση ΣΒΧΔ / ΣΓΠ με ΣΠ / ΣΔΒΔ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524328" y="6356350"/>
            <a:ext cx="1162472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ΣΠ ------------------------------ ΣΓΠ</a:t>
            </a:r>
          </a:p>
          <a:p>
            <a:r>
              <a:rPr lang="el-GR" dirty="0"/>
              <a:t>ΣΠ--------------------------------ΣΔΒΧΔ</a:t>
            </a:r>
          </a:p>
          <a:p>
            <a:r>
              <a:rPr lang="el-GR" dirty="0"/>
              <a:t>0----------------------------------ΣΠ / ΣΓΠ / ΣΔΒΧΔ / ΣΔΒΔ</a:t>
            </a:r>
          </a:p>
          <a:p>
            <a:r>
              <a:rPr lang="el-GR" dirty="0"/>
              <a:t>ΣΔΒΔ----------------------------ΣΔΒΧΔ </a:t>
            </a:r>
          </a:p>
          <a:p>
            <a:r>
              <a:rPr lang="el-GR" dirty="0"/>
              <a:t>ΣΔΒΔ ----------------------------ΣΓΠ</a:t>
            </a:r>
          </a:p>
          <a:p>
            <a:r>
              <a:rPr lang="el-GR" dirty="0"/>
              <a:t>ΣΔΒΔ-----------------------------ΣΠ</a:t>
            </a:r>
          </a:p>
          <a:p>
            <a:r>
              <a:rPr lang="el-GR" dirty="0"/>
              <a:t>ΣΔΒΔ-----------------------------ΣΔΒΧΔ</a:t>
            </a:r>
          </a:p>
          <a:p>
            <a:r>
              <a:rPr lang="el-GR" dirty="0"/>
              <a:t>ΣΔΒΔ------------------------------ΣΠ / ΣΓΠ / ΣΔΒΧΔ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507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Ανάλυση </a:t>
            </a:r>
            <a:endParaRPr lang="en-US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Σκοπός – στόχοι</a:t>
            </a:r>
          </a:p>
          <a:p>
            <a:r>
              <a:rPr lang="el-GR" dirty="0"/>
              <a:t>Δεδομένα</a:t>
            </a:r>
          </a:p>
          <a:p>
            <a:r>
              <a:rPr lang="el-GR" dirty="0"/>
              <a:t>Ροές Δεδομένων</a:t>
            </a:r>
          </a:p>
          <a:p>
            <a:r>
              <a:rPr lang="el-GR" dirty="0"/>
              <a:t>Ενέργειες ----------------------Ειδικές Εφαρμογές</a:t>
            </a:r>
          </a:p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656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Ειδικές Εφαρμογές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Geo- marketing</a:t>
            </a:r>
          </a:p>
          <a:p>
            <a:r>
              <a:rPr lang="el-GR" dirty="0"/>
              <a:t>Στατιστικά δεδομένα</a:t>
            </a:r>
          </a:p>
          <a:p>
            <a:r>
              <a:rPr lang="en-US" dirty="0"/>
              <a:t>Client locations</a:t>
            </a:r>
          </a:p>
          <a:p>
            <a:r>
              <a:rPr lang="en-US" dirty="0"/>
              <a:t>……………………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367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41" y="5931169"/>
            <a:ext cx="1971675" cy="702000"/>
          </a:xfrm>
          <a:prstGeom prst="rect">
            <a:avLst/>
          </a:prstGeom>
          <a:noFill/>
        </p:spPr>
      </p:pic>
      <p:pic>
        <p:nvPicPr>
          <p:cNvPr id="10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995936" y="5931169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5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48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Δήμος Πανταζής 2014</a:t>
            </a:r>
            <a:r>
              <a:rPr lang="el-GR" sz="2000" dirty="0"/>
              <a:t>. </a:t>
            </a:r>
            <a:r>
              <a:rPr lang="el-GR" sz="2000" dirty="0" smtClean="0"/>
              <a:t>Δήμος Πανταζής</a:t>
            </a:r>
            <a:r>
              <a:rPr lang="el-GR" sz="2000" dirty="0"/>
              <a:t>. «Eιδικά θέματα βάσεων χωρικών δεδομένων και θεωρία </a:t>
            </a:r>
            <a:r>
              <a:rPr lang="el-GR" sz="2000" dirty="0" smtClean="0"/>
              <a:t>συστημάτων - Θ. </a:t>
            </a:r>
            <a:r>
              <a:rPr lang="el-GR" sz="2000" dirty="0"/>
              <a:t>Ενότητα </a:t>
            </a:r>
            <a:r>
              <a:rPr lang="en-US" sz="2000" dirty="0" smtClean="0"/>
              <a:t>1</a:t>
            </a:r>
            <a:r>
              <a:rPr lang="el-GR" sz="2000" dirty="0" smtClean="0"/>
              <a:t>2</a:t>
            </a:r>
            <a:r>
              <a:rPr lang="el-GR" sz="2000" dirty="0"/>
              <a:t>: </a:t>
            </a: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Ένταξη - Δημιουργία Βάσεων Χωρικών Δεδομένων - ΣΓΠ σε Συστήματα (ενεργειών / διαδικασιών / παραγωγής, πληροφοριών, αποφάσεων) και Οργανώσεις: οι ρόλοι τους και οι </a:t>
            </a:r>
            <a:r>
              <a:rPr lang="el-GR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αλληλοσυσχετίσεις</a:t>
            </a:r>
            <a:r>
              <a:rPr lang="el-G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τους</a:t>
            </a:r>
            <a:r>
              <a:rPr lang="el-GR" sz="2000" dirty="0" smtClean="0"/>
              <a:t>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85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2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894</TotalTime>
  <Words>753</Words>
  <Application>Microsoft Office PowerPoint</Application>
  <PresentationFormat>Προβολή στην οθόνη (4:3)</PresentationFormat>
  <Paragraphs>92</Paragraphs>
  <Slides>11</Slides>
  <Notes>10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11</vt:i4>
      </vt:variant>
    </vt:vector>
  </HeadingPairs>
  <TitlesOfParts>
    <vt:vector size="13" baseType="lpstr">
      <vt:lpstr>OC_template_updated</vt:lpstr>
      <vt:lpstr>1_OC_template_updated</vt:lpstr>
      <vt:lpstr>Eιδικά θέματα βάσεων χωρικών δεδομένων και θεωρία συστημάτων -Θ</vt:lpstr>
      <vt:lpstr>Ολοκλήρωση- Σύνδεση ΣΒΧΔ / ΣΓΠ με ΣΠ / ΣΔΒΔ</vt:lpstr>
      <vt:lpstr>Ανάλυση </vt:lpstr>
      <vt:lpstr>Ειδικές Εφαρμογές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natasakar new</cp:lastModifiedBy>
  <cp:revision>77</cp:revision>
  <dcterms:created xsi:type="dcterms:W3CDTF">2013-05-20T07:14:41Z</dcterms:created>
  <dcterms:modified xsi:type="dcterms:W3CDTF">2015-12-08T11:15:28Z</dcterms:modified>
</cp:coreProperties>
</file>