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24"/>
  </p:notesMasterIdLst>
  <p:handoutMasterIdLst>
    <p:handoutMasterId r:id="rId25"/>
  </p:handoutMasterIdLst>
  <p:sldIdLst>
    <p:sldId id="311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91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2864665@N06/12252379684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2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Δημιουργία ρόλου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646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C:\Users\Efi\Desktop\a6254be27b9e291fe7822090fbbb503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1484784"/>
            <a:ext cx="2778125" cy="4525963"/>
          </a:xfrm>
          <a:noFill/>
        </p:spPr>
      </p:pic>
      <p:sp>
        <p:nvSpPr>
          <p:cNvPr id="2" name="Ορθογώνιο 1"/>
          <p:cNvSpPr/>
          <p:nvPr/>
        </p:nvSpPr>
        <p:spPr>
          <a:xfrm>
            <a:off x="1979712" y="6165304"/>
            <a:ext cx="6047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latin typeface="Calibri" panose="020F0502020204030204" pitchFamily="34" charset="0"/>
                <a:hlinkClick r:id="rId3"/>
              </a:rPr>
              <a:t>«</a:t>
            </a:r>
            <a:r>
              <a:rPr lang="en-US" sz="1400" dirty="0" smtClean="0">
                <a:latin typeface="Calibri" panose="020F0502020204030204" pitchFamily="34" charset="0"/>
                <a:hlinkClick r:id="rId3"/>
              </a:rPr>
              <a:t>Marlene Dietrich</a:t>
            </a:r>
            <a:r>
              <a:rPr lang="el-GR" sz="1400" dirty="0" smtClean="0">
                <a:latin typeface="Calibri" panose="020F0502020204030204" pitchFamily="34" charset="0"/>
                <a:hlinkClick r:id="rId3"/>
              </a:rPr>
              <a:t>»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l-GR" sz="1400" dirty="0" smtClean="0">
                <a:latin typeface="Calibri" panose="020F0502020204030204" pitchFamily="34" charset="0"/>
              </a:rPr>
              <a:t>από </a:t>
            </a:r>
            <a:r>
              <a:rPr lang="en-US" sz="1400" dirty="0" smtClean="0">
                <a:latin typeface="Calibri" panose="020F0502020204030204" pitchFamily="34" charset="0"/>
              </a:rPr>
              <a:t>Isabel Santos </a:t>
            </a:r>
            <a:r>
              <a:rPr lang="en-US" sz="1400" dirty="0" err="1" smtClean="0">
                <a:latin typeface="Calibri" panose="020F0502020204030204" pitchFamily="34" charset="0"/>
              </a:rPr>
              <a:t>Pillot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l-GR" sz="1400" dirty="0" smtClean="0">
                <a:latin typeface="Calibri" panose="020F0502020204030204" pitchFamily="34" charset="0"/>
              </a:rPr>
              <a:t>διαθέσιμη με άδεια </a:t>
            </a:r>
            <a:r>
              <a:rPr lang="en-US" sz="1400" dirty="0" smtClean="0">
                <a:latin typeface="Calibri" panose="020F0502020204030204" pitchFamily="34" charset="0"/>
                <a:hlinkClick r:id="rId4"/>
              </a:rPr>
              <a:t>CC </a:t>
            </a:r>
            <a:r>
              <a:rPr lang="en-US" sz="1400" dirty="0">
                <a:latin typeface="Calibri" panose="020F0502020204030204" pitchFamily="34" charset="0"/>
                <a:hlinkClick r:id="rId4"/>
              </a:rPr>
              <a:t>BY-NC-SA 2.0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4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dirty="0" smtClean="0"/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Σημαντικό είναι να κρατάμε σημειώσεις  και φωτογραφικό υλικό στο προσωπικό αρχείο μας με τα σχέδια του μακιγιάζ κάθε ρόλου ξεχωριστά.</a:t>
            </a:r>
          </a:p>
        </p:txBody>
      </p:sp>
    </p:spTree>
    <p:extLst>
      <p:ext uri="{BB962C8B-B14F-4D97-AF65-F5344CB8AC3E}">
        <p14:creationId xmlns:p14="http://schemas.microsoft.com/office/powerpoint/2010/main" val="401077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effectLst/>
              </a:rPr>
              <a:t>Συνεργασία</a:t>
            </a: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Για την επιτυχία του ρόλου, απαιτείται συνεργασία με τον ηθοποιό και τους τεχνικούς του φωτισμού.</a:t>
            </a:r>
          </a:p>
          <a:p>
            <a:r>
              <a:rPr lang="el-GR" altLang="el-GR" dirty="0" smtClean="0"/>
              <a:t>Απαιτείται μελέτη του έργου και συνεργασία με όλους τους συντελεστές του έργου</a:t>
            </a:r>
          </a:p>
        </p:txBody>
      </p:sp>
    </p:spTree>
    <p:extLst>
      <p:ext uri="{BB962C8B-B14F-4D97-AF65-F5344CB8AC3E}">
        <p14:creationId xmlns:p14="http://schemas.microsoft.com/office/powerpoint/2010/main" val="2935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/>
              </a:rPr>
              <a:t>Βιβλιογραφία</a:t>
            </a:r>
            <a:endParaRPr lang="el-GR" dirty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εκδόσεις Δεσμός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</a:t>
            </a:r>
            <a:r>
              <a:rPr lang="el-GR" sz="2000" dirty="0" smtClean="0"/>
              <a:t>1</a:t>
            </a:r>
            <a:r>
              <a:rPr lang="el-GR" sz="2000" dirty="0"/>
              <a:t>3</a:t>
            </a:r>
            <a:r>
              <a:rPr lang="el-GR" sz="2000" dirty="0" smtClean="0"/>
              <a:t>: Δημιουργία ρόλου».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dirty="0" smtClean="0">
                <a:effectLst/>
              </a:rPr>
              <a:t>Δημιουργία Ρόλου</a:t>
            </a:r>
          </a:p>
        </p:txBody>
      </p:sp>
      <p:pic>
        <p:nvPicPr>
          <p:cNvPr id="4" name="Picture 2" descr="C:\Users\Efi\Desktop\59d774536a7ab5fa16d409d1ef0a1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3212976"/>
            <a:ext cx="2245734" cy="3368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083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effectLst/>
              </a:rPr>
              <a:t>Έκφραση</a:t>
            </a:r>
            <a:endParaRPr lang="el-GR" dirty="0" smtClean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 και  η δομή του προσώπου όσον αφορά τα οστά δεν αλλάζει, η έκφραση που προέρχεται από την κίνηση των μυών, την σύσπαση τους ή την χαλαρότητα τους, πρέπει να αξιολογηθεί ανάλογα με τον ρόλο.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Οι φυσικές εκφράσεις στο πρόσωπο του μοντέλου μπορούν να τονιστούν  για να προσδώσουμε πιο δραματικό τόνο  ή για να μειώσουμε την ένταση τους. Χαρακτηριστικές είναι οι εκφράσεις της συνοφρύωσης, οι εκφράσεις των ματιών και του στόματος.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753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effectLst/>
              </a:rPr>
              <a:t>Μάτια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σχήμα  και η απόσταση των ματιών και των φρυδιών  καθώς και το σχήμα τους , συχνά δεν είναι αρμονικά.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Πιθανά να  είναι πιο κοντά ή πιο μακριά από στην μύτη. Αυτό μπορεί να δείχνει δυσαρμονικά όλα τα χαρακτηριστικά στο πρόσωπο.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Με τις επιλογές των κατάλληλων φωτοσκιάσεων διορθώνουμε και αποκαθιστούμε τις ατέλειες, ακολουθώντας τον κανόνα της λευκής και σκουρόχρωμης βάσης.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75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Users\Efi\Desktop\825570b39f4adca8d005b44a6cf6f34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8050" y="2386013"/>
            <a:ext cx="2247900" cy="2952750"/>
          </a:xfrm>
          <a:noFill/>
        </p:spPr>
      </p:pic>
    </p:spTree>
    <p:extLst>
      <p:ext uri="{BB962C8B-B14F-4D97-AF65-F5344CB8AC3E}">
        <p14:creationId xmlns:p14="http://schemas.microsoft.com/office/powerpoint/2010/main" val="327216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effectLst/>
                <a:ea typeface="Times New Roman" pitchFamily="18" charset="0"/>
                <a:cs typeface="Arial" charset="0"/>
              </a:rPr>
              <a:t>Σκιές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l-GR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l-GR" dirty="0" smtClean="0">
                <a:ea typeface="Times New Roman" pitchFamily="18" charset="0"/>
                <a:cs typeface="Arial" pitchFamily="34" charset="0"/>
              </a:rPr>
              <a:t>Τα </a:t>
            </a:r>
            <a:r>
              <a:rPr lang="el-GR" dirty="0" smtClean="0">
                <a:ea typeface="Times New Roman" pitchFamily="18" charset="0"/>
                <a:cs typeface="Arial" pitchFamily="34" charset="0"/>
              </a:rPr>
              <a:t>μάτια και τα φρύδια είναι τα σπουδαιότερα και πιο έντονα εκφραστικά εργαλεία ενός ερμηνευτή.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l-GR" dirty="0" smtClean="0">
                <a:ea typeface="Times New Roman" pitchFamily="18" charset="0"/>
                <a:cs typeface="Arial" pitchFamily="34" charset="0"/>
              </a:rPr>
              <a:t>Οι σκούρες σκιές βαθαίνουν το βλέμμα και τονίζουν την οφθαλμική κοιλότητα. Σκιές σε καφέ και γκρι αποχρώσεις είναι όμορφες σε ένα ανοιχτό τύπο δέρματος .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l-GR" dirty="0" smtClean="0">
                <a:ea typeface="Times New Roman" pitchFamily="18" charset="0"/>
                <a:cs typeface="Arial" pitchFamily="34" charset="0"/>
              </a:rPr>
              <a:t>Αντίθετα στα πιο σκουρόχρωμα δέρματα το μπεζ, το υποκίτρινο, και το ανοιχτό πρασινωπό χρώμα  κολακεύουν περισσότερο. </a:t>
            </a:r>
            <a:endParaRPr lang="el-GR" sz="1800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3907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effectLst/>
              </a:rPr>
              <a:t>Φρύδια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Το σχήμα τους είναι καθοριστικό για την έκφραση των ματιών.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Πρέπει να διαμορφώσουμε το σχήμα τους, το μέγεθος, το χρώμα τους  ανάλογα με τον ρόλο.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Ο καλοσυνάτος, ο μοχθηρός, ο ρομαντικός, ο γελαστός,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κ.ο.κ. 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είναι φυσιογνωμίες με ιδιαίτερες εκφράσεις.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Το στρογγυλό σχήμα δίνει ιλαρή και χαρωπή έκφραση.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Η ανοδικότητα δείχνει πονηρία και μοχθηρία, η καθοδικότητα θλίψη, τα σμιχτά φρύδια  περίσκεψη και δυσπιστία,  κοκ.</a:t>
            </a:r>
            <a:endParaRPr lang="el-GR" sz="44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7311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effectLst/>
              </a:rPr>
              <a:t>Ρουζ</a:t>
            </a:r>
            <a:endParaRPr lang="el-GR" dirty="0" smtClean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Τα ζυγωματικά οστά τονίζονται με φωτεινές κοραλλί αποχρώσεις στις σκούρες επιδερμίδες και ροζ ή  ροδακινί στις ξανθωπές.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Ανάλογα με την ηλικία του ρόλου και την κατάσταση της υγείας, το περιβάλλον, διαμορφώνουμε την ένταση του χρώματος.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Ακολουθούμε τις διορθώσεις ανάλογα με το σχήμα προσώπου, όπως στο μακιγιάζ ομορφιάς.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79711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Εφα</a:t>
            </a:r>
            <a:r>
              <a:rPr lang="en-US" dirty="0" smtClean="0">
                <a:effectLst/>
              </a:rPr>
              <a:t>ρμογή</a:t>
            </a:r>
            <a:r>
              <a:rPr lang="en-US" dirty="0" smtClean="0">
                <a:effectLst/>
              </a:rPr>
              <a:t> του </a:t>
            </a:r>
            <a:r>
              <a:rPr lang="en-US" dirty="0" smtClean="0">
                <a:effectLst/>
              </a:rPr>
              <a:t>Μα</a:t>
            </a:r>
            <a:r>
              <a:rPr lang="en-US" dirty="0" smtClean="0">
                <a:effectLst/>
              </a:rPr>
              <a:t>κιγι</a:t>
            </a:r>
            <a:r>
              <a:rPr lang="en-US" dirty="0" smtClean="0">
                <a:effectLst/>
              </a:rPr>
              <a:t>αζ</a:t>
            </a:r>
            <a:endParaRPr lang="el-GR" dirty="0" smtClean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 χώρος εργασίας πρέπει να είναι άρτια οργανωμένος και εξοπλισμένος με τα απαραίτητα εργαλεία και υλικά εργασίας.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Το φως  να είναι διάχυτο και ομοιόμορφο προς όλες τις κατευθύνσεις του μακιγιάζ.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Πριν την τοποθέτηση  οποιουδήποτε μακιγιάζ, καθαρίζουμε  σχολαστικά το πρόσωπο. Αφαιρούμε  ίχνη από προηγούμενο  μεικ απ ομορφιάς και επιλέγουμε το είδος των χρωμάτων και την τεχνική που θα ακολουθήσουμε.</a:t>
            </a:r>
          </a:p>
        </p:txBody>
      </p:sp>
    </p:spTree>
    <p:extLst>
      <p:ext uri="{BB962C8B-B14F-4D97-AF65-F5344CB8AC3E}">
        <p14:creationId xmlns:p14="http://schemas.microsoft.com/office/powerpoint/2010/main" val="4077129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529</TotalTime>
  <Words>1077</Words>
  <Application>Microsoft Office PowerPoint</Application>
  <PresentationFormat>Προβολή στην οθόνη (4:3)</PresentationFormat>
  <Paragraphs>101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Τήξη</vt:lpstr>
      <vt:lpstr>OC_template_updated</vt:lpstr>
      <vt:lpstr>1_OC_template_updated</vt:lpstr>
      <vt:lpstr>Τεχνική Ψιμυθίωσης Θεαμάτων</vt:lpstr>
      <vt:lpstr>Δημιουργία Ρόλου</vt:lpstr>
      <vt:lpstr>Έκφραση</vt:lpstr>
      <vt:lpstr>Μάτια</vt:lpstr>
      <vt:lpstr>Παρουσίαση του PowerPoint</vt:lpstr>
      <vt:lpstr>Σκιές</vt:lpstr>
      <vt:lpstr>Φρύδια</vt:lpstr>
      <vt:lpstr>Ρουζ</vt:lpstr>
      <vt:lpstr>Εφαρμογή του Μακιγιαζ</vt:lpstr>
      <vt:lpstr>Παρουσίαση του PowerPoint</vt:lpstr>
      <vt:lpstr>Παρουσίαση του PowerPoint</vt:lpstr>
      <vt:lpstr>Συνεργασία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Efi</dc:creator>
  <cp:lastModifiedBy>natasakar new</cp:lastModifiedBy>
  <cp:revision>67</cp:revision>
  <dcterms:created xsi:type="dcterms:W3CDTF">2015-03-22T18:35:29Z</dcterms:created>
  <dcterms:modified xsi:type="dcterms:W3CDTF">2015-11-06T07:39:10Z</dcterms:modified>
</cp:coreProperties>
</file>