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23"/>
  </p:notesMasterIdLst>
  <p:sldIdLst>
    <p:sldId id="279" r:id="rId4"/>
    <p:sldId id="259" r:id="rId5"/>
    <p:sldId id="265" r:id="rId6"/>
    <p:sldId id="266" r:id="rId7"/>
    <p:sldId id="258" r:id="rId8"/>
    <p:sldId id="263" r:id="rId9"/>
    <p:sldId id="268" r:id="rId10"/>
    <p:sldId id="261" r:id="rId11"/>
    <p:sldId id="267" r:id="rId12"/>
    <p:sldId id="262" r:id="rId13"/>
    <p:sldId id="269" r:id="rId14"/>
    <p:sldId id="264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pPr/>
              <a:t>20/7/2015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78B4-661C-4EF8-8CDA-1009C8BF2BCC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78B4-661C-4EF8-8CDA-1009C8BF2BCC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l/users/bohemianst-78275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l/service/term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Αρχαίο αιγυπτιακό μακιγιάζ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Ευθυμία</a:t>
            </a:r>
            <a:r>
              <a:rPr lang="en-US" sz="2400" dirty="0" smtClean="0"/>
              <a:t> </a:t>
            </a:r>
            <a:r>
              <a:rPr lang="el-GR" sz="2400"/>
              <a:t>Μικελάτου </a:t>
            </a:r>
            <a:r>
              <a:rPr lang="en-US" sz="2400" dirty="0" smtClean="0"/>
              <a:t> 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6573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Γ. Γωνιώδες </a:t>
            </a:r>
            <a:r>
              <a:rPr lang="el-GR" sz="4000" dirty="0"/>
              <a:t>1</a:t>
            </a:r>
            <a:r>
              <a:rPr lang="en-US" sz="4000" dirty="0"/>
              <a:t>/</a:t>
            </a:r>
            <a:r>
              <a:rPr lang="el-GR" sz="4000" dirty="0"/>
              <a:t>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Μάτια: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Παχιές γραμμές σχηματίζουν γωνία.</a:t>
            </a:r>
          </a:p>
          <a:p>
            <a:r>
              <a:rPr lang="el-GR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Φρύδια: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Σχηματίζουν γωνία όπως το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eye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liner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Τοποθετούνται ψεύτικες βλεφαρίδες.</a:t>
            </a:r>
          </a:p>
          <a:p>
            <a:endParaRPr lang="el-GR" dirty="0"/>
          </a:p>
        </p:txBody>
      </p:sp>
      <p:pic>
        <p:nvPicPr>
          <p:cNvPr id="4098" name="Picture 2" descr="C:\Users\Efi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610" y="4293096"/>
            <a:ext cx="3141526" cy="228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Γ. </a:t>
            </a:r>
            <a:r>
              <a:rPr lang="el-GR" dirty="0"/>
              <a:t>Γωνιώδες </a:t>
            </a:r>
            <a:r>
              <a:rPr lang="en-US" sz="4000" dirty="0"/>
              <a:t>2</a:t>
            </a:r>
            <a:r>
              <a:rPr lang="en-US" sz="4000" dirty="0" smtClean="0"/>
              <a:t>/</a:t>
            </a:r>
            <a:r>
              <a:rPr lang="el-GR" sz="4000" dirty="0"/>
              <a:t>2</a:t>
            </a:r>
          </a:p>
        </p:txBody>
      </p:sp>
      <p:pic>
        <p:nvPicPr>
          <p:cNvPr id="3074" name="Picture 2" descr="C:\Users\Efi\Desktop\10492461_10206600215306929_3372457260233192008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27000" contrast="33000"/>
          </a:blip>
          <a:stretch>
            <a:fillRect/>
          </a:stretch>
        </p:blipFill>
        <p:spPr bwMode="auto">
          <a:xfrm rot="10800000">
            <a:off x="2133600" y="2118519"/>
            <a:ext cx="4876800" cy="3581400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</a:t>
            </a:r>
            <a:r>
              <a:rPr lang="el-GR" smtClean="0"/>
              <a:t>εκδόσεις Δεσμός.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04843"/>
            <a:ext cx="4392488" cy="2932901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1</a:t>
            </a:r>
            <a:r>
              <a:rPr lang="el-GR" sz="2000" dirty="0" smtClean="0"/>
              <a:t>: Αρχαίο </a:t>
            </a:r>
            <a:r>
              <a:rPr lang="el-GR" sz="2000" smtClean="0"/>
              <a:t>αιγυπτιακό μακιγιάζ».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Αρχαίο Αιγυπτιακό μακιγιάζ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38" y="1650235"/>
            <a:ext cx="3129722" cy="4184511"/>
          </a:xfrm>
        </p:spPr>
      </p:pic>
      <p:sp>
        <p:nvSpPr>
          <p:cNvPr id="5" name="TextBox 4"/>
          <p:cNvSpPr txBox="1"/>
          <p:nvPr/>
        </p:nvSpPr>
        <p:spPr>
          <a:xfrm>
            <a:off x="2627784" y="6021288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libri" panose="020F0502020204030204" pitchFamily="34" charset="0"/>
              </a:rPr>
              <a:t>Από </a:t>
            </a:r>
            <a:r>
              <a:rPr lang="en-US" sz="1200" dirty="0" smtClean="0">
                <a:latin typeface="Calibri" panose="020F0502020204030204" pitchFamily="34" charset="0"/>
                <a:hlinkClick r:id="rId3"/>
              </a:rPr>
              <a:t>bohemianst</a:t>
            </a:r>
            <a:r>
              <a:rPr lang="el-GR" sz="1200" dirty="0" smtClean="0">
                <a:latin typeface="Calibri" panose="020F0502020204030204" pitchFamily="34" charset="0"/>
              </a:rPr>
              <a:t>,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latin typeface="Calibri" panose="020F0502020204030204" pitchFamily="34" charset="0"/>
              </a:rPr>
              <a:t>διαθέσιμο  με άδεια </a:t>
            </a:r>
            <a:r>
              <a:rPr lang="en-US" sz="1200" dirty="0">
                <a:latin typeface="Calibri" panose="020F0502020204030204" pitchFamily="34" charset="0"/>
                <a:hlinkClick r:id="rId4"/>
              </a:rPr>
              <a:t>CC0 Public Domain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r>
              <a:rPr lang="en-US" dirty="0" smtClean="0"/>
              <a:t> </a:t>
            </a:r>
            <a:r>
              <a:rPr lang="el-GR" sz="3600" dirty="0" smtClean="0"/>
              <a:t>1/2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χρησιμοποίηση των ψιμυθίων για τους αρχαίους Αιγύπτιους, γινόταν για λόγους υγείας ή επιβαλλόταν από μαγικούς και θρησκευτικούς λόγους.</a:t>
            </a:r>
          </a:p>
          <a:p>
            <a:r>
              <a:rPr lang="el-GR" dirty="0" smtClean="0"/>
              <a:t>Η χρήση ψιμυθίων ήταν καθημερινή συνήθεια.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49080"/>
            <a:ext cx="2133600" cy="241300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r>
              <a:rPr lang="el-GR" sz="3600" dirty="0">
                <a:solidFill>
                  <a:srgbClr val="DEF5FA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 </a:t>
            </a:r>
            <a:r>
              <a:rPr lang="el-GR" sz="3600" dirty="0" smtClean="0">
                <a:solidFill>
                  <a:srgbClr val="DEF5FA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Άνδρες, γυναίκες και παιδιά από κάθε κοινωνική τάξη  και ηλικία φορούσαν μακιγιάζ.</a:t>
            </a:r>
          </a:p>
          <a:p>
            <a:r>
              <a:rPr lang="el-GR" dirty="0" smtClean="0"/>
              <a:t>Τα βλέφαρα βάφονταν με  πράσινο χρώμα, από τριμμένη μαλακή πέτρα, το μαλαχίτη, καθώς επίσης και με γαλάζιο, από ψήγματα χαλκού.</a:t>
            </a:r>
          </a:p>
          <a:p>
            <a:r>
              <a:rPr lang="el-GR" dirty="0" smtClean="0"/>
              <a:t>Οι Αιγύπτιες τόνιζαν το περίγραμμα των ματιών τους με μαύρο </a:t>
            </a:r>
            <a:r>
              <a:rPr lang="en-US" dirty="0" smtClean="0"/>
              <a:t>Kohl</a:t>
            </a:r>
            <a:r>
              <a:rPr lang="el-GR" dirty="0" smtClean="0"/>
              <a:t> που το έφτιαχναν από μολυβδομετάλλευμα, (σουλφίδιο του αντιμονίου) λάδι και νερό.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Αρχαίο Αιγυπτιακό μακιγιάζ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Μέικ απ: </a:t>
            </a:r>
            <a:r>
              <a:rPr lang="el-GR" dirty="0" smtClean="0"/>
              <a:t>Σκούρο, σαν ηλιοκαμένο, ιριδίζουσα, σκούρα πούδρα.</a:t>
            </a:r>
          </a:p>
          <a:p>
            <a:pPr lvl="0"/>
            <a:r>
              <a:rPr lang="el-G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Ρουζ, χείλη</a:t>
            </a:r>
            <a:r>
              <a:rPr lang="el-GR" dirty="0" smtClean="0"/>
              <a:t>: Ζωηρά καφέ-πορτοκαλί στις γυναίκες,</a:t>
            </a:r>
            <a:r>
              <a:rPr lang="en-US" dirty="0" smtClean="0"/>
              <a:t> </a:t>
            </a:r>
            <a:r>
              <a:rPr lang="el-GR" dirty="0" smtClean="0"/>
              <a:t>πολύ ελαφρύ στους άνδρες</a:t>
            </a:r>
          </a:p>
          <a:p>
            <a:pPr lvl="0"/>
            <a:r>
              <a:rPr lang="el-G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smtClean="0"/>
              <a:t>Αλλάζουν μόνο οι γραμμές του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eye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liner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el-GR" dirty="0" smtClean="0"/>
              <a:t>Σε άνδρες και γυναίκες βάζουμε χρώματα πράσινα, τουρκουάζ, καφέ, χρυσά.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Α. Οριζόντιο </a:t>
            </a:r>
            <a:r>
              <a:rPr lang="el-GR" sz="3600" dirty="0" smtClean="0"/>
              <a:t>1</a:t>
            </a:r>
            <a:r>
              <a:rPr lang="en-US" sz="3600" dirty="0" smtClean="0"/>
              <a:t>/</a:t>
            </a:r>
            <a:r>
              <a:rPr lang="el-GR" sz="3600" dirty="0" smtClean="0"/>
              <a:t>2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Μάτια: </a:t>
            </a:r>
            <a:r>
              <a:rPr lang="el-GR" dirty="0" smtClean="0"/>
              <a:t>Χαρακτηριστικά τονισμένος ο έσω κανθός και οριζόντιες, παχιές γραμμές. Η πάνω γραμμή είναι πιο κοντή. Λευκή σκιά απλώνεται ενδιάμεσα. </a:t>
            </a:r>
          </a:p>
          <a:p>
            <a:r>
              <a:rPr lang="el-G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Τα φρύδια: </a:t>
            </a:r>
            <a:r>
              <a:rPr lang="el-GR" dirty="0" smtClean="0"/>
              <a:t>είναι οριζόντια, όπως και οι γραμμές των ματιών.</a:t>
            </a:r>
          </a:p>
          <a:p>
            <a:endParaRPr lang="el-GR" dirty="0"/>
          </a:p>
        </p:txBody>
      </p:sp>
      <p:pic>
        <p:nvPicPr>
          <p:cNvPr id="3074" name="Picture 2" descr="C:\Users\Efi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3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Α. Οριζόντιο </a:t>
            </a:r>
            <a:r>
              <a:rPr lang="en-US" sz="3600" dirty="0"/>
              <a:t>2</a:t>
            </a:r>
            <a:r>
              <a:rPr lang="en-US" sz="3600" dirty="0" smtClean="0"/>
              <a:t>/</a:t>
            </a:r>
            <a:r>
              <a:rPr lang="el-GR" sz="3600" dirty="0"/>
              <a:t>2</a:t>
            </a:r>
          </a:p>
        </p:txBody>
      </p:sp>
      <p:pic>
        <p:nvPicPr>
          <p:cNvPr id="5" name="Picture 2" descr="C:\Users\Efi\Desktop\10628616_10206600214546910_4305668024594921982_n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8000" contrast="59000"/>
          </a:blip>
          <a:srcRect/>
          <a:stretch>
            <a:fillRect/>
          </a:stretch>
        </p:blipFill>
        <p:spPr bwMode="auto">
          <a:xfrm>
            <a:off x="971304" y="2132856"/>
            <a:ext cx="7456235" cy="3312368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l-GR" dirty="0"/>
              <a:t>. </a:t>
            </a:r>
            <a:r>
              <a:rPr lang="el-GR" dirty="0" smtClean="0"/>
              <a:t>Ψάρι </a:t>
            </a:r>
            <a:r>
              <a:rPr lang="el-GR" sz="3600" dirty="0"/>
              <a:t>1</a:t>
            </a:r>
            <a:r>
              <a:rPr lang="en-US" sz="3600" dirty="0"/>
              <a:t>/</a:t>
            </a:r>
            <a:r>
              <a:rPr lang="el-GR" sz="3600" dirty="0"/>
              <a:t>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Μάτια: </a:t>
            </a:r>
            <a:r>
              <a:rPr lang="el-GR" dirty="0" smtClean="0"/>
              <a:t>Παχιές γραμμές κατεβαίνουν στον έσω κανθό και σχηματίζουν ένα τρίγωνο κλειστό ή ανοιχτό στην εξωτερική γωνία. Το τρίγωνο βάφεται μαύρο ή για πιο όμορφο αποτέλεσμα άσπρο. </a:t>
            </a:r>
          </a:p>
          <a:p>
            <a:r>
              <a:rPr lang="el-G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Τα φρύδια </a:t>
            </a:r>
            <a:r>
              <a:rPr lang="el-GR" dirty="0" smtClean="0"/>
              <a:t>είναι φυσικά τονισμένα.</a:t>
            </a:r>
          </a:p>
          <a:p>
            <a:r>
              <a:rPr lang="el-GR" dirty="0" smtClean="0"/>
              <a:t>Τοποθετούνται ψεύτικες βλεφαρίδες.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Β. Ψάρι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2371682"/>
            <a:ext cx="5128791" cy="2671012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152</TotalTime>
  <Words>910</Words>
  <Application>Microsoft Office PowerPoint</Application>
  <PresentationFormat>Προβολή στην οθόνη (4:3)</PresentationFormat>
  <Paragraphs>110</Paragraphs>
  <Slides>19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Τήξη</vt:lpstr>
      <vt:lpstr>OC_template_updated</vt:lpstr>
      <vt:lpstr>1_OC_template_updated</vt:lpstr>
      <vt:lpstr>Τεχνική Ψιμυθίωσης Θεαμάτων</vt:lpstr>
      <vt:lpstr>Αρχαίο Αιγυπτιακό μακιγιάζ</vt:lpstr>
      <vt:lpstr>Ιστορική αναδρομή 1/2</vt:lpstr>
      <vt:lpstr>Ιστορική αναδρομή 2/2 </vt:lpstr>
      <vt:lpstr>Αρχαίο Αιγυπτιακό μακιγιάζ</vt:lpstr>
      <vt:lpstr>Α. Οριζόντιο 1/2</vt:lpstr>
      <vt:lpstr>Α. Οριζόντιο 2/2</vt:lpstr>
      <vt:lpstr>Β. Ψάρι 1/2</vt:lpstr>
      <vt:lpstr>Β. Ψάρι 2/2</vt:lpstr>
      <vt:lpstr>Γ. Γωνιώδες 1/2</vt:lpstr>
      <vt:lpstr>Γ. Γωνιώδες 2/2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opencourses@teiath.gr</dc:creator>
  <cp:lastModifiedBy>fkaram2</cp:lastModifiedBy>
  <cp:revision>24</cp:revision>
  <dcterms:created xsi:type="dcterms:W3CDTF">2015-03-22T18:35:29Z</dcterms:created>
  <dcterms:modified xsi:type="dcterms:W3CDTF">2015-07-20T07:42:35Z</dcterms:modified>
</cp:coreProperties>
</file>