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30275213" cy="42767250"/>
  <p:notesSz cx="7102475" cy="10234613"/>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 d="100"/>
          <a:sy n="12" d="100"/>
        </p:scale>
        <p:origin x="-2208" y="48"/>
      </p:cViewPr>
      <p:guideLst>
        <p:guide orient="horz" pos="13470"/>
        <p:guide pos="953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3078162" cy="511174"/>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defRPr/>
            </a:lvl1pPr>
            <a:lvl2pPr marL="454025" marR="0" indent="-9525" algn="l" rtl="0">
              <a:lnSpc>
                <a:spcPct val="100000"/>
              </a:lnSpc>
              <a:spcBef>
                <a:spcPts val="0"/>
              </a:spcBef>
              <a:spcAft>
                <a:spcPts val="0"/>
              </a:spcAft>
              <a:defRPr/>
            </a:lvl2pPr>
            <a:lvl3pPr marL="911225" marR="0" indent="-9525" algn="l" rtl="0">
              <a:lnSpc>
                <a:spcPct val="100000"/>
              </a:lnSpc>
              <a:spcBef>
                <a:spcPts val="0"/>
              </a:spcBef>
              <a:spcAft>
                <a:spcPts val="0"/>
              </a:spcAft>
              <a:defRPr/>
            </a:lvl3pPr>
            <a:lvl4pPr marL="1368425" marR="0" indent="-9525" algn="l" rtl="0">
              <a:lnSpc>
                <a:spcPct val="100000"/>
              </a:lnSpc>
              <a:spcBef>
                <a:spcPts val="0"/>
              </a:spcBef>
              <a:spcAft>
                <a:spcPts val="0"/>
              </a:spcAft>
              <a:defRPr/>
            </a:lvl4pPr>
            <a:lvl5pPr marL="1825625" marR="0" indent="-9525" algn="l" rtl="0">
              <a:lnSpc>
                <a:spcPct val="100000"/>
              </a:lnSpc>
              <a:spcBef>
                <a:spcPts val="0"/>
              </a:spcBef>
              <a:spcAft>
                <a:spcPts val="0"/>
              </a:spcAft>
              <a:defRPr/>
            </a:lvl5pPr>
            <a:lvl6pPr marL="2282825" marR="0" indent="-9525" algn="l" rtl="0">
              <a:lnSpc>
                <a:spcPct val="100000"/>
              </a:lnSpc>
              <a:spcBef>
                <a:spcPts val="0"/>
              </a:spcBef>
              <a:spcAft>
                <a:spcPts val="0"/>
              </a:spcAft>
              <a:defRPr/>
            </a:lvl6pPr>
            <a:lvl7pPr marL="3197225" marR="0" indent="-9525" algn="l" rtl="0">
              <a:lnSpc>
                <a:spcPct val="100000"/>
              </a:lnSpc>
              <a:spcBef>
                <a:spcPts val="0"/>
              </a:spcBef>
              <a:spcAft>
                <a:spcPts val="0"/>
              </a:spcAft>
              <a:defRPr/>
            </a:lvl7pPr>
            <a:lvl8pPr marL="4568825" marR="0" indent="-9525" algn="l" rtl="0">
              <a:lnSpc>
                <a:spcPct val="100000"/>
              </a:lnSpc>
              <a:spcBef>
                <a:spcPts val="0"/>
              </a:spcBef>
              <a:spcAft>
                <a:spcPts val="0"/>
              </a:spcAft>
              <a:defRPr/>
            </a:lvl8pPr>
            <a:lvl9pPr marL="6397625" marR="0" indent="-9525" algn="l" rtl="0">
              <a:lnSpc>
                <a:spcPct val="100000"/>
              </a:lnSpc>
              <a:spcBef>
                <a:spcPts val="0"/>
              </a:spcBef>
              <a:spcAft>
                <a:spcPts val="0"/>
              </a:spcAft>
              <a:defRPr/>
            </a:lvl9pPr>
          </a:lstStyle>
          <a:p>
            <a:endParaRPr/>
          </a:p>
        </p:txBody>
      </p:sp>
      <p:sp>
        <p:nvSpPr>
          <p:cNvPr id="3" name="Shape 3"/>
          <p:cNvSpPr txBox="1">
            <a:spLocks noGrp="1"/>
          </p:cNvSpPr>
          <p:nvPr>
            <p:ph type="dt" idx="10"/>
          </p:nvPr>
        </p:nvSpPr>
        <p:spPr>
          <a:xfrm>
            <a:off x="4022725" y="0"/>
            <a:ext cx="3078162" cy="511174"/>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defRPr/>
            </a:lvl1pPr>
            <a:lvl2pPr marL="454025" marR="0" indent="-9525" algn="l" rtl="0">
              <a:lnSpc>
                <a:spcPct val="100000"/>
              </a:lnSpc>
              <a:spcBef>
                <a:spcPts val="0"/>
              </a:spcBef>
              <a:spcAft>
                <a:spcPts val="0"/>
              </a:spcAft>
              <a:defRPr/>
            </a:lvl2pPr>
            <a:lvl3pPr marL="911225" marR="0" indent="-9525" algn="l" rtl="0">
              <a:lnSpc>
                <a:spcPct val="100000"/>
              </a:lnSpc>
              <a:spcBef>
                <a:spcPts val="0"/>
              </a:spcBef>
              <a:spcAft>
                <a:spcPts val="0"/>
              </a:spcAft>
              <a:defRPr/>
            </a:lvl3pPr>
            <a:lvl4pPr marL="1368425" marR="0" indent="-9525" algn="l" rtl="0">
              <a:lnSpc>
                <a:spcPct val="100000"/>
              </a:lnSpc>
              <a:spcBef>
                <a:spcPts val="0"/>
              </a:spcBef>
              <a:spcAft>
                <a:spcPts val="0"/>
              </a:spcAft>
              <a:defRPr/>
            </a:lvl4pPr>
            <a:lvl5pPr marL="1825625" marR="0" indent="-9525" algn="l" rtl="0">
              <a:lnSpc>
                <a:spcPct val="100000"/>
              </a:lnSpc>
              <a:spcBef>
                <a:spcPts val="0"/>
              </a:spcBef>
              <a:spcAft>
                <a:spcPts val="0"/>
              </a:spcAft>
              <a:defRPr/>
            </a:lvl5pPr>
            <a:lvl6pPr marL="2282825" marR="0" indent="-9525" algn="l" rtl="0">
              <a:lnSpc>
                <a:spcPct val="100000"/>
              </a:lnSpc>
              <a:spcBef>
                <a:spcPts val="0"/>
              </a:spcBef>
              <a:spcAft>
                <a:spcPts val="0"/>
              </a:spcAft>
              <a:defRPr/>
            </a:lvl6pPr>
            <a:lvl7pPr marL="3197225" marR="0" indent="-9525" algn="l" rtl="0">
              <a:lnSpc>
                <a:spcPct val="100000"/>
              </a:lnSpc>
              <a:spcBef>
                <a:spcPts val="0"/>
              </a:spcBef>
              <a:spcAft>
                <a:spcPts val="0"/>
              </a:spcAft>
              <a:defRPr/>
            </a:lvl7pPr>
            <a:lvl8pPr marL="4568825" marR="0" indent="-9525" algn="l" rtl="0">
              <a:lnSpc>
                <a:spcPct val="100000"/>
              </a:lnSpc>
              <a:spcBef>
                <a:spcPts val="0"/>
              </a:spcBef>
              <a:spcAft>
                <a:spcPts val="0"/>
              </a:spcAft>
              <a:defRPr/>
            </a:lvl8pPr>
            <a:lvl9pPr marL="6397625" marR="0" indent="-9525" algn="l" rtl="0">
              <a:lnSpc>
                <a:spcPct val="100000"/>
              </a:lnSpc>
              <a:spcBef>
                <a:spcPts val="0"/>
              </a:spcBef>
              <a:spcAft>
                <a:spcPts val="0"/>
              </a:spcAft>
              <a:defRPr/>
            </a:lvl9pPr>
          </a:lstStyle>
          <a:p>
            <a:endParaRPr/>
          </a:p>
        </p:txBody>
      </p:sp>
      <p:sp>
        <p:nvSpPr>
          <p:cNvPr id="4" name="Shape 4"/>
          <p:cNvSpPr>
            <a:spLocks noGrp="1" noRot="1" noChangeAspect="1"/>
          </p:cNvSpPr>
          <p:nvPr>
            <p:ph type="sldImg" idx="3"/>
          </p:nvPr>
        </p:nvSpPr>
        <p:spPr>
          <a:xfrm>
            <a:off x="2192336" y="768350"/>
            <a:ext cx="2717799" cy="3836986"/>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miter/>
            <a:headEnd type="none" w="med" len="med"/>
            <a:tailEnd type="none" w="med" len="med"/>
          </a:ln>
        </p:spPr>
      </p:sp>
      <p:sp>
        <p:nvSpPr>
          <p:cNvPr id="5" name="Shape 5"/>
          <p:cNvSpPr txBox="1">
            <a:spLocks noGrp="1"/>
          </p:cNvSpPr>
          <p:nvPr>
            <p:ph type="body" idx="1"/>
          </p:nvPr>
        </p:nvSpPr>
        <p:spPr>
          <a:xfrm>
            <a:off x="709612" y="4860925"/>
            <a:ext cx="5683250" cy="4605337"/>
          </a:xfrm>
          <a:prstGeom prst="rect">
            <a:avLst/>
          </a:prstGeom>
          <a:noFill/>
          <a:ln>
            <a:noFill/>
          </a:ln>
        </p:spPr>
        <p:txBody>
          <a:bodyPr lIns="91425" tIns="91425" rIns="91425" b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6" name="Shape 6"/>
          <p:cNvSpPr txBox="1">
            <a:spLocks noGrp="1"/>
          </p:cNvSpPr>
          <p:nvPr>
            <p:ph type="ftr" idx="11"/>
          </p:nvPr>
        </p:nvSpPr>
        <p:spPr>
          <a:xfrm>
            <a:off x="0" y="9721850"/>
            <a:ext cx="3078162" cy="511174"/>
          </a:xfrm>
          <a:prstGeom prst="rect">
            <a:avLst/>
          </a:prstGeom>
          <a:noFill/>
          <a:ln>
            <a:noFill/>
          </a:ln>
        </p:spPr>
        <p:txBody>
          <a:bodyPr lIns="91425" tIns="91425" rIns="91425" bIns="91425" anchor="b" anchorCtr="0"/>
          <a:lstStyle>
            <a:lvl1pPr marL="0" marR="0" indent="0" algn="l" rtl="0">
              <a:lnSpc>
                <a:spcPct val="100000"/>
              </a:lnSpc>
              <a:spcBef>
                <a:spcPts val="0"/>
              </a:spcBef>
              <a:spcAft>
                <a:spcPts val="0"/>
              </a:spcAft>
              <a:defRPr/>
            </a:lvl1pPr>
            <a:lvl2pPr marL="454025" marR="0" indent="-9525" algn="l" rtl="0">
              <a:lnSpc>
                <a:spcPct val="100000"/>
              </a:lnSpc>
              <a:spcBef>
                <a:spcPts val="0"/>
              </a:spcBef>
              <a:spcAft>
                <a:spcPts val="0"/>
              </a:spcAft>
              <a:defRPr/>
            </a:lvl2pPr>
            <a:lvl3pPr marL="911225" marR="0" indent="-9525" algn="l" rtl="0">
              <a:lnSpc>
                <a:spcPct val="100000"/>
              </a:lnSpc>
              <a:spcBef>
                <a:spcPts val="0"/>
              </a:spcBef>
              <a:spcAft>
                <a:spcPts val="0"/>
              </a:spcAft>
              <a:defRPr/>
            </a:lvl3pPr>
            <a:lvl4pPr marL="1368425" marR="0" indent="-9525" algn="l" rtl="0">
              <a:lnSpc>
                <a:spcPct val="100000"/>
              </a:lnSpc>
              <a:spcBef>
                <a:spcPts val="0"/>
              </a:spcBef>
              <a:spcAft>
                <a:spcPts val="0"/>
              </a:spcAft>
              <a:defRPr/>
            </a:lvl4pPr>
            <a:lvl5pPr marL="1825625" marR="0" indent="-9525" algn="l" rtl="0">
              <a:lnSpc>
                <a:spcPct val="100000"/>
              </a:lnSpc>
              <a:spcBef>
                <a:spcPts val="0"/>
              </a:spcBef>
              <a:spcAft>
                <a:spcPts val="0"/>
              </a:spcAft>
              <a:defRPr/>
            </a:lvl5pPr>
            <a:lvl6pPr marL="2282825" marR="0" indent="-9525" algn="l" rtl="0">
              <a:lnSpc>
                <a:spcPct val="100000"/>
              </a:lnSpc>
              <a:spcBef>
                <a:spcPts val="0"/>
              </a:spcBef>
              <a:spcAft>
                <a:spcPts val="0"/>
              </a:spcAft>
              <a:defRPr/>
            </a:lvl6pPr>
            <a:lvl7pPr marL="3197225" marR="0" indent="-9525" algn="l" rtl="0">
              <a:lnSpc>
                <a:spcPct val="100000"/>
              </a:lnSpc>
              <a:spcBef>
                <a:spcPts val="0"/>
              </a:spcBef>
              <a:spcAft>
                <a:spcPts val="0"/>
              </a:spcAft>
              <a:defRPr/>
            </a:lvl7pPr>
            <a:lvl8pPr marL="4568825" marR="0" indent="-9525" algn="l" rtl="0">
              <a:lnSpc>
                <a:spcPct val="100000"/>
              </a:lnSpc>
              <a:spcBef>
                <a:spcPts val="0"/>
              </a:spcBef>
              <a:spcAft>
                <a:spcPts val="0"/>
              </a:spcAft>
              <a:defRPr/>
            </a:lvl8pPr>
            <a:lvl9pPr marL="6397625" marR="0" indent="-9525" algn="l" rtl="0">
              <a:lnSpc>
                <a:spcPct val="100000"/>
              </a:lnSpc>
              <a:spcBef>
                <a:spcPts val="0"/>
              </a:spcBef>
              <a:spcAft>
                <a:spcPts val="0"/>
              </a:spcAft>
              <a:defRPr/>
            </a:lvl9pPr>
          </a:lstStyle>
          <a:p>
            <a:endParaRPr/>
          </a:p>
        </p:txBody>
      </p:sp>
      <p:sp>
        <p:nvSpPr>
          <p:cNvPr id="7" name="Shape 7"/>
          <p:cNvSpPr txBox="1">
            <a:spLocks noGrp="1"/>
          </p:cNvSpPr>
          <p:nvPr>
            <p:ph type="sldNum" idx="12"/>
          </p:nvPr>
        </p:nvSpPr>
        <p:spPr>
          <a:xfrm>
            <a:off x="4022725" y="9721850"/>
            <a:ext cx="3078162" cy="511174"/>
          </a:xfrm>
          <a:prstGeom prst="rect">
            <a:avLst/>
          </a:prstGeom>
          <a:noFill/>
          <a:ln>
            <a:noFill/>
          </a:ln>
        </p:spPr>
        <p:txBody>
          <a:bodyPr lIns="91425" tIns="45700" rIns="91425" bIns="45700" anchor="b" anchorCtr="0">
            <a:noAutofit/>
          </a:bodyPr>
          <a:lstStyle>
            <a:lvl1pPr marL="0" marR="0" indent="0" algn="r" rtl="0">
              <a:lnSpc>
                <a:spcPct val="100000"/>
              </a:lnSpc>
              <a:spcBef>
                <a:spcPts val="0"/>
              </a:spcBef>
              <a:spcAft>
                <a:spcPts val="0"/>
              </a:spcAft>
              <a:buNone/>
              <a:defRPr sz="1200" b="0" i="0" u="none" strike="noStrike" cap="none" baseline="0">
                <a:solidFill>
                  <a:srgbClr val="000000"/>
                </a:solidFill>
                <a:latin typeface="Arial"/>
                <a:ea typeface="Arial"/>
                <a:cs typeface="Arial"/>
                <a:sym typeface="Arial"/>
              </a:defRPr>
            </a:lvl1pPr>
          </a:lstStyle>
          <a:p>
            <a:pPr marL="0" lvl="0" indent="0">
              <a:spcBef>
                <a:spcPts val="0"/>
              </a:spcBef>
              <a:buClr>
                <a:srgbClr val="000000"/>
              </a:buClr>
              <a:buSzPct val="25000"/>
              <a:buFont typeface="Arial"/>
              <a:buNone/>
            </a:pPr>
            <a:fld id="{00000000-1234-1234-1234-123412341234}" type="slidenum">
              <a:rPr lang="en-US"/>
              <a:t>‹#›</a:t>
            </a:fld>
            <a:endParaRPr lang="en-US"/>
          </a:p>
        </p:txBody>
      </p:sp>
    </p:spTree>
    <p:extLst>
      <p:ext uri="{BB962C8B-B14F-4D97-AF65-F5344CB8AC3E}">
        <p14:creationId xmlns:p14="http://schemas.microsoft.com/office/powerpoint/2010/main" val="1824787900"/>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a:spLocks noGrp="1" noRot="1" noChangeAspect="1"/>
          </p:cNvSpPr>
          <p:nvPr>
            <p:ph type="sldImg" idx="2"/>
          </p:nvPr>
        </p:nvSpPr>
        <p:spPr>
          <a:xfrm>
            <a:off x="2192338" y="768350"/>
            <a:ext cx="2717800" cy="3836988"/>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07" name="Shape 107"/>
          <p:cNvSpPr txBox="1">
            <a:spLocks noGrp="1"/>
          </p:cNvSpPr>
          <p:nvPr>
            <p:ph type="body" idx="1"/>
          </p:nvPr>
        </p:nvSpPr>
        <p:spPr>
          <a:xfrm>
            <a:off x="709612" y="4860925"/>
            <a:ext cx="5683200" cy="4605299"/>
          </a:xfrm>
          <a:prstGeom prst="rect">
            <a:avLst/>
          </a:prstGeom>
        </p:spPr>
        <p:txBody>
          <a:bodyPr lIns="91425" tIns="91425" rIns="91425" bIns="91425" anchor="ctr" anchorCtr="0">
            <a:noAutofit/>
          </a:bodyPr>
          <a:lstStyle/>
          <a:p>
            <a:pPr>
              <a:spcBef>
                <a:spcPts val="0"/>
              </a:spcBef>
              <a:buNone/>
            </a:pPr>
            <a:endParaRPr/>
          </a:p>
        </p:txBody>
      </p:sp>
      <p:sp>
        <p:nvSpPr>
          <p:cNvPr id="108" name="Shape 108"/>
          <p:cNvSpPr txBox="1">
            <a:spLocks noGrp="1"/>
          </p:cNvSpPr>
          <p:nvPr>
            <p:ph type="sldNum" idx="12"/>
          </p:nvPr>
        </p:nvSpPr>
        <p:spPr>
          <a:xfrm>
            <a:off x="4022725" y="9721850"/>
            <a:ext cx="3078300" cy="511199"/>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Τίτλος και Περιεχόμενο">
    <p:spTree>
      <p:nvGrpSpPr>
        <p:cNvPr id="1" name="Shape 14"/>
        <p:cNvGrpSpPr/>
        <p:nvPr/>
      </p:nvGrpSpPr>
      <p:grpSpPr>
        <a:xfrm>
          <a:off x="0" y="0"/>
          <a:ext cx="0" cy="0"/>
          <a:chOff x="0" y="0"/>
          <a:chExt cx="0" cy="0"/>
        </a:xfrm>
      </p:grpSpPr>
      <p:sp>
        <p:nvSpPr>
          <p:cNvPr id="15" name="Shape 15"/>
          <p:cNvSpPr txBox="1">
            <a:spLocks noGrp="1"/>
          </p:cNvSpPr>
          <p:nvPr>
            <p:ph type="title"/>
          </p:nvPr>
        </p:nvSpPr>
        <p:spPr>
          <a:xfrm>
            <a:off x="1514475" y="1712911"/>
            <a:ext cx="27246262" cy="7127875"/>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6" name="Shape 16"/>
          <p:cNvSpPr txBox="1">
            <a:spLocks noGrp="1"/>
          </p:cNvSpPr>
          <p:nvPr>
            <p:ph type="body" idx="1"/>
          </p:nvPr>
        </p:nvSpPr>
        <p:spPr>
          <a:xfrm>
            <a:off x="1514475" y="9979025"/>
            <a:ext cx="27246262" cy="28224163"/>
          </a:xfrm>
          <a:prstGeom prst="rect">
            <a:avLst/>
          </a:prstGeom>
          <a:noFill/>
          <a:ln>
            <a:noFill/>
          </a:ln>
        </p:spPr>
        <p:txBody>
          <a:bodyPr lIns="91425" tIns="91425" rIns="91425" bIns="91425" anchor="t" anchorCtr="0"/>
          <a:lstStyle>
            <a:lvl1pPr marL="1562246" indent="-635146" algn="l" rtl="0">
              <a:spcBef>
                <a:spcPts val="2920"/>
              </a:spcBef>
              <a:buClr>
                <a:schemeClr val="dk1"/>
              </a:buClr>
              <a:buFont typeface="Arial"/>
              <a:buChar char="•"/>
              <a:defRPr/>
            </a:lvl1pPr>
            <a:lvl2pPr marL="3384851" indent="-489251" algn="l" rtl="0">
              <a:spcBef>
                <a:spcPts val="2560"/>
              </a:spcBef>
              <a:buClr>
                <a:schemeClr val="dk1"/>
              </a:buClr>
              <a:buFont typeface="Arial"/>
              <a:buChar char="–"/>
              <a:defRPr/>
            </a:lvl2pPr>
            <a:lvl3pPr marL="5207460" indent="-343360" algn="l" rtl="0">
              <a:spcBef>
                <a:spcPts val="2200"/>
              </a:spcBef>
              <a:buClr>
                <a:schemeClr val="dk1"/>
              </a:buClr>
              <a:buFont typeface="Arial"/>
              <a:buChar char="•"/>
              <a:defRPr/>
            </a:lvl3pPr>
            <a:lvl4pPr marL="7290447" indent="-464197" algn="l" rtl="0">
              <a:spcBef>
                <a:spcPts val="1820"/>
              </a:spcBef>
              <a:buClr>
                <a:schemeClr val="dk1"/>
              </a:buClr>
              <a:buFont typeface="Arial"/>
              <a:buChar char="–"/>
              <a:defRPr/>
            </a:lvl4pPr>
            <a:lvl5pPr marL="9373429" indent="-464378" algn="l" rtl="0">
              <a:spcBef>
                <a:spcPts val="1820"/>
              </a:spcBef>
              <a:buClr>
                <a:schemeClr val="dk1"/>
              </a:buClr>
              <a:buFont typeface="Arial"/>
              <a:buChar char="»"/>
              <a:defRPr/>
            </a:lvl5pPr>
            <a:lvl6pPr marL="11456416" indent="-464566" algn="l" rtl="0">
              <a:spcBef>
                <a:spcPts val="1820"/>
              </a:spcBef>
              <a:buClr>
                <a:schemeClr val="dk1"/>
              </a:buClr>
              <a:buFont typeface="Arial"/>
              <a:buChar char="•"/>
              <a:defRPr/>
            </a:lvl6pPr>
            <a:lvl7pPr marL="13539401" indent="-464751" algn="l" rtl="0">
              <a:spcBef>
                <a:spcPts val="1820"/>
              </a:spcBef>
              <a:buClr>
                <a:schemeClr val="dk1"/>
              </a:buClr>
              <a:buFont typeface="Arial"/>
              <a:buChar char="•"/>
              <a:defRPr/>
            </a:lvl7pPr>
            <a:lvl8pPr marL="15622384" indent="-464934" algn="l" rtl="0">
              <a:spcBef>
                <a:spcPts val="1820"/>
              </a:spcBef>
              <a:buClr>
                <a:schemeClr val="dk1"/>
              </a:buClr>
              <a:buFont typeface="Arial"/>
              <a:buChar char="•"/>
              <a:defRPr/>
            </a:lvl8pPr>
            <a:lvl9pPr marL="17705372" indent="-465122" algn="l" rtl="0">
              <a:spcBef>
                <a:spcPts val="1820"/>
              </a:spcBef>
              <a:buClr>
                <a:schemeClr val="dk1"/>
              </a:buClr>
              <a:buFont typeface="Arial"/>
              <a:buChar char="•"/>
              <a:defRPr/>
            </a:lvl9pPr>
          </a:lstStyle>
          <a:p>
            <a:endParaRPr/>
          </a:p>
        </p:txBody>
      </p:sp>
      <p:sp>
        <p:nvSpPr>
          <p:cNvPr id="17" name="Shape 17"/>
          <p:cNvSpPr txBox="1">
            <a:spLocks noGrp="1"/>
          </p:cNvSpPr>
          <p:nvPr>
            <p:ph type="dt" idx="10"/>
          </p:nvPr>
        </p:nvSpPr>
        <p:spPr>
          <a:xfrm>
            <a:off x="1514475" y="39638287"/>
            <a:ext cx="7062787" cy="2278061"/>
          </a:xfrm>
          <a:prstGeom prst="rect">
            <a:avLst/>
          </a:prstGeom>
          <a:noFill/>
          <a:ln>
            <a:noFill/>
          </a:ln>
        </p:spPr>
        <p:txBody>
          <a:bodyPr lIns="91425" tIns="91425" rIns="91425" bIns="91425" anchor="ctr" anchorCtr="0"/>
          <a:lstStyle>
            <a:lvl1pPr marL="0" marR="0" indent="0" algn="l" rtl="0">
              <a:spcBef>
                <a:spcPts val="0"/>
              </a:spcBef>
              <a:defRPr/>
            </a:lvl1pPr>
            <a:lvl2pPr marL="2082987" marR="0" indent="-187" algn="l" rtl="0">
              <a:spcBef>
                <a:spcPts val="0"/>
              </a:spcBef>
              <a:defRPr/>
            </a:lvl2pPr>
            <a:lvl3pPr marL="4165974" marR="0" indent="-374" algn="l" rtl="0">
              <a:spcBef>
                <a:spcPts val="0"/>
              </a:spcBef>
              <a:defRPr/>
            </a:lvl3pPr>
            <a:lvl4pPr marL="6248956" marR="0" indent="-556" algn="l" rtl="0">
              <a:spcBef>
                <a:spcPts val="0"/>
              </a:spcBef>
              <a:defRPr/>
            </a:lvl4pPr>
            <a:lvl5pPr marL="8331938" marR="0" indent="-737" algn="l" rtl="0">
              <a:spcBef>
                <a:spcPts val="0"/>
              </a:spcBef>
              <a:defRPr/>
            </a:lvl5pPr>
            <a:lvl6pPr marL="10414925" marR="0" indent="-924" algn="l" rtl="0">
              <a:spcBef>
                <a:spcPts val="0"/>
              </a:spcBef>
              <a:defRPr/>
            </a:lvl6pPr>
            <a:lvl7pPr marL="12497907" marR="0" indent="-1106" algn="l" rtl="0">
              <a:spcBef>
                <a:spcPts val="0"/>
              </a:spcBef>
              <a:defRPr/>
            </a:lvl7pPr>
            <a:lvl8pPr marL="14580888" marR="0" indent="-1288" algn="l" rtl="0">
              <a:spcBef>
                <a:spcPts val="0"/>
              </a:spcBef>
              <a:defRPr/>
            </a:lvl8pPr>
            <a:lvl9pPr marL="16663876" marR="0" indent="-1475" algn="l" rtl="0">
              <a:spcBef>
                <a:spcPts val="0"/>
              </a:spcBef>
              <a:defRPr/>
            </a:lvl9pPr>
          </a:lstStyle>
          <a:p>
            <a:endParaRPr/>
          </a:p>
        </p:txBody>
      </p:sp>
      <p:sp>
        <p:nvSpPr>
          <p:cNvPr id="18" name="Shape 18"/>
          <p:cNvSpPr txBox="1">
            <a:spLocks noGrp="1"/>
          </p:cNvSpPr>
          <p:nvPr>
            <p:ph type="ftr" idx="11"/>
          </p:nvPr>
        </p:nvSpPr>
        <p:spPr>
          <a:xfrm>
            <a:off x="10344150" y="39638287"/>
            <a:ext cx="9586911" cy="2278061"/>
          </a:xfrm>
          <a:prstGeom prst="rect">
            <a:avLst/>
          </a:prstGeom>
          <a:noFill/>
          <a:ln>
            <a:noFill/>
          </a:ln>
        </p:spPr>
        <p:txBody>
          <a:bodyPr lIns="91425" tIns="91425" rIns="91425" bIns="91425" anchor="ctr" anchorCtr="0"/>
          <a:lstStyle>
            <a:lvl1pPr marL="0" marR="0" indent="0" algn="l" rtl="0">
              <a:spcBef>
                <a:spcPts val="0"/>
              </a:spcBef>
              <a:defRPr/>
            </a:lvl1pPr>
            <a:lvl2pPr marL="2082987" marR="0" indent="-187" algn="l" rtl="0">
              <a:spcBef>
                <a:spcPts val="0"/>
              </a:spcBef>
              <a:defRPr/>
            </a:lvl2pPr>
            <a:lvl3pPr marL="4165974" marR="0" indent="-374" algn="l" rtl="0">
              <a:spcBef>
                <a:spcPts val="0"/>
              </a:spcBef>
              <a:defRPr/>
            </a:lvl3pPr>
            <a:lvl4pPr marL="6248956" marR="0" indent="-556" algn="l" rtl="0">
              <a:spcBef>
                <a:spcPts val="0"/>
              </a:spcBef>
              <a:defRPr/>
            </a:lvl4pPr>
            <a:lvl5pPr marL="8331938" marR="0" indent="-737" algn="l" rtl="0">
              <a:spcBef>
                <a:spcPts val="0"/>
              </a:spcBef>
              <a:defRPr/>
            </a:lvl5pPr>
            <a:lvl6pPr marL="10414925" marR="0" indent="-924" algn="l" rtl="0">
              <a:spcBef>
                <a:spcPts val="0"/>
              </a:spcBef>
              <a:defRPr/>
            </a:lvl6pPr>
            <a:lvl7pPr marL="12497907" marR="0" indent="-1106" algn="l" rtl="0">
              <a:spcBef>
                <a:spcPts val="0"/>
              </a:spcBef>
              <a:defRPr/>
            </a:lvl7pPr>
            <a:lvl8pPr marL="14580888" marR="0" indent="-1288" algn="l" rtl="0">
              <a:spcBef>
                <a:spcPts val="0"/>
              </a:spcBef>
              <a:defRPr/>
            </a:lvl8pPr>
            <a:lvl9pPr marL="16663876" marR="0" indent="-1475" algn="l" rtl="0">
              <a:spcBef>
                <a:spcPts val="0"/>
              </a:spcBef>
              <a:defRPr/>
            </a:lvl9pPr>
          </a:lstStyle>
          <a:p>
            <a:endParaRPr/>
          </a:p>
        </p:txBody>
      </p:sp>
      <p:sp>
        <p:nvSpPr>
          <p:cNvPr id="19" name="Shape 19"/>
          <p:cNvSpPr txBox="1">
            <a:spLocks noGrp="1"/>
          </p:cNvSpPr>
          <p:nvPr>
            <p:ph type="sldNum" idx="12"/>
          </p:nvPr>
        </p:nvSpPr>
        <p:spPr>
          <a:xfrm>
            <a:off x="21697950" y="39638287"/>
            <a:ext cx="7062787" cy="2278061"/>
          </a:xfrm>
          <a:prstGeom prst="rect">
            <a:avLst/>
          </a:prstGeom>
          <a:noFill/>
          <a:ln>
            <a:noFill/>
          </a:ln>
        </p:spPr>
        <p:txBody>
          <a:bodyPr lIns="416600" tIns="208300" rIns="416600" bIns="208300" anchor="ctr" anchorCtr="0">
            <a:noAutofit/>
          </a:bodyPr>
          <a:lstStyle>
            <a:lvl1pPr marL="0" marR="0" indent="0" algn="r" rtl="0">
              <a:lnSpc>
                <a:spcPct val="100000"/>
              </a:lnSpc>
              <a:spcBef>
                <a:spcPts val="0"/>
              </a:spcBef>
              <a:spcAft>
                <a:spcPts val="0"/>
              </a:spcAft>
              <a:buNone/>
              <a:defRPr sz="5500" b="0" i="0" u="none" strike="noStrike" cap="none" baseline="0">
                <a:solidFill>
                  <a:srgbClr val="898989"/>
                </a:solidFill>
                <a:latin typeface="Arial"/>
                <a:ea typeface="Arial"/>
                <a:cs typeface="Arial"/>
                <a:sym typeface="Arial"/>
              </a:defRPr>
            </a:lvl1pPr>
          </a:lstStyle>
          <a:p>
            <a:pPr marL="0" lvl="0" indent="0">
              <a:spcBef>
                <a:spcPts val="0"/>
              </a:spcBef>
              <a:buClr>
                <a:srgbClr val="898989"/>
              </a:buClr>
              <a:buSzPct val="25000"/>
              <a:buFont typeface="Arial"/>
              <a:buNone/>
            </a:pPr>
            <a:fld id="{00000000-1234-1234-1234-123412341234}" type="slidenum">
              <a:rPr lang="en-US"/>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cSld name="Κεφαλίδα ενότητας">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2391533" y="27481953"/>
            <a:ext cx="25733931" cy="8494050"/>
          </a:xfrm>
          <a:prstGeom prst="rect">
            <a:avLst/>
          </a:prstGeom>
          <a:noFill/>
          <a:ln>
            <a:noFill/>
          </a:ln>
        </p:spPr>
        <p:txBody>
          <a:bodyPr lIns="91425" tIns="91425" rIns="91425" b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3" name="Shape 73"/>
          <p:cNvSpPr txBox="1">
            <a:spLocks noGrp="1"/>
          </p:cNvSpPr>
          <p:nvPr>
            <p:ph type="body" idx="1"/>
          </p:nvPr>
        </p:nvSpPr>
        <p:spPr>
          <a:xfrm>
            <a:off x="2391533" y="18126618"/>
            <a:ext cx="25733931" cy="9355333"/>
          </a:xfrm>
          <a:prstGeom prst="rect">
            <a:avLst/>
          </a:prstGeom>
          <a:noFill/>
          <a:ln>
            <a:noFill/>
          </a:ln>
        </p:spPr>
        <p:txBody>
          <a:bodyPr lIns="91425" tIns="91425" rIns="91425" bIns="91425" anchor="b" anchorCtr="0"/>
          <a:lstStyle>
            <a:lvl1pPr marL="0" indent="0" rtl="0">
              <a:spcBef>
                <a:spcPts val="0"/>
              </a:spcBef>
              <a:buClr>
                <a:srgbClr val="888888"/>
              </a:buClr>
              <a:buFont typeface="Calibri"/>
              <a:buNone/>
              <a:defRPr/>
            </a:lvl1pPr>
            <a:lvl2pPr marL="2082987" indent="-187" rtl="0">
              <a:spcBef>
                <a:spcPts val="0"/>
              </a:spcBef>
              <a:buClr>
                <a:srgbClr val="888888"/>
              </a:buClr>
              <a:buFont typeface="Calibri"/>
              <a:buNone/>
              <a:defRPr/>
            </a:lvl2pPr>
            <a:lvl3pPr marL="4165974" indent="-374" rtl="0">
              <a:spcBef>
                <a:spcPts val="0"/>
              </a:spcBef>
              <a:buClr>
                <a:srgbClr val="888888"/>
              </a:buClr>
              <a:buFont typeface="Calibri"/>
              <a:buNone/>
              <a:defRPr/>
            </a:lvl3pPr>
            <a:lvl4pPr marL="6248956" indent="-556" rtl="0">
              <a:spcBef>
                <a:spcPts val="0"/>
              </a:spcBef>
              <a:buClr>
                <a:srgbClr val="888888"/>
              </a:buClr>
              <a:buFont typeface="Calibri"/>
              <a:buNone/>
              <a:defRPr/>
            </a:lvl4pPr>
            <a:lvl5pPr marL="8331938" indent="-737" rtl="0">
              <a:spcBef>
                <a:spcPts val="0"/>
              </a:spcBef>
              <a:buClr>
                <a:srgbClr val="888888"/>
              </a:buClr>
              <a:buFont typeface="Calibri"/>
              <a:buNone/>
              <a:defRPr/>
            </a:lvl5pPr>
            <a:lvl6pPr marL="10414925" indent="-924" rtl="0">
              <a:spcBef>
                <a:spcPts val="0"/>
              </a:spcBef>
              <a:buClr>
                <a:srgbClr val="888888"/>
              </a:buClr>
              <a:buFont typeface="Calibri"/>
              <a:buNone/>
              <a:defRPr/>
            </a:lvl6pPr>
            <a:lvl7pPr marL="12497907" indent="-1106" rtl="0">
              <a:spcBef>
                <a:spcPts val="0"/>
              </a:spcBef>
              <a:buClr>
                <a:srgbClr val="888888"/>
              </a:buClr>
              <a:buFont typeface="Calibri"/>
              <a:buNone/>
              <a:defRPr/>
            </a:lvl7pPr>
            <a:lvl8pPr marL="14580888" indent="-1288" rtl="0">
              <a:spcBef>
                <a:spcPts val="0"/>
              </a:spcBef>
              <a:buClr>
                <a:srgbClr val="888888"/>
              </a:buClr>
              <a:buFont typeface="Calibri"/>
              <a:buNone/>
              <a:defRPr/>
            </a:lvl8pPr>
            <a:lvl9pPr marL="16663876" indent="-1475" rtl="0">
              <a:spcBef>
                <a:spcPts val="0"/>
              </a:spcBef>
              <a:buClr>
                <a:srgbClr val="888888"/>
              </a:buClr>
              <a:buFont typeface="Calibri"/>
              <a:buNone/>
              <a:defRPr/>
            </a:lvl9pPr>
          </a:lstStyle>
          <a:p>
            <a:endParaRPr/>
          </a:p>
        </p:txBody>
      </p:sp>
      <p:sp>
        <p:nvSpPr>
          <p:cNvPr id="74" name="Shape 74"/>
          <p:cNvSpPr txBox="1">
            <a:spLocks noGrp="1"/>
          </p:cNvSpPr>
          <p:nvPr>
            <p:ph type="dt" idx="10"/>
          </p:nvPr>
        </p:nvSpPr>
        <p:spPr>
          <a:xfrm>
            <a:off x="1514475" y="39638287"/>
            <a:ext cx="7062787" cy="2278061"/>
          </a:xfrm>
          <a:prstGeom prst="rect">
            <a:avLst/>
          </a:prstGeom>
          <a:noFill/>
          <a:ln>
            <a:noFill/>
          </a:ln>
        </p:spPr>
        <p:txBody>
          <a:bodyPr lIns="91425" tIns="91425" rIns="91425" bIns="91425" anchor="ctr" anchorCtr="0"/>
          <a:lstStyle>
            <a:lvl1pPr marL="0" marR="0" indent="0" algn="l" rtl="0">
              <a:spcBef>
                <a:spcPts val="0"/>
              </a:spcBef>
              <a:defRPr/>
            </a:lvl1pPr>
            <a:lvl2pPr marL="2082987" marR="0" indent="-187" algn="l" rtl="0">
              <a:spcBef>
                <a:spcPts val="0"/>
              </a:spcBef>
              <a:defRPr/>
            </a:lvl2pPr>
            <a:lvl3pPr marL="4165974" marR="0" indent="-374" algn="l" rtl="0">
              <a:spcBef>
                <a:spcPts val="0"/>
              </a:spcBef>
              <a:defRPr/>
            </a:lvl3pPr>
            <a:lvl4pPr marL="6248956" marR="0" indent="-556" algn="l" rtl="0">
              <a:spcBef>
                <a:spcPts val="0"/>
              </a:spcBef>
              <a:defRPr/>
            </a:lvl4pPr>
            <a:lvl5pPr marL="8331938" marR="0" indent="-737" algn="l" rtl="0">
              <a:spcBef>
                <a:spcPts val="0"/>
              </a:spcBef>
              <a:defRPr/>
            </a:lvl5pPr>
            <a:lvl6pPr marL="10414925" marR="0" indent="-924" algn="l" rtl="0">
              <a:spcBef>
                <a:spcPts val="0"/>
              </a:spcBef>
              <a:defRPr/>
            </a:lvl6pPr>
            <a:lvl7pPr marL="12497907" marR="0" indent="-1106" algn="l" rtl="0">
              <a:spcBef>
                <a:spcPts val="0"/>
              </a:spcBef>
              <a:defRPr/>
            </a:lvl7pPr>
            <a:lvl8pPr marL="14580888" marR="0" indent="-1288" algn="l" rtl="0">
              <a:spcBef>
                <a:spcPts val="0"/>
              </a:spcBef>
              <a:defRPr/>
            </a:lvl8pPr>
            <a:lvl9pPr marL="16663876" marR="0" indent="-1475" algn="l" rtl="0">
              <a:spcBef>
                <a:spcPts val="0"/>
              </a:spcBef>
              <a:defRPr/>
            </a:lvl9pPr>
          </a:lstStyle>
          <a:p>
            <a:endParaRPr/>
          </a:p>
        </p:txBody>
      </p:sp>
      <p:sp>
        <p:nvSpPr>
          <p:cNvPr id="75" name="Shape 75"/>
          <p:cNvSpPr txBox="1">
            <a:spLocks noGrp="1"/>
          </p:cNvSpPr>
          <p:nvPr>
            <p:ph type="ftr" idx="11"/>
          </p:nvPr>
        </p:nvSpPr>
        <p:spPr>
          <a:xfrm>
            <a:off x="10344150" y="39638287"/>
            <a:ext cx="9586911" cy="2278061"/>
          </a:xfrm>
          <a:prstGeom prst="rect">
            <a:avLst/>
          </a:prstGeom>
          <a:noFill/>
          <a:ln>
            <a:noFill/>
          </a:ln>
        </p:spPr>
        <p:txBody>
          <a:bodyPr lIns="91425" tIns="91425" rIns="91425" bIns="91425" anchor="ctr" anchorCtr="0"/>
          <a:lstStyle>
            <a:lvl1pPr marL="0" marR="0" indent="0" algn="l" rtl="0">
              <a:spcBef>
                <a:spcPts val="0"/>
              </a:spcBef>
              <a:defRPr/>
            </a:lvl1pPr>
            <a:lvl2pPr marL="2082987" marR="0" indent="-187" algn="l" rtl="0">
              <a:spcBef>
                <a:spcPts val="0"/>
              </a:spcBef>
              <a:defRPr/>
            </a:lvl2pPr>
            <a:lvl3pPr marL="4165974" marR="0" indent="-374" algn="l" rtl="0">
              <a:spcBef>
                <a:spcPts val="0"/>
              </a:spcBef>
              <a:defRPr/>
            </a:lvl3pPr>
            <a:lvl4pPr marL="6248956" marR="0" indent="-556" algn="l" rtl="0">
              <a:spcBef>
                <a:spcPts val="0"/>
              </a:spcBef>
              <a:defRPr/>
            </a:lvl4pPr>
            <a:lvl5pPr marL="8331938" marR="0" indent="-737" algn="l" rtl="0">
              <a:spcBef>
                <a:spcPts val="0"/>
              </a:spcBef>
              <a:defRPr/>
            </a:lvl5pPr>
            <a:lvl6pPr marL="10414925" marR="0" indent="-924" algn="l" rtl="0">
              <a:spcBef>
                <a:spcPts val="0"/>
              </a:spcBef>
              <a:defRPr/>
            </a:lvl6pPr>
            <a:lvl7pPr marL="12497907" marR="0" indent="-1106" algn="l" rtl="0">
              <a:spcBef>
                <a:spcPts val="0"/>
              </a:spcBef>
              <a:defRPr/>
            </a:lvl7pPr>
            <a:lvl8pPr marL="14580888" marR="0" indent="-1288" algn="l" rtl="0">
              <a:spcBef>
                <a:spcPts val="0"/>
              </a:spcBef>
              <a:defRPr/>
            </a:lvl8pPr>
            <a:lvl9pPr marL="16663876" marR="0" indent="-1475" algn="l" rtl="0">
              <a:spcBef>
                <a:spcPts val="0"/>
              </a:spcBef>
              <a:defRPr/>
            </a:lvl9pPr>
          </a:lstStyle>
          <a:p>
            <a:endParaRPr/>
          </a:p>
        </p:txBody>
      </p:sp>
      <p:sp>
        <p:nvSpPr>
          <p:cNvPr id="76" name="Shape 76"/>
          <p:cNvSpPr txBox="1">
            <a:spLocks noGrp="1"/>
          </p:cNvSpPr>
          <p:nvPr>
            <p:ph type="sldNum" idx="12"/>
          </p:nvPr>
        </p:nvSpPr>
        <p:spPr>
          <a:xfrm>
            <a:off x="21697950" y="39638287"/>
            <a:ext cx="7062787" cy="2278061"/>
          </a:xfrm>
          <a:prstGeom prst="rect">
            <a:avLst/>
          </a:prstGeom>
          <a:noFill/>
          <a:ln>
            <a:noFill/>
          </a:ln>
        </p:spPr>
        <p:txBody>
          <a:bodyPr lIns="416600" tIns="208300" rIns="416600" bIns="208300" anchor="ctr" anchorCtr="0">
            <a:noAutofit/>
          </a:bodyPr>
          <a:lstStyle>
            <a:lvl1pPr marL="0" marR="0" indent="0" algn="r" rtl="0">
              <a:lnSpc>
                <a:spcPct val="100000"/>
              </a:lnSpc>
              <a:spcBef>
                <a:spcPts val="0"/>
              </a:spcBef>
              <a:spcAft>
                <a:spcPts val="0"/>
              </a:spcAft>
              <a:buNone/>
              <a:defRPr sz="5500" b="0" i="0" u="none" strike="noStrike" cap="none" baseline="0">
                <a:solidFill>
                  <a:srgbClr val="898989"/>
                </a:solidFill>
                <a:latin typeface="Arial"/>
                <a:ea typeface="Arial"/>
                <a:cs typeface="Arial"/>
                <a:sym typeface="Arial"/>
              </a:defRPr>
            </a:lvl1pPr>
          </a:lstStyle>
          <a:p>
            <a:pPr marL="0" lvl="0" indent="0">
              <a:spcBef>
                <a:spcPts val="0"/>
              </a:spcBef>
              <a:buClr>
                <a:srgbClr val="898989"/>
              </a:buClr>
              <a:buSzPct val="25000"/>
              <a:buFont typeface="Arial"/>
              <a:buNone/>
            </a:pPr>
            <a:fld id="{00000000-1234-1234-1234-123412341234}" type="slidenum">
              <a:rPr lang="en-US"/>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Διαφάνεια τίτλου">
    <p:spTree>
      <p:nvGrpSpPr>
        <p:cNvPr id="1" name="Shape 77"/>
        <p:cNvGrpSpPr/>
        <p:nvPr/>
      </p:nvGrpSpPr>
      <p:grpSpPr>
        <a:xfrm>
          <a:off x="0" y="0"/>
          <a:ext cx="0" cy="0"/>
          <a:chOff x="0" y="0"/>
          <a:chExt cx="0" cy="0"/>
        </a:xfrm>
      </p:grpSpPr>
      <p:sp>
        <p:nvSpPr>
          <p:cNvPr id="78" name="Shape 78"/>
          <p:cNvSpPr txBox="1">
            <a:spLocks noGrp="1"/>
          </p:cNvSpPr>
          <p:nvPr>
            <p:ph type="ctrTitle"/>
          </p:nvPr>
        </p:nvSpPr>
        <p:spPr>
          <a:xfrm>
            <a:off x="2270641" y="13285601"/>
            <a:ext cx="25733931" cy="9167238"/>
          </a:xfrm>
          <a:prstGeom prst="rect">
            <a:avLst/>
          </a:prstGeom>
          <a:noFill/>
          <a:ln>
            <a:noFill/>
          </a:ln>
        </p:spPr>
        <p:txBody>
          <a:bodyPr lIns="91425" tIns="91425" rIns="91425" bIns="91425" anchor="ctr" anchorCtr="0"/>
          <a:lstStyle>
            <a:lvl1pPr marL="0" marR="0" indent="0" algn="ctr" rtl="0">
              <a:spcBef>
                <a:spcPts val="0"/>
              </a:spcBef>
              <a:buClr>
                <a:schemeClr val="dk1"/>
              </a:buClr>
              <a:buFont typeface="Calibri"/>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79" name="Shape 79"/>
          <p:cNvSpPr txBox="1">
            <a:spLocks noGrp="1"/>
          </p:cNvSpPr>
          <p:nvPr>
            <p:ph type="subTitle" idx="1"/>
          </p:nvPr>
        </p:nvSpPr>
        <p:spPr>
          <a:xfrm>
            <a:off x="4541282" y="24234775"/>
            <a:ext cx="21192648" cy="10929408"/>
          </a:xfrm>
          <a:prstGeom prst="rect">
            <a:avLst/>
          </a:prstGeom>
          <a:noFill/>
          <a:ln>
            <a:noFill/>
          </a:ln>
        </p:spPr>
        <p:txBody>
          <a:bodyPr lIns="91425" tIns="91425" rIns="91425" bIns="91425" anchor="t" anchorCtr="0"/>
          <a:lstStyle>
            <a:lvl1pPr marL="0" marR="0" indent="0" algn="ctr" rtl="0">
              <a:spcBef>
                <a:spcPts val="2920"/>
              </a:spcBef>
              <a:buClr>
                <a:srgbClr val="888888"/>
              </a:buClr>
              <a:buFont typeface="Arial"/>
              <a:buNone/>
              <a:defRPr/>
            </a:lvl1pPr>
            <a:lvl2pPr marL="2082987" marR="0" indent="-187" algn="ctr" rtl="0">
              <a:spcBef>
                <a:spcPts val="2560"/>
              </a:spcBef>
              <a:buClr>
                <a:srgbClr val="888888"/>
              </a:buClr>
              <a:buFont typeface="Arial"/>
              <a:buNone/>
              <a:defRPr/>
            </a:lvl2pPr>
            <a:lvl3pPr marL="4165974" marR="0" indent="-374" algn="ctr" rtl="0">
              <a:spcBef>
                <a:spcPts val="2200"/>
              </a:spcBef>
              <a:buClr>
                <a:srgbClr val="888888"/>
              </a:buClr>
              <a:buFont typeface="Arial"/>
              <a:buNone/>
              <a:defRPr/>
            </a:lvl3pPr>
            <a:lvl4pPr marL="6248956" marR="0" indent="-556" algn="ctr" rtl="0">
              <a:spcBef>
                <a:spcPts val="1820"/>
              </a:spcBef>
              <a:buClr>
                <a:srgbClr val="888888"/>
              </a:buClr>
              <a:buFont typeface="Arial"/>
              <a:buNone/>
              <a:defRPr/>
            </a:lvl4pPr>
            <a:lvl5pPr marL="8331938" marR="0" indent="-737" algn="ctr" rtl="0">
              <a:spcBef>
                <a:spcPts val="1820"/>
              </a:spcBef>
              <a:buClr>
                <a:srgbClr val="888888"/>
              </a:buClr>
              <a:buFont typeface="Arial"/>
              <a:buNone/>
              <a:defRPr/>
            </a:lvl5pPr>
            <a:lvl6pPr marL="10414925" marR="0" indent="-924" algn="ctr" rtl="0">
              <a:spcBef>
                <a:spcPts val="1820"/>
              </a:spcBef>
              <a:buClr>
                <a:srgbClr val="888888"/>
              </a:buClr>
              <a:buFont typeface="Arial"/>
              <a:buNone/>
              <a:defRPr/>
            </a:lvl6pPr>
            <a:lvl7pPr marL="12497907" marR="0" indent="-1106" algn="ctr" rtl="0">
              <a:spcBef>
                <a:spcPts val="1820"/>
              </a:spcBef>
              <a:buClr>
                <a:srgbClr val="888888"/>
              </a:buClr>
              <a:buFont typeface="Arial"/>
              <a:buNone/>
              <a:defRPr/>
            </a:lvl7pPr>
            <a:lvl8pPr marL="14580888" marR="0" indent="-1288" algn="ctr" rtl="0">
              <a:spcBef>
                <a:spcPts val="1820"/>
              </a:spcBef>
              <a:buClr>
                <a:srgbClr val="888888"/>
              </a:buClr>
              <a:buFont typeface="Arial"/>
              <a:buNone/>
              <a:defRPr/>
            </a:lvl8pPr>
            <a:lvl9pPr marL="16663876" marR="0" indent="-1475" algn="ctr" rtl="0">
              <a:spcBef>
                <a:spcPts val="1820"/>
              </a:spcBef>
              <a:buClr>
                <a:srgbClr val="888888"/>
              </a:buClr>
              <a:buFont typeface="Arial"/>
              <a:buNone/>
              <a:defRPr/>
            </a:lvl9pPr>
          </a:lstStyle>
          <a:p>
            <a:endParaRPr/>
          </a:p>
        </p:txBody>
      </p:sp>
      <p:sp>
        <p:nvSpPr>
          <p:cNvPr id="80" name="Shape 80"/>
          <p:cNvSpPr txBox="1">
            <a:spLocks noGrp="1"/>
          </p:cNvSpPr>
          <p:nvPr>
            <p:ph type="dt" idx="10"/>
          </p:nvPr>
        </p:nvSpPr>
        <p:spPr>
          <a:xfrm>
            <a:off x="1514475" y="39638287"/>
            <a:ext cx="7062787" cy="2278061"/>
          </a:xfrm>
          <a:prstGeom prst="rect">
            <a:avLst/>
          </a:prstGeom>
          <a:noFill/>
          <a:ln>
            <a:noFill/>
          </a:ln>
        </p:spPr>
        <p:txBody>
          <a:bodyPr lIns="91425" tIns="91425" rIns="91425" bIns="91425" anchor="ctr" anchorCtr="0"/>
          <a:lstStyle>
            <a:lvl1pPr marL="0" marR="0" indent="0" algn="l" rtl="0">
              <a:spcBef>
                <a:spcPts val="0"/>
              </a:spcBef>
              <a:defRPr/>
            </a:lvl1pPr>
            <a:lvl2pPr marL="2082987" marR="0" indent="-187" algn="l" rtl="0">
              <a:spcBef>
                <a:spcPts val="0"/>
              </a:spcBef>
              <a:defRPr/>
            </a:lvl2pPr>
            <a:lvl3pPr marL="4165974" marR="0" indent="-374" algn="l" rtl="0">
              <a:spcBef>
                <a:spcPts val="0"/>
              </a:spcBef>
              <a:defRPr/>
            </a:lvl3pPr>
            <a:lvl4pPr marL="6248956" marR="0" indent="-556" algn="l" rtl="0">
              <a:spcBef>
                <a:spcPts val="0"/>
              </a:spcBef>
              <a:defRPr/>
            </a:lvl4pPr>
            <a:lvl5pPr marL="8331938" marR="0" indent="-737" algn="l" rtl="0">
              <a:spcBef>
                <a:spcPts val="0"/>
              </a:spcBef>
              <a:defRPr/>
            </a:lvl5pPr>
            <a:lvl6pPr marL="10414925" marR="0" indent="-924" algn="l" rtl="0">
              <a:spcBef>
                <a:spcPts val="0"/>
              </a:spcBef>
              <a:defRPr/>
            </a:lvl6pPr>
            <a:lvl7pPr marL="12497907" marR="0" indent="-1106" algn="l" rtl="0">
              <a:spcBef>
                <a:spcPts val="0"/>
              </a:spcBef>
              <a:defRPr/>
            </a:lvl7pPr>
            <a:lvl8pPr marL="14580888" marR="0" indent="-1288" algn="l" rtl="0">
              <a:spcBef>
                <a:spcPts val="0"/>
              </a:spcBef>
              <a:defRPr/>
            </a:lvl8pPr>
            <a:lvl9pPr marL="16663876" marR="0" indent="-1475" algn="l" rtl="0">
              <a:spcBef>
                <a:spcPts val="0"/>
              </a:spcBef>
              <a:defRPr/>
            </a:lvl9pPr>
          </a:lstStyle>
          <a:p>
            <a:endParaRPr/>
          </a:p>
        </p:txBody>
      </p:sp>
      <p:sp>
        <p:nvSpPr>
          <p:cNvPr id="81" name="Shape 81"/>
          <p:cNvSpPr txBox="1">
            <a:spLocks noGrp="1"/>
          </p:cNvSpPr>
          <p:nvPr>
            <p:ph type="ftr" idx="11"/>
          </p:nvPr>
        </p:nvSpPr>
        <p:spPr>
          <a:xfrm>
            <a:off x="10344150" y="39638287"/>
            <a:ext cx="9586911" cy="2278061"/>
          </a:xfrm>
          <a:prstGeom prst="rect">
            <a:avLst/>
          </a:prstGeom>
          <a:noFill/>
          <a:ln>
            <a:noFill/>
          </a:ln>
        </p:spPr>
        <p:txBody>
          <a:bodyPr lIns="91425" tIns="91425" rIns="91425" bIns="91425" anchor="ctr" anchorCtr="0"/>
          <a:lstStyle>
            <a:lvl1pPr marL="0" marR="0" indent="0" algn="l" rtl="0">
              <a:spcBef>
                <a:spcPts val="0"/>
              </a:spcBef>
              <a:defRPr/>
            </a:lvl1pPr>
            <a:lvl2pPr marL="2082987" marR="0" indent="-187" algn="l" rtl="0">
              <a:spcBef>
                <a:spcPts val="0"/>
              </a:spcBef>
              <a:defRPr/>
            </a:lvl2pPr>
            <a:lvl3pPr marL="4165974" marR="0" indent="-374" algn="l" rtl="0">
              <a:spcBef>
                <a:spcPts val="0"/>
              </a:spcBef>
              <a:defRPr/>
            </a:lvl3pPr>
            <a:lvl4pPr marL="6248956" marR="0" indent="-556" algn="l" rtl="0">
              <a:spcBef>
                <a:spcPts val="0"/>
              </a:spcBef>
              <a:defRPr/>
            </a:lvl4pPr>
            <a:lvl5pPr marL="8331938" marR="0" indent="-737" algn="l" rtl="0">
              <a:spcBef>
                <a:spcPts val="0"/>
              </a:spcBef>
              <a:defRPr/>
            </a:lvl5pPr>
            <a:lvl6pPr marL="10414925" marR="0" indent="-924" algn="l" rtl="0">
              <a:spcBef>
                <a:spcPts val="0"/>
              </a:spcBef>
              <a:defRPr/>
            </a:lvl6pPr>
            <a:lvl7pPr marL="12497907" marR="0" indent="-1106" algn="l" rtl="0">
              <a:spcBef>
                <a:spcPts val="0"/>
              </a:spcBef>
              <a:defRPr/>
            </a:lvl7pPr>
            <a:lvl8pPr marL="14580888" marR="0" indent="-1288" algn="l" rtl="0">
              <a:spcBef>
                <a:spcPts val="0"/>
              </a:spcBef>
              <a:defRPr/>
            </a:lvl8pPr>
            <a:lvl9pPr marL="16663876" marR="0" indent="-1475" algn="l" rtl="0">
              <a:spcBef>
                <a:spcPts val="0"/>
              </a:spcBef>
              <a:defRPr/>
            </a:lvl9pPr>
          </a:lstStyle>
          <a:p>
            <a:endParaRPr/>
          </a:p>
        </p:txBody>
      </p:sp>
      <p:sp>
        <p:nvSpPr>
          <p:cNvPr id="82" name="Shape 82"/>
          <p:cNvSpPr txBox="1">
            <a:spLocks noGrp="1"/>
          </p:cNvSpPr>
          <p:nvPr>
            <p:ph type="sldNum" idx="12"/>
          </p:nvPr>
        </p:nvSpPr>
        <p:spPr>
          <a:xfrm>
            <a:off x="21697950" y="39638287"/>
            <a:ext cx="7062787" cy="2278061"/>
          </a:xfrm>
          <a:prstGeom prst="rect">
            <a:avLst/>
          </a:prstGeom>
          <a:noFill/>
          <a:ln>
            <a:noFill/>
          </a:ln>
        </p:spPr>
        <p:txBody>
          <a:bodyPr lIns="416600" tIns="208300" rIns="416600" bIns="208300" anchor="ctr" anchorCtr="0">
            <a:noAutofit/>
          </a:bodyPr>
          <a:lstStyle>
            <a:lvl1pPr marL="0" marR="0" indent="0" algn="r" rtl="0">
              <a:lnSpc>
                <a:spcPct val="100000"/>
              </a:lnSpc>
              <a:spcBef>
                <a:spcPts val="0"/>
              </a:spcBef>
              <a:spcAft>
                <a:spcPts val="0"/>
              </a:spcAft>
              <a:buNone/>
              <a:defRPr sz="5500" b="0" i="0" u="none" strike="noStrike" cap="none" baseline="0">
                <a:solidFill>
                  <a:srgbClr val="898989"/>
                </a:solidFill>
                <a:latin typeface="Arial"/>
                <a:ea typeface="Arial"/>
                <a:cs typeface="Arial"/>
                <a:sym typeface="Arial"/>
              </a:defRPr>
            </a:lvl1pPr>
          </a:lstStyle>
          <a:p>
            <a:pPr marL="0" lvl="0" indent="0">
              <a:spcBef>
                <a:spcPts val="0"/>
              </a:spcBef>
              <a:buClr>
                <a:srgbClr val="898989"/>
              </a:buClr>
              <a:buSzPct val="25000"/>
              <a:buFont typeface="Arial"/>
              <a:buNone/>
            </a:pPr>
            <a:fld id="{00000000-1234-1234-1234-123412341234}" type="slidenum">
              <a:rPr lang="en-US"/>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vertTitleAndTx">
  <p:cSld name="Κατακόρυφος τίτλος και Κείμενο">
    <p:spTree>
      <p:nvGrpSpPr>
        <p:cNvPr id="1" name="Shape 20"/>
        <p:cNvGrpSpPr/>
        <p:nvPr/>
      </p:nvGrpSpPr>
      <p:grpSpPr>
        <a:xfrm>
          <a:off x="0" y="0"/>
          <a:ext cx="0" cy="0"/>
          <a:chOff x="0" y="0"/>
          <a:chExt cx="0" cy="0"/>
        </a:xfrm>
      </p:grpSpPr>
      <p:sp>
        <p:nvSpPr>
          <p:cNvPr id="21" name="Shape 21"/>
          <p:cNvSpPr txBox="1">
            <a:spLocks noGrp="1"/>
          </p:cNvSpPr>
          <p:nvPr>
            <p:ph type="title"/>
          </p:nvPr>
        </p:nvSpPr>
        <p:spPr>
          <a:xfrm rot="5400000">
            <a:off x="-29828062" y="113186292"/>
            <a:ext cx="227557411" cy="22548726"/>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2" name="Shape 22"/>
          <p:cNvSpPr txBox="1">
            <a:spLocks noGrp="1"/>
          </p:cNvSpPr>
          <p:nvPr>
            <p:ph type="body" idx="1"/>
          </p:nvPr>
        </p:nvSpPr>
        <p:spPr>
          <a:xfrm rot="5400000">
            <a:off x="-75185693" y="90881973"/>
            <a:ext cx="227557411" cy="67157363"/>
          </a:xfrm>
          <a:prstGeom prst="rect">
            <a:avLst/>
          </a:prstGeom>
          <a:noFill/>
          <a:ln>
            <a:noFill/>
          </a:ln>
        </p:spPr>
        <p:txBody>
          <a:bodyPr lIns="91425" tIns="91425" rIns="91425" bIns="91425" anchor="t" anchorCtr="0"/>
          <a:lstStyle>
            <a:lvl1pPr marL="1562246" indent="-635146" algn="l" rtl="0">
              <a:spcBef>
                <a:spcPts val="2920"/>
              </a:spcBef>
              <a:buClr>
                <a:schemeClr val="dk1"/>
              </a:buClr>
              <a:buFont typeface="Arial"/>
              <a:buChar char="•"/>
              <a:defRPr/>
            </a:lvl1pPr>
            <a:lvl2pPr marL="3384851" indent="-489251" algn="l" rtl="0">
              <a:spcBef>
                <a:spcPts val="2560"/>
              </a:spcBef>
              <a:buClr>
                <a:schemeClr val="dk1"/>
              </a:buClr>
              <a:buFont typeface="Arial"/>
              <a:buChar char="–"/>
              <a:defRPr/>
            </a:lvl2pPr>
            <a:lvl3pPr marL="5207460" indent="-343360" algn="l" rtl="0">
              <a:spcBef>
                <a:spcPts val="2200"/>
              </a:spcBef>
              <a:buClr>
                <a:schemeClr val="dk1"/>
              </a:buClr>
              <a:buFont typeface="Arial"/>
              <a:buChar char="•"/>
              <a:defRPr/>
            </a:lvl3pPr>
            <a:lvl4pPr marL="7290447" indent="-464197" algn="l" rtl="0">
              <a:spcBef>
                <a:spcPts val="1820"/>
              </a:spcBef>
              <a:buClr>
                <a:schemeClr val="dk1"/>
              </a:buClr>
              <a:buFont typeface="Arial"/>
              <a:buChar char="–"/>
              <a:defRPr/>
            </a:lvl4pPr>
            <a:lvl5pPr marL="9373429" indent="-464378" algn="l" rtl="0">
              <a:spcBef>
                <a:spcPts val="1820"/>
              </a:spcBef>
              <a:buClr>
                <a:schemeClr val="dk1"/>
              </a:buClr>
              <a:buFont typeface="Arial"/>
              <a:buChar char="»"/>
              <a:defRPr/>
            </a:lvl5pPr>
            <a:lvl6pPr marL="11456416" indent="-464566" algn="l" rtl="0">
              <a:spcBef>
                <a:spcPts val="1820"/>
              </a:spcBef>
              <a:buClr>
                <a:schemeClr val="dk1"/>
              </a:buClr>
              <a:buFont typeface="Arial"/>
              <a:buChar char="•"/>
              <a:defRPr/>
            </a:lvl6pPr>
            <a:lvl7pPr marL="13539401" indent="-464751" algn="l" rtl="0">
              <a:spcBef>
                <a:spcPts val="1820"/>
              </a:spcBef>
              <a:buClr>
                <a:schemeClr val="dk1"/>
              </a:buClr>
              <a:buFont typeface="Arial"/>
              <a:buChar char="•"/>
              <a:defRPr/>
            </a:lvl7pPr>
            <a:lvl8pPr marL="15622384" indent="-464934" algn="l" rtl="0">
              <a:spcBef>
                <a:spcPts val="1820"/>
              </a:spcBef>
              <a:buClr>
                <a:schemeClr val="dk1"/>
              </a:buClr>
              <a:buFont typeface="Arial"/>
              <a:buChar char="•"/>
              <a:defRPr/>
            </a:lvl8pPr>
            <a:lvl9pPr marL="17705372" indent="-465122" algn="l" rtl="0">
              <a:spcBef>
                <a:spcPts val="1820"/>
              </a:spcBef>
              <a:buClr>
                <a:schemeClr val="dk1"/>
              </a:buClr>
              <a:buFont typeface="Arial"/>
              <a:buChar char="•"/>
              <a:defRPr/>
            </a:lvl9pPr>
          </a:lstStyle>
          <a:p>
            <a:endParaRPr/>
          </a:p>
        </p:txBody>
      </p:sp>
      <p:sp>
        <p:nvSpPr>
          <p:cNvPr id="23" name="Shape 23"/>
          <p:cNvSpPr txBox="1">
            <a:spLocks noGrp="1"/>
          </p:cNvSpPr>
          <p:nvPr>
            <p:ph type="dt" idx="10"/>
          </p:nvPr>
        </p:nvSpPr>
        <p:spPr>
          <a:xfrm>
            <a:off x="1514475" y="39638287"/>
            <a:ext cx="7062787" cy="2278061"/>
          </a:xfrm>
          <a:prstGeom prst="rect">
            <a:avLst/>
          </a:prstGeom>
          <a:noFill/>
          <a:ln>
            <a:noFill/>
          </a:ln>
        </p:spPr>
        <p:txBody>
          <a:bodyPr lIns="91425" tIns="91425" rIns="91425" bIns="91425" anchor="ctr" anchorCtr="0"/>
          <a:lstStyle>
            <a:lvl1pPr marL="0" marR="0" indent="0" algn="l" rtl="0">
              <a:spcBef>
                <a:spcPts val="0"/>
              </a:spcBef>
              <a:defRPr/>
            </a:lvl1pPr>
            <a:lvl2pPr marL="2082987" marR="0" indent="-187" algn="l" rtl="0">
              <a:spcBef>
                <a:spcPts val="0"/>
              </a:spcBef>
              <a:defRPr/>
            </a:lvl2pPr>
            <a:lvl3pPr marL="4165974" marR="0" indent="-374" algn="l" rtl="0">
              <a:spcBef>
                <a:spcPts val="0"/>
              </a:spcBef>
              <a:defRPr/>
            </a:lvl3pPr>
            <a:lvl4pPr marL="6248956" marR="0" indent="-556" algn="l" rtl="0">
              <a:spcBef>
                <a:spcPts val="0"/>
              </a:spcBef>
              <a:defRPr/>
            </a:lvl4pPr>
            <a:lvl5pPr marL="8331938" marR="0" indent="-737" algn="l" rtl="0">
              <a:spcBef>
                <a:spcPts val="0"/>
              </a:spcBef>
              <a:defRPr/>
            </a:lvl5pPr>
            <a:lvl6pPr marL="10414925" marR="0" indent="-924" algn="l" rtl="0">
              <a:spcBef>
                <a:spcPts val="0"/>
              </a:spcBef>
              <a:defRPr/>
            </a:lvl6pPr>
            <a:lvl7pPr marL="12497907" marR="0" indent="-1106" algn="l" rtl="0">
              <a:spcBef>
                <a:spcPts val="0"/>
              </a:spcBef>
              <a:defRPr/>
            </a:lvl7pPr>
            <a:lvl8pPr marL="14580888" marR="0" indent="-1288" algn="l" rtl="0">
              <a:spcBef>
                <a:spcPts val="0"/>
              </a:spcBef>
              <a:defRPr/>
            </a:lvl8pPr>
            <a:lvl9pPr marL="16663876" marR="0" indent="-1475" algn="l" rtl="0">
              <a:spcBef>
                <a:spcPts val="0"/>
              </a:spcBef>
              <a:defRPr/>
            </a:lvl9pPr>
          </a:lstStyle>
          <a:p>
            <a:endParaRPr/>
          </a:p>
        </p:txBody>
      </p:sp>
      <p:sp>
        <p:nvSpPr>
          <p:cNvPr id="24" name="Shape 24"/>
          <p:cNvSpPr txBox="1">
            <a:spLocks noGrp="1"/>
          </p:cNvSpPr>
          <p:nvPr>
            <p:ph type="ftr" idx="11"/>
          </p:nvPr>
        </p:nvSpPr>
        <p:spPr>
          <a:xfrm>
            <a:off x="10344150" y="39638287"/>
            <a:ext cx="9586911" cy="2278061"/>
          </a:xfrm>
          <a:prstGeom prst="rect">
            <a:avLst/>
          </a:prstGeom>
          <a:noFill/>
          <a:ln>
            <a:noFill/>
          </a:ln>
        </p:spPr>
        <p:txBody>
          <a:bodyPr lIns="91425" tIns="91425" rIns="91425" bIns="91425" anchor="ctr" anchorCtr="0"/>
          <a:lstStyle>
            <a:lvl1pPr marL="0" marR="0" indent="0" algn="l" rtl="0">
              <a:spcBef>
                <a:spcPts val="0"/>
              </a:spcBef>
              <a:defRPr/>
            </a:lvl1pPr>
            <a:lvl2pPr marL="2082987" marR="0" indent="-187" algn="l" rtl="0">
              <a:spcBef>
                <a:spcPts val="0"/>
              </a:spcBef>
              <a:defRPr/>
            </a:lvl2pPr>
            <a:lvl3pPr marL="4165974" marR="0" indent="-374" algn="l" rtl="0">
              <a:spcBef>
                <a:spcPts val="0"/>
              </a:spcBef>
              <a:defRPr/>
            </a:lvl3pPr>
            <a:lvl4pPr marL="6248956" marR="0" indent="-556" algn="l" rtl="0">
              <a:spcBef>
                <a:spcPts val="0"/>
              </a:spcBef>
              <a:defRPr/>
            </a:lvl4pPr>
            <a:lvl5pPr marL="8331938" marR="0" indent="-737" algn="l" rtl="0">
              <a:spcBef>
                <a:spcPts val="0"/>
              </a:spcBef>
              <a:defRPr/>
            </a:lvl5pPr>
            <a:lvl6pPr marL="10414925" marR="0" indent="-924" algn="l" rtl="0">
              <a:spcBef>
                <a:spcPts val="0"/>
              </a:spcBef>
              <a:defRPr/>
            </a:lvl6pPr>
            <a:lvl7pPr marL="12497907" marR="0" indent="-1106" algn="l" rtl="0">
              <a:spcBef>
                <a:spcPts val="0"/>
              </a:spcBef>
              <a:defRPr/>
            </a:lvl7pPr>
            <a:lvl8pPr marL="14580888" marR="0" indent="-1288" algn="l" rtl="0">
              <a:spcBef>
                <a:spcPts val="0"/>
              </a:spcBef>
              <a:defRPr/>
            </a:lvl8pPr>
            <a:lvl9pPr marL="16663876" marR="0" indent="-1475" algn="l" rtl="0">
              <a:spcBef>
                <a:spcPts val="0"/>
              </a:spcBef>
              <a:defRPr/>
            </a:lvl9pPr>
          </a:lstStyle>
          <a:p>
            <a:endParaRPr/>
          </a:p>
        </p:txBody>
      </p:sp>
      <p:sp>
        <p:nvSpPr>
          <p:cNvPr id="25" name="Shape 25"/>
          <p:cNvSpPr txBox="1">
            <a:spLocks noGrp="1"/>
          </p:cNvSpPr>
          <p:nvPr>
            <p:ph type="sldNum" idx="12"/>
          </p:nvPr>
        </p:nvSpPr>
        <p:spPr>
          <a:xfrm>
            <a:off x="21697950" y="39638287"/>
            <a:ext cx="7062787" cy="2278061"/>
          </a:xfrm>
          <a:prstGeom prst="rect">
            <a:avLst/>
          </a:prstGeom>
          <a:noFill/>
          <a:ln>
            <a:noFill/>
          </a:ln>
        </p:spPr>
        <p:txBody>
          <a:bodyPr lIns="416600" tIns="208300" rIns="416600" bIns="208300" anchor="ctr" anchorCtr="0">
            <a:noAutofit/>
          </a:bodyPr>
          <a:lstStyle>
            <a:lvl1pPr marL="0" marR="0" indent="0" algn="r" rtl="0">
              <a:lnSpc>
                <a:spcPct val="100000"/>
              </a:lnSpc>
              <a:spcBef>
                <a:spcPts val="0"/>
              </a:spcBef>
              <a:spcAft>
                <a:spcPts val="0"/>
              </a:spcAft>
              <a:buNone/>
              <a:defRPr sz="5500" b="0" i="0" u="none" strike="noStrike" cap="none" baseline="0">
                <a:solidFill>
                  <a:srgbClr val="898989"/>
                </a:solidFill>
                <a:latin typeface="Arial"/>
                <a:ea typeface="Arial"/>
                <a:cs typeface="Arial"/>
                <a:sym typeface="Arial"/>
              </a:defRPr>
            </a:lvl1pPr>
          </a:lstStyle>
          <a:p>
            <a:pPr marL="0" lvl="0" indent="0">
              <a:spcBef>
                <a:spcPts val="0"/>
              </a:spcBef>
              <a:buClr>
                <a:srgbClr val="898989"/>
              </a:buClr>
              <a:buSzPct val="25000"/>
              <a:buFont typeface="Arial"/>
              <a:buNone/>
            </a:pPr>
            <a:fld id="{00000000-1234-1234-1234-123412341234}" type="slidenum">
              <a:rPr lang="en-US"/>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vertTx">
  <p:cSld name="Τίτλος και Κατακόρυφο κείμενο">
    <p:spTree>
      <p:nvGrpSpPr>
        <p:cNvPr id="1" name="Shape 26"/>
        <p:cNvGrpSpPr/>
        <p:nvPr/>
      </p:nvGrpSpPr>
      <p:grpSpPr>
        <a:xfrm>
          <a:off x="0" y="0"/>
          <a:ext cx="0" cy="0"/>
          <a:chOff x="0" y="0"/>
          <a:chExt cx="0" cy="0"/>
        </a:xfrm>
      </p:grpSpPr>
      <p:sp>
        <p:nvSpPr>
          <p:cNvPr id="27" name="Shape 27"/>
          <p:cNvSpPr txBox="1">
            <a:spLocks noGrp="1"/>
          </p:cNvSpPr>
          <p:nvPr>
            <p:ph type="title"/>
          </p:nvPr>
        </p:nvSpPr>
        <p:spPr>
          <a:xfrm>
            <a:off x="1514475" y="1712911"/>
            <a:ext cx="27246262" cy="7127875"/>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8" name="Shape 28"/>
          <p:cNvSpPr txBox="1">
            <a:spLocks noGrp="1"/>
          </p:cNvSpPr>
          <p:nvPr>
            <p:ph type="body" idx="1"/>
          </p:nvPr>
        </p:nvSpPr>
        <p:spPr>
          <a:xfrm rot="5400000">
            <a:off x="1025524" y="10467975"/>
            <a:ext cx="28224163" cy="27246262"/>
          </a:xfrm>
          <a:prstGeom prst="rect">
            <a:avLst/>
          </a:prstGeom>
          <a:noFill/>
          <a:ln>
            <a:noFill/>
          </a:ln>
        </p:spPr>
        <p:txBody>
          <a:bodyPr lIns="91425" tIns="91425" rIns="91425" bIns="91425" anchor="t" anchorCtr="0"/>
          <a:lstStyle>
            <a:lvl1pPr marL="1562246" indent="-635146" algn="l" rtl="0">
              <a:spcBef>
                <a:spcPts val="2920"/>
              </a:spcBef>
              <a:buClr>
                <a:schemeClr val="dk1"/>
              </a:buClr>
              <a:buFont typeface="Arial"/>
              <a:buChar char="•"/>
              <a:defRPr/>
            </a:lvl1pPr>
            <a:lvl2pPr marL="3384851" indent="-489251" algn="l" rtl="0">
              <a:spcBef>
                <a:spcPts val="2560"/>
              </a:spcBef>
              <a:buClr>
                <a:schemeClr val="dk1"/>
              </a:buClr>
              <a:buFont typeface="Arial"/>
              <a:buChar char="–"/>
              <a:defRPr/>
            </a:lvl2pPr>
            <a:lvl3pPr marL="5207460" indent="-343360" algn="l" rtl="0">
              <a:spcBef>
                <a:spcPts val="2200"/>
              </a:spcBef>
              <a:buClr>
                <a:schemeClr val="dk1"/>
              </a:buClr>
              <a:buFont typeface="Arial"/>
              <a:buChar char="•"/>
              <a:defRPr/>
            </a:lvl3pPr>
            <a:lvl4pPr marL="7290447" indent="-464197" algn="l" rtl="0">
              <a:spcBef>
                <a:spcPts val="1820"/>
              </a:spcBef>
              <a:buClr>
                <a:schemeClr val="dk1"/>
              </a:buClr>
              <a:buFont typeface="Arial"/>
              <a:buChar char="–"/>
              <a:defRPr/>
            </a:lvl4pPr>
            <a:lvl5pPr marL="9373429" indent="-464378" algn="l" rtl="0">
              <a:spcBef>
                <a:spcPts val="1820"/>
              </a:spcBef>
              <a:buClr>
                <a:schemeClr val="dk1"/>
              </a:buClr>
              <a:buFont typeface="Arial"/>
              <a:buChar char="»"/>
              <a:defRPr/>
            </a:lvl5pPr>
            <a:lvl6pPr marL="11456416" indent="-464566" algn="l" rtl="0">
              <a:spcBef>
                <a:spcPts val="1820"/>
              </a:spcBef>
              <a:buClr>
                <a:schemeClr val="dk1"/>
              </a:buClr>
              <a:buFont typeface="Arial"/>
              <a:buChar char="•"/>
              <a:defRPr/>
            </a:lvl6pPr>
            <a:lvl7pPr marL="13539401" indent="-464751" algn="l" rtl="0">
              <a:spcBef>
                <a:spcPts val="1820"/>
              </a:spcBef>
              <a:buClr>
                <a:schemeClr val="dk1"/>
              </a:buClr>
              <a:buFont typeface="Arial"/>
              <a:buChar char="•"/>
              <a:defRPr/>
            </a:lvl7pPr>
            <a:lvl8pPr marL="15622384" indent="-464934" algn="l" rtl="0">
              <a:spcBef>
                <a:spcPts val="1820"/>
              </a:spcBef>
              <a:buClr>
                <a:schemeClr val="dk1"/>
              </a:buClr>
              <a:buFont typeface="Arial"/>
              <a:buChar char="•"/>
              <a:defRPr/>
            </a:lvl8pPr>
            <a:lvl9pPr marL="17705372" indent="-465122" algn="l" rtl="0">
              <a:spcBef>
                <a:spcPts val="1820"/>
              </a:spcBef>
              <a:buClr>
                <a:schemeClr val="dk1"/>
              </a:buClr>
              <a:buFont typeface="Arial"/>
              <a:buChar char="•"/>
              <a:defRPr/>
            </a:lvl9pPr>
          </a:lstStyle>
          <a:p>
            <a:endParaRPr/>
          </a:p>
        </p:txBody>
      </p:sp>
      <p:sp>
        <p:nvSpPr>
          <p:cNvPr id="29" name="Shape 29"/>
          <p:cNvSpPr txBox="1">
            <a:spLocks noGrp="1"/>
          </p:cNvSpPr>
          <p:nvPr>
            <p:ph type="dt" idx="10"/>
          </p:nvPr>
        </p:nvSpPr>
        <p:spPr>
          <a:xfrm>
            <a:off x="1514475" y="39638287"/>
            <a:ext cx="7062787" cy="2278061"/>
          </a:xfrm>
          <a:prstGeom prst="rect">
            <a:avLst/>
          </a:prstGeom>
          <a:noFill/>
          <a:ln>
            <a:noFill/>
          </a:ln>
        </p:spPr>
        <p:txBody>
          <a:bodyPr lIns="91425" tIns="91425" rIns="91425" bIns="91425" anchor="ctr" anchorCtr="0"/>
          <a:lstStyle>
            <a:lvl1pPr marL="0" marR="0" indent="0" algn="l" rtl="0">
              <a:spcBef>
                <a:spcPts val="0"/>
              </a:spcBef>
              <a:defRPr/>
            </a:lvl1pPr>
            <a:lvl2pPr marL="2082987" marR="0" indent="-187" algn="l" rtl="0">
              <a:spcBef>
                <a:spcPts val="0"/>
              </a:spcBef>
              <a:defRPr/>
            </a:lvl2pPr>
            <a:lvl3pPr marL="4165974" marR="0" indent="-374" algn="l" rtl="0">
              <a:spcBef>
                <a:spcPts val="0"/>
              </a:spcBef>
              <a:defRPr/>
            </a:lvl3pPr>
            <a:lvl4pPr marL="6248956" marR="0" indent="-556" algn="l" rtl="0">
              <a:spcBef>
                <a:spcPts val="0"/>
              </a:spcBef>
              <a:defRPr/>
            </a:lvl4pPr>
            <a:lvl5pPr marL="8331938" marR="0" indent="-737" algn="l" rtl="0">
              <a:spcBef>
                <a:spcPts val="0"/>
              </a:spcBef>
              <a:defRPr/>
            </a:lvl5pPr>
            <a:lvl6pPr marL="10414925" marR="0" indent="-924" algn="l" rtl="0">
              <a:spcBef>
                <a:spcPts val="0"/>
              </a:spcBef>
              <a:defRPr/>
            </a:lvl6pPr>
            <a:lvl7pPr marL="12497907" marR="0" indent="-1106" algn="l" rtl="0">
              <a:spcBef>
                <a:spcPts val="0"/>
              </a:spcBef>
              <a:defRPr/>
            </a:lvl7pPr>
            <a:lvl8pPr marL="14580888" marR="0" indent="-1288" algn="l" rtl="0">
              <a:spcBef>
                <a:spcPts val="0"/>
              </a:spcBef>
              <a:defRPr/>
            </a:lvl8pPr>
            <a:lvl9pPr marL="16663876" marR="0" indent="-1475" algn="l" rtl="0">
              <a:spcBef>
                <a:spcPts val="0"/>
              </a:spcBef>
              <a:defRPr/>
            </a:lvl9pPr>
          </a:lstStyle>
          <a:p>
            <a:endParaRPr/>
          </a:p>
        </p:txBody>
      </p:sp>
      <p:sp>
        <p:nvSpPr>
          <p:cNvPr id="30" name="Shape 30"/>
          <p:cNvSpPr txBox="1">
            <a:spLocks noGrp="1"/>
          </p:cNvSpPr>
          <p:nvPr>
            <p:ph type="ftr" idx="11"/>
          </p:nvPr>
        </p:nvSpPr>
        <p:spPr>
          <a:xfrm>
            <a:off x="10344150" y="39638287"/>
            <a:ext cx="9586911" cy="2278061"/>
          </a:xfrm>
          <a:prstGeom prst="rect">
            <a:avLst/>
          </a:prstGeom>
          <a:noFill/>
          <a:ln>
            <a:noFill/>
          </a:ln>
        </p:spPr>
        <p:txBody>
          <a:bodyPr lIns="91425" tIns="91425" rIns="91425" bIns="91425" anchor="ctr" anchorCtr="0"/>
          <a:lstStyle>
            <a:lvl1pPr marL="0" marR="0" indent="0" algn="l" rtl="0">
              <a:spcBef>
                <a:spcPts val="0"/>
              </a:spcBef>
              <a:defRPr/>
            </a:lvl1pPr>
            <a:lvl2pPr marL="2082987" marR="0" indent="-187" algn="l" rtl="0">
              <a:spcBef>
                <a:spcPts val="0"/>
              </a:spcBef>
              <a:defRPr/>
            </a:lvl2pPr>
            <a:lvl3pPr marL="4165974" marR="0" indent="-374" algn="l" rtl="0">
              <a:spcBef>
                <a:spcPts val="0"/>
              </a:spcBef>
              <a:defRPr/>
            </a:lvl3pPr>
            <a:lvl4pPr marL="6248956" marR="0" indent="-556" algn="l" rtl="0">
              <a:spcBef>
                <a:spcPts val="0"/>
              </a:spcBef>
              <a:defRPr/>
            </a:lvl4pPr>
            <a:lvl5pPr marL="8331938" marR="0" indent="-737" algn="l" rtl="0">
              <a:spcBef>
                <a:spcPts val="0"/>
              </a:spcBef>
              <a:defRPr/>
            </a:lvl5pPr>
            <a:lvl6pPr marL="10414925" marR="0" indent="-924" algn="l" rtl="0">
              <a:spcBef>
                <a:spcPts val="0"/>
              </a:spcBef>
              <a:defRPr/>
            </a:lvl6pPr>
            <a:lvl7pPr marL="12497907" marR="0" indent="-1106" algn="l" rtl="0">
              <a:spcBef>
                <a:spcPts val="0"/>
              </a:spcBef>
              <a:defRPr/>
            </a:lvl7pPr>
            <a:lvl8pPr marL="14580888" marR="0" indent="-1288" algn="l" rtl="0">
              <a:spcBef>
                <a:spcPts val="0"/>
              </a:spcBef>
              <a:defRPr/>
            </a:lvl8pPr>
            <a:lvl9pPr marL="16663876" marR="0" indent="-1475" algn="l" rtl="0">
              <a:spcBef>
                <a:spcPts val="0"/>
              </a:spcBef>
              <a:defRPr/>
            </a:lvl9pPr>
          </a:lstStyle>
          <a:p>
            <a:endParaRPr/>
          </a:p>
        </p:txBody>
      </p:sp>
      <p:sp>
        <p:nvSpPr>
          <p:cNvPr id="31" name="Shape 31"/>
          <p:cNvSpPr txBox="1">
            <a:spLocks noGrp="1"/>
          </p:cNvSpPr>
          <p:nvPr>
            <p:ph type="sldNum" idx="12"/>
          </p:nvPr>
        </p:nvSpPr>
        <p:spPr>
          <a:xfrm>
            <a:off x="21697950" y="39638287"/>
            <a:ext cx="7062787" cy="2278061"/>
          </a:xfrm>
          <a:prstGeom prst="rect">
            <a:avLst/>
          </a:prstGeom>
          <a:noFill/>
          <a:ln>
            <a:noFill/>
          </a:ln>
        </p:spPr>
        <p:txBody>
          <a:bodyPr lIns="416600" tIns="208300" rIns="416600" bIns="208300" anchor="ctr" anchorCtr="0">
            <a:noAutofit/>
          </a:bodyPr>
          <a:lstStyle>
            <a:lvl1pPr marL="0" marR="0" indent="0" algn="r" rtl="0">
              <a:lnSpc>
                <a:spcPct val="100000"/>
              </a:lnSpc>
              <a:spcBef>
                <a:spcPts val="0"/>
              </a:spcBef>
              <a:spcAft>
                <a:spcPts val="0"/>
              </a:spcAft>
              <a:buNone/>
              <a:defRPr sz="5500" b="0" i="0" u="none" strike="noStrike" cap="none" baseline="0">
                <a:solidFill>
                  <a:srgbClr val="898989"/>
                </a:solidFill>
                <a:latin typeface="Arial"/>
                <a:ea typeface="Arial"/>
                <a:cs typeface="Arial"/>
                <a:sym typeface="Arial"/>
              </a:defRPr>
            </a:lvl1pPr>
          </a:lstStyle>
          <a:p>
            <a:pPr marL="0" lvl="0" indent="0">
              <a:spcBef>
                <a:spcPts val="0"/>
              </a:spcBef>
              <a:buClr>
                <a:srgbClr val="898989"/>
              </a:buClr>
              <a:buSzPct val="25000"/>
              <a:buFont typeface="Arial"/>
              <a:buNone/>
            </a:pPr>
            <a:fld id="{00000000-1234-1234-1234-123412341234}" type="slidenum">
              <a:rPr lang="en-US"/>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cSld name="Εικόνα με λεζάντα">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5934153" y="29937075"/>
            <a:ext cx="18165128" cy="3534240"/>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4" name="Shape 34"/>
          <p:cNvSpPr>
            <a:spLocks noGrp="1"/>
          </p:cNvSpPr>
          <p:nvPr>
            <p:ph type="pic" idx="2"/>
          </p:nvPr>
        </p:nvSpPr>
        <p:spPr>
          <a:xfrm>
            <a:off x="5934153" y="3821332"/>
            <a:ext cx="18165128" cy="25660348"/>
          </a:xfrm>
          <a:prstGeom prst="rect">
            <a:avLst/>
          </a:prstGeom>
          <a:noFill/>
          <a:ln>
            <a:noFill/>
          </a:ln>
        </p:spPr>
      </p:sp>
      <p:sp>
        <p:nvSpPr>
          <p:cNvPr id="35" name="Shape 35"/>
          <p:cNvSpPr txBox="1">
            <a:spLocks noGrp="1"/>
          </p:cNvSpPr>
          <p:nvPr>
            <p:ph type="body" idx="1"/>
          </p:nvPr>
        </p:nvSpPr>
        <p:spPr>
          <a:xfrm>
            <a:off x="5934153" y="33471315"/>
            <a:ext cx="18165128" cy="5019209"/>
          </a:xfrm>
          <a:prstGeom prst="rect">
            <a:avLst/>
          </a:prstGeom>
          <a:noFill/>
          <a:ln>
            <a:noFill/>
          </a:ln>
        </p:spPr>
        <p:txBody>
          <a:bodyPr lIns="91425" tIns="91425" rIns="91425" bIns="91425" anchor="t" anchorCtr="0"/>
          <a:lstStyle>
            <a:lvl1pPr marL="0" indent="0" rtl="0">
              <a:spcBef>
                <a:spcPts val="0"/>
              </a:spcBef>
              <a:buFont typeface="Calibri"/>
              <a:buNone/>
              <a:defRPr/>
            </a:lvl1pPr>
            <a:lvl2pPr marL="2082987" indent="-187" rtl="0">
              <a:spcBef>
                <a:spcPts val="0"/>
              </a:spcBef>
              <a:buFont typeface="Calibri"/>
              <a:buNone/>
              <a:defRPr/>
            </a:lvl2pPr>
            <a:lvl3pPr marL="4165974" indent="-374" rtl="0">
              <a:spcBef>
                <a:spcPts val="0"/>
              </a:spcBef>
              <a:buFont typeface="Calibri"/>
              <a:buNone/>
              <a:defRPr/>
            </a:lvl3pPr>
            <a:lvl4pPr marL="6248956" indent="-556" rtl="0">
              <a:spcBef>
                <a:spcPts val="0"/>
              </a:spcBef>
              <a:buFont typeface="Calibri"/>
              <a:buNone/>
              <a:defRPr/>
            </a:lvl4pPr>
            <a:lvl5pPr marL="8331938" indent="-737" rtl="0">
              <a:spcBef>
                <a:spcPts val="0"/>
              </a:spcBef>
              <a:buFont typeface="Calibri"/>
              <a:buNone/>
              <a:defRPr/>
            </a:lvl5pPr>
            <a:lvl6pPr marL="10414925" indent="-924" rtl="0">
              <a:spcBef>
                <a:spcPts val="0"/>
              </a:spcBef>
              <a:buFont typeface="Calibri"/>
              <a:buNone/>
              <a:defRPr/>
            </a:lvl6pPr>
            <a:lvl7pPr marL="12497907" indent="-1106" rtl="0">
              <a:spcBef>
                <a:spcPts val="0"/>
              </a:spcBef>
              <a:buFont typeface="Calibri"/>
              <a:buNone/>
              <a:defRPr/>
            </a:lvl7pPr>
            <a:lvl8pPr marL="14580888" indent="-1288" rtl="0">
              <a:spcBef>
                <a:spcPts val="0"/>
              </a:spcBef>
              <a:buFont typeface="Calibri"/>
              <a:buNone/>
              <a:defRPr/>
            </a:lvl8pPr>
            <a:lvl9pPr marL="16663876" indent="-1475" rtl="0">
              <a:spcBef>
                <a:spcPts val="0"/>
              </a:spcBef>
              <a:buFont typeface="Calibri"/>
              <a:buNone/>
              <a:defRPr/>
            </a:lvl9pPr>
          </a:lstStyle>
          <a:p>
            <a:endParaRPr/>
          </a:p>
        </p:txBody>
      </p:sp>
      <p:sp>
        <p:nvSpPr>
          <p:cNvPr id="36" name="Shape 36"/>
          <p:cNvSpPr txBox="1">
            <a:spLocks noGrp="1"/>
          </p:cNvSpPr>
          <p:nvPr>
            <p:ph type="dt" idx="10"/>
          </p:nvPr>
        </p:nvSpPr>
        <p:spPr>
          <a:xfrm>
            <a:off x="1514475" y="39638287"/>
            <a:ext cx="7062787" cy="2278061"/>
          </a:xfrm>
          <a:prstGeom prst="rect">
            <a:avLst/>
          </a:prstGeom>
          <a:noFill/>
          <a:ln>
            <a:noFill/>
          </a:ln>
        </p:spPr>
        <p:txBody>
          <a:bodyPr lIns="91425" tIns="91425" rIns="91425" bIns="91425" anchor="ctr" anchorCtr="0"/>
          <a:lstStyle>
            <a:lvl1pPr marL="0" marR="0" indent="0" algn="l" rtl="0">
              <a:spcBef>
                <a:spcPts val="0"/>
              </a:spcBef>
              <a:defRPr/>
            </a:lvl1pPr>
            <a:lvl2pPr marL="2082987" marR="0" indent="-187" algn="l" rtl="0">
              <a:spcBef>
                <a:spcPts val="0"/>
              </a:spcBef>
              <a:defRPr/>
            </a:lvl2pPr>
            <a:lvl3pPr marL="4165974" marR="0" indent="-374" algn="l" rtl="0">
              <a:spcBef>
                <a:spcPts val="0"/>
              </a:spcBef>
              <a:defRPr/>
            </a:lvl3pPr>
            <a:lvl4pPr marL="6248956" marR="0" indent="-556" algn="l" rtl="0">
              <a:spcBef>
                <a:spcPts val="0"/>
              </a:spcBef>
              <a:defRPr/>
            </a:lvl4pPr>
            <a:lvl5pPr marL="8331938" marR="0" indent="-737" algn="l" rtl="0">
              <a:spcBef>
                <a:spcPts val="0"/>
              </a:spcBef>
              <a:defRPr/>
            </a:lvl5pPr>
            <a:lvl6pPr marL="10414925" marR="0" indent="-924" algn="l" rtl="0">
              <a:spcBef>
                <a:spcPts val="0"/>
              </a:spcBef>
              <a:defRPr/>
            </a:lvl6pPr>
            <a:lvl7pPr marL="12497907" marR="0" indent="-1106" algn="l" rtl="0">
              <a:spcBef>
                <a:spcPts val="0"/>
              </a:spcBef>
              <a:defRPr/>
            </a:lvl7pPr>
            <a:lvl8pPr marL="14580888" marR="0" indent="-1288" algn="l" rtl="0">
              <a:spcBef>
                <a:spcPts val="0"/>
              </a:spcBef>
              <a:defRPr/>
            </a:lvl8pPr>
            <a:lvl9pPr marL="16663876" marR="0" indent="-1475" algn="l" rtl="0">
              <a:spcBef>
                <a:spcPts val="0"/>
              </a:spcBef>
              <a:defRPr/>
            </a:lvl9pPr>
          </a:lstStyle>
          <a:p>
            <a:endParaRPr/>
          </a:p>
        </p:txBody>
      </p:sp>
      <p:sp>
        <p:nvSpPr>
          <p:cNvPr id="37" name="Shape 37"/>
          <p:cNvSpPr txBox="1">
            <a:spLocks noGrp="1"/>
          </p:cNvSpPr>
          <p:nvPr>
            <p:ph type="ftr" idx="11"/>
          </p:nvPr>
        </p:nvSpPr>
        <p:spPr>
          <a:xfrm>
            <a:off x="10344150" y="39638287"/>
            <a:ext cx="9586911" cy="2278061"/>
          </a:xfrm>
          <a:prstGeom prst="rect">
            <a:avLst/>
          </a:prstGeom>
          <a:noFill/>
          <a:ln>
            <a:noFill/>
          </a:ln>
        </p:spPr>
        <p:txBody>
          <a:bodyPr lIns="91425" tIns="91425" rIns="91425" bIns="91425" anchor="ctr" anchorCtr="0"/>
          <a:lstStyle>
            <a:lvl1pPr marL="0" marR="0" indent="0" algn="l" rtl="0">
              <a:spcBef>
                <a:spcPts val="0"/>
              </a:spcBef>
              <a:defRPr/>
            </a:lvl1pPr>
            <a:lvl2pPr marL="2082987" marR="0" indent="-187" algn="l" rtl="0">
              <a:spcBef>
                <a:spcPts val="0"/>
              </a:spcBef>
              <a:defRPr/>
            </a:lvl2pPr>
            <a:lvl3pPr marL="4165974" marR="0" indent="-374" algn="l" rtl="0">
              <a:spcBef>
                <a:spcPts val="0"/>
              </a:spcBef>
              <a:defRPr/>
            </a:lvl3pPr>
            <a:lvl4pPr marL="6248956" marR="0" indent="-556" algn="l" rtl="0">
              <a:spcBef>
                <a:spcPts val="0"/>
              </a:spcBef>
              <a:defRPr/>
            </a:lvl4pPr>
            <a:lvl5pPr marL="8331938" marR="0" indent="-737" algn="l" rtl="0">
              <a:spcBef>
                <a:spcPts val="0"/>
              </a:spcBef>
              <a:defRPr/>
            </a:lvl5pPr>
            <a:lvl6pPr marL="10414925" marR="0" indent="-924" algn="l" rtl="0">
              <a:spcBef>
                <a:spcPts val="0"/>
              </a:spcBef>
              <a:defRPr/>
            </a:lvl6pPr>
            <a:lvl7pPr marL="12497907" marR="0" indent="-1106" algn="l" rtl="0">
              <a:spcBef>
                <a:spcPts val="0"/>
              </a:spcBef>
              <a:defRPr/>
            </a:lvl7pPr>
            <a:lvl8pPr marL="14580888" marR="0" indent="-1288" algn="l" rtl="0">
              <a:spcBef>
                <a:spcPts val="0"/>
              </a:spcBef>
              <a:defRPr/>
            </a:lvl8pPr>
            <a:lvl9pPr marL="16663876" marR="0" indent="-1475" algn="l" rtl="0">
              <a:spcBef>
                <a:spcPts val="0"/>
              </a:spcBef>
              <a:defRPr/>
            </a:lvl9pPr>
          </a:lstStyle>
          <a:p>
            <a:endParaRPr/>
          </a:p>
        </p:txBody>
      </p:sp>
      <p:sp>
        <p:nvSpPr>
          <p:cNvPr id="38" name="Shape 38"/>
          <p:cNvSpPr txBox="1">
            <a:spLocks noGrp="1"/>
          </p:cNvSpPr>
          <p:nvPr>
            <p:ph type="sldNum" idx="12"/>
          </p:nvPr>
        </p:nvSpPr>
        <p:spPr>
          <a:xfrm>
            <a:off x="21697950" y="39638287"/>
            <a:ext cx="7062787" cy="2278061"/>
          </a:xfrm>
          <a:prstGeom prst="rect">
            <a:avLst/>
          </a:prstGeom>
          <a:noFill/>
          <a:ln>
            <a:noFill/>
          </a:ln>
        </p:spPr>
        <p:txBody>
          <a:bodyPr lIns="416600" tIns="208300" rIns="416600" bIns="208300" anchor="ctr" anchorCtr="0">
            <a:noAutofit/>
          </a:bodyPr>
          <a:lstStyle>
            <a:lvl1pPr marL="0" marR="0" indent="0" algn="r" rtl="0">
              <a:lnSpc>
                <a:spcPct val="100000"/>
              </a:lnSpc>
              <a:spcBef>
                <a:spcPts val="0"/>
              </a:spcBef>
              <a:spcAft>
                <a:spcPts val="0"/>
              </a:spcAft>
              <a:buNone/>
              <a:defRPr sz="5500" b="0" i="0" u="none" strike="noStrike" cap="none" baseline="0">
                <a:solidFill>
                  <a:srgbClr val="898989"/>
                </a:solidFill>
                <a:latin typeface="Arial"/>
                <a:ea typeface="Arial"/>
                <a:cs typeface="Arial"/>
                <a:sym typeface="Arial"/>
              </a:defRPr>
            </a:lvl1pPr>
          </a:lstStyle>
          <a:p>
            <a:pPr marL="0" lvl="0" indent="0">
              <a:spcBef>
                <a:spcPts val="0"/>
              </a:spcBef>
              <a:buClr>
                <a:srgbClr val="898989"/>
              </a:buClr>
              <a:buSzPct val="25000"/>
              <a:buFont typeface="Arial"/>
              <a:buNone/>
            </a:pPr>
            <a:fld id="{00000000-1234-1234-1234-123412341234}" type="slidenum">
              <a:rPr lang="en-US"/>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cSld name="Περιεχόμενο με λεζάντα">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1513769" y="1702769"/>
            <a:ext cx="9960335" cy="7246672"/>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1" name="Shape 41"/>
          <p:cNvSpPr txBox="1">
            <a:spLocks noGrp="1"/>
          </p:cNvSpPr>
          <p:nvPr>
            <p:ph type="body" idx="1"/>
          </p:nvPr>
        </p:nvSpPr>
        <p:spPr>
          <a:xfrm>
            <a:off x="11836767" y="1702803"/>
            <a:ext cx="16924684" cy="36500661"/>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2" name="Shape 42"/>
          <p:cNvSpPr txBox="1">
            <a:spLocks noGrp="1"/>
          </p:cNvSpPr>
          <p:nvPr>
            <p:ph type="body" idx="2"/>
          </p:nvPr>
        </p:nvSpPr>
        <p:spPr>
          <a:xfrm>
            <a:off x="1513769" y="8949446"/>
            <a:ext cx="9960335" cy="29253991"/>
          </a:xfrm>
          <a:prstGeom prst="rect">
            <a:avLst/>
          </a:prstGeom>
          <a:noFill/>
          <a:ln>
            <a:noFill/>
          </a:ln>
        </p:spPr>
        <p:txBody>
          <a:bodyPr lIns="91425" tIns="91425" rIns="91425" bIns="91425" anchor="t" anchorCtr="0"/>
          <a:lstStyle>
            <a:lvl1pPr marL="0" indent="0" rtl="0">
              <a:spcBef>
                <a:spcPts val="0"/>
              </a:spcBef>
              <a:buFont typeface="Calibri"/>
              <a:buNone/>
              <a:defRPr/>
            </a:lvl1pPr>
            <a:lvl2pPr marL="2082987" indent="-187" rtl="0">
              <a:spcBef>
                <a:spcPts val="0"/>
              </a:spcBef>
              <a:buFont typeface="Calibri"/>
              <a:buNone/>
              <a:defRPr/>
            </a:lvl2pPr>
            <a:lvl3pPr marL="4165974" indent="-374" rtl="0">
              <a:spcBef>
                <a:spcPts val="0"/>
              </a:spcBef>
              <a:buFont typeface="Calibri"/>
              <a:buNone/>
              <a:defRPr/>
            </a:lvl3pPr>
            <a:lvl4pPr marL="6248956" indent="-556" rtl="0">
              <a:spcBef>
                <a:spcPts val="0"/>
              </a:spcBef>
              <a:buFont typeface="Calibri"/>
              <a:buNone/>
              <a:defRPr/>
            </a:lvl4pPr>
            <a:lvl5pPr marL="8331938" indent="-737" rtl="0">
              <a:spcBef>
                <a:spcPts val="0"/>
              </a:spcBef>
              <a:buFont typeface="Calibri"/>
              <a:buNone/>
              <a:defRPr/>
            </a:lvl5pPr>
            <a:lvl6pPr marL="10414925" indent="-924" rtl="0">
              <a:spcBef>
                <a:spcPts val="0"/>
              </a:spcBef>
              <a:buFont typeface="Calibri"/>
              <a:buNone/>
              <a:defRPr/>
            </a:lvl6pPr>
            <a:lvl7pPr marL="12497907" indent="-1106" rtl="0">
              <a:spcBef>
                <a:spcPts val="0"/>
              </a:spcBef>
              <a:buFont typeface="Calibri"/>
              <a:buNone/>
              <a:defRPr/>
            </a:lvl7pPr>
            <a:lvl8pPr marL="14580888" indent="-1288" rtl="0">
              <a:spcBef>
                <a:spcPts val="0"/>
              </a:spcBef>
              <a:buFont typeface="Calibri"/>
              <a:buNone/>
              <a:defRPr/>
            </a:lvl8pPr>
            <a:lvl9pPr marL="16663876" indent="-1475" rtl="0">
              <a:spcBef>
                <a:spcPts val="0"/>
              </a:spcBef>
              <a:buFont typeface="Calibri"/>
              <a:buNone/>
              <a:defRPr/>
            </a:lvl9pPr>
          </a:lstStyle>
          <a:p>
            <a:endParaRPr/>
          </a:p>
        </p:txBody>
      </p:sp>
      <p:sp>
        <p:nvSpPr>
          <p:cNvPr id="43" name="Shape 43"/>
          <p:cNvSpPr txBox="1">
            <a:spLocks noGrp="1"/>
          </p:cNvSpPr>
          <p:nvPr>
            <p:ph type="dt" idx="10"/>
          </p:nvPr>
        </p:nvSpPr>
        <p:spPr>
          <a:xfrm>
            <a:off x="1514475" y="39638287"/>
            <a:ext cx="7062787" cy="2278061"/>
          </a:xfrm>
          <a:prstGeom prst="rect">
            <a:avLst/>
          </a:prstGeom>
          <a:noFill/>
          <a:ln>
            <a:noFill/>
          </a:ln>
        </p:spPr>
        <p:txBody>
          <a:bodyPr lIns="91425" tIns="91425" rIns="91425" bIns="91425" anchor="ctr" anchorCtr="0"/>
          <a:lstStyle>
            <a:lvl1pPr marL="0" marR="0" indent="0" algn="l" rtl="0">
              <a:spcBef>
                <a:spcPts val="0"/>
              </a:spcBef>
              <a:defRPr/>
            </a:lvl1pPr>
            <a:lvl2pPr marL="2082987" marR="0" indent="-187" algn="l" rtl="0">
              <a:spcBef>
                <a:spcPts val="0"/>
              </a:spcBef>
              <a:defRPr/>
            </a:lvl2pPr>
            <a:lvl3pPr marL="4165974" marR="0" indent="-374" algn="l" rtl="0">
              <a:spcBef>
                <a:spcPts val="0"/>
              </a:spcBef>
              <a:defRPr/>
            </a:lvl3pPr>
            <a:lvl4pPr marL="6248956" marR="0" indent="-556" algn="l" rtl="0">
              <a:spcBef>
                <a:spcPts val="0"/>
              </a:spcBef>
              <a:defRPr/>
            </a:lvl4pPr>
            <a:lvl5pPr marL="8331938" marR="0" indent="-737" algn="l" rtl="0">
              <a:spcBef>
                <a:spcPts val="0"/>
              </a:spcBef>
              <a:defRPr/>
            </a:lvl5pPr>
            <a:lvl6pPr marL="10414925" marR="0" indent="-924" algn="l" rtl="0">
              <a:spcBef>
                <a:spcPts val="0"/>
              </a:spcBef>
              <a:defRPr/>
            </a:lvl6pPr>
            <a:lvl7pPr marL="12497907" marR="0" indent="-1106" algn="l" rtl="0">
              <a:spcBef>
                <a:spcPts val="0"/>
              </a:spcBef>
              <a:defRPr/>
            </a:lvl7pPr>
            <a:lvl8pPr marL="14580888" marR="0" indent="-1288" algn="l" rtl="0">
              <a:spcBef>
                <a:spcPts val="0"/>
              </a:spcBef>
              <a:defRPr/>
            </a:lvl8pPr>
            <a:lvl9pPr marL="16663876" marR="0" indent="-1475" algn="l" rtl="0">
              <a:spcBef>
                <a:spcPts val="0"/>
              </a:spcBef>
              <a:defRPr/>
            </a:lvl9pPr>
          </a:lstStyle>
          <a:p>
            <a:endParaRPr/>
          </a:p>
        </p:txBody>
      </p:sp>
      <p:sp>
        <p:nvSpPr>
          <p:cNvPr id="44" name="Shape 44"/>
          <p:cNvSpPr txBox="1">
            <a:spLocks noGrp="1"/>
          </p:cNvSpPr>
          <p:nvPr>
            <p:ph type="ftr" idx="11"/>
          </p:nvPr>
        </p:nvSpPr>
        <p:spPr>
          <a:xfrm>
            <a:off x="10344150" y="39638287"/>
            <a:ext cx="9586911" cy="2278061"/>
          </a:xfrm>
          <a:prstGeom prst="rect">
            <a:avLst/>
          </a:prstGeom>
          <a:noFill/>
          <a:ln>
            <a:noFill/>
          </a:ln>
        </p:spPr>
        <p:txBody>
          <a:bodyPr lIns="91425" tIns="91425" rIns="91425" bIns="91425" anchor="ctr" anchorCtr="0"/>
          <a:lstStyle>
            <a:lvl1pPr marL="0" marR="0" indent="0" algn="l" rtl="0">
              <a:spcBef>
                <a:spcPts val="0"/>
              </a:spcBef>
              <a:defRPr/>
            </a:lvl1pPr>
            <a:lvl2pPr marL="2082987" marR="0" indent="-187" algn="l" rtl="0">
              <a:spcBef>
                <a:spcPts val="0"/>
              </a:spcBef>
              <a:defRPr/>
            </a:lvl2pPr>
            <a:lvl3pPr marL="4165974" marR="0" indent="-374" algn="l" rtl="0">
              <a:spcBef>
                <a:spcPts val="0"/>
              </a:spcBef>
              <a:defRPr/>
            </a:lvl3pPr>
            <a:lvl4pPr marL="6248956" marR="0" indent="-556" algn="l" rtl="0">
              <a:spcBef>
                <a:spcPts val="0"/>
              </a:spcBef>
              <a:defRPr/>
            </a:lvl4pPr>
            <a:lvl5pPr marL="8331938" marR="0" indent="-737" algn="l" rtl="0">
              <a:spcBef>
                <a:spcPts val="0"/>
              </a:spcBef>
              <a:defRPr/>
            </a:lvl5pPr>
            <a:lvl6pPr marL="10414925" marR="0" indent="-924" algn="l" rtl="0">
              <a:spcBef>
                <a:spcPts val="0"/>
              </a:spcBef>
              <a:defRPr/>
            </a:lvl6pPr>
            <a:lvl7pPr marL="12497907" marR="0" indent="-1106" algn="l" rtl="0">
              <a:spcBef>
                <a:spcPts val="0"/>
              </a:spcBef>
              <a:defRPr/>
            </a:lvl7pPr>
            <a:lvl8pPr marL="14580888" marR="0" indent="-1288" algn="l" rtl="0">
              <a:spcBef>
                <a:spcPts val="0"/>
              </a:spcBef>
              <a:defRPr/>
            </a:lvl8pPr>
            <a:lvl9pPr marL="16663876" marR="0" indent="-1475" algn="l" rtl="0">
              <a:spcBef>
                <a:spcPts val="0"/>
              </a:spcBef>
              <a:defRPr/>
            </a:lvl9pPr>
          </a:lstStyle>
          <a:p>
            <a:endParaRPr/>
          </a:p>
        </p:txBody>
      </p:sp>
      <p:sp>
        <p:nvSpPr>
          <p:cNvPr id="45" name="Shape 45"/>
          <p:cNvSpPr txBox="1">
            <a:spLocks noGrp="1"/>
          </p:cNvSpPr>
          <p:nvPr>
            <p:ph type="sldNum" idx="12"/>
          </p:nvPr>
        </p:nvSpPr>
        <p:spPr>
          <a:xfrm>
            <a:off x="21697950" y="39638287"/>
            <a:ext cx="7062787" cy="2278061"/>
          </a:xfrm>
          <a:prstGeom prst="rect">
            <a:avLst/>
          </a:prstGeom>
          <a:noFill/>
          <a:ln>
            <a:noFill/>
          </a:ln>
        </p:spPr>
        <p:txBody>
          <a:bodyPr lIns="416600" tIns="208300" rIns="416600" bIns="208300" anchor="ctr" anchorCtr="0">
            <a:noAutofit/>
          </a:bodyPr>
          <a:lstStyle>
            <a:lvl1pPr marL="0" marR="0" indent="0" algn="r" rtl="0">
              <a:lnSpc>
                <a:spcPct val="100000"/>
              </a:lnSpc>
              <a:spcBef>
                <a:spcPts val="0"/>
              </a:spcBef>
              <a:spcAft>
                <a:spcPts val="0"/>
              </a:spcAft>
              <a:buNone/>
              <a:defRPr sz="5500" b="0" i="0" u="none" strike="noStrike" cap="none" baseline="0">
                <a:solidFill>
                  <a:srgbClr val="898989"/>
                </a:solidFill>
                <a:latin typeface="Arial"/>
                <a:ea typeface="Arial"/>
                <a:cs typeface="Arial"/>
                <a:sym typeface="Arial"/>
              </a:defRPr>
            </a:lvl1pPr>
          </a:lstStyle>
          <a:p>
            <a:pPr marL="0" lvl="0" indent="0">
              <a:spcBef>
                <a:spcPts val="0"/>
              </a:spcBef>
              <a:buClr>
                <a:srgbClr val="898989"/>
              </a:buClr>
              <a:buSzPct val="25000"/>
              <a:buFont typeface="Arial"/>
              <a:buNone/>
            </a:pPr>
            <a:fld id="{00000000-1234-1234-1234-123412341234}" type="slidenum">
              <a:rPr lang="en-US"/>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Κενή">
    <p:spTree>
      <p:nvGrpSpPr>
        <p:cNvPr id="1" name="Shape 46"/>
        <p:cNvGrpSpPr/>
        <p:nvPr/>
      </p:nvGrpSpPr>
      <p:grpSpPr>
        <a:xfrm>
          <a:off x="0" y="0"/>
          <a:ext cx="0" cy="0"/>
          <a:chOff x="0" y="0"/>
          <a:chExt cx="0" cy="0"/>
        </a:xfrm>
      </p:grpSpPr>
      <p:sp>
        <p:nvSpPr>
          <p:cNvPr id="47" name="Shape 47"/>
          <p:cNvSpPr txBox="1">
            <a:spLocks noGrp="1"/>
          </p:cNvSpPr>
          <p:nvPr>
            <p:ph type="dt" idx="10"/>
          </p:nvPr>
        </p:nvSpPr>
        <p:spPr>
          <a:xfrm>
            <a:off x="1514475" y="39638287"/>
            <a:ext cx="7062787" cy="2278061"/>
          </a:xfrm>
          <a:prstGeom prst="rect">
            <a:avLst/>
          </a:prstGeom>
          <a:noFill/>
          <a:ln>
            <a:noFill/>
          </a:ln>
        </p:spPr>
        <p:txBody>
          <a:bodyPr lIns="91425" tIns="91425" rIns="91425" bIns="91425" anchor="ctr" anchorCtr="0"/>
          <a:lstStyle>
            <a:lvl1pPr marL="0" marR="0" indent="0" algn="l" rtl="0">
              <a:spcBef>
                <a:spcPts val="0"/>
              </a:spcBef>
              <a:defRPr/>
            </a:lvl1pPr>
            <a:lvl2pPr marL="2082987" marR="0" indent="-187" algn="l" rtl="0">
              <a:spcBef>
                <a:spcPts val="0"/>
              </a:spcBef>
              <a:defRPr/>
            </a:lvl2pPr>
            <a:lvl3pPr marL="4165974" marR="0" indent="-374" algn="l" rtl="0">
              <a:spcBef>
                <a:spcPts val="0"/>
              </a:spcBef>
              <a:defRPr/>
            </a:lvl3pPr>
            <a:lvl4pPr marL="6248956" marR="0" indent="-556" algn="l" rtl="0">
              <a:spcBef>
                <a:spcPts val="0"/>
              </a:spcBef>
              <a:defRPr/>
            </a:lvl4pPr>
            <a:lvl5pPr marL="8331938" marR="0" indent="-737" algn="l" rtl="0">
              <a:spcBef>
                <a:spcPts val="0"/>
              </a:spcBef>
              <a:defRPr/>
            </a:lvl5pPr>
            <a:lvl6pPr marL="10414925" marR="0" indent="-924" algn="l" rtl="0">
              <a:spcBef>
                <a:spcPts val="0"/>
              </a:spcBef>
              <a:defRPr/>
            </a:lvl6pPr>
            <a:lvl7pPr marL="12497907" marR="0" indent="-1106" algn="l" rtl="0">
              <a:spcBef>
                <a:spcPts val="0"/>
              </a:spcBef>
              <a:defRPr/>
            </a:lvl7pPr>
            <a:lvl8pPr marL="14580888" marR="0" indent="-1288" algn="l" rtl="0">
              <a:spcBef>
                <a:spcPts val="0"/>
              </a:spcBef>
              <a:defRPr/>
            </a:lvl8pPr>
            <a:lvl9pPr marL="16663876" marR="0" indent="-1475" algn="l" rtl="0">
              <a:spcBef>
                <a:spcPts val="0"/>
              </a:spcBef>
              <a:defRPr/>
            </a:lvl9pPr>
          </a:lstStyle>
          <a:p>
            <a:endParaRPr/>
          </a:p>
        </p:txBody>
      </p:sp>
      <p:sp>
        <p:nvSpPr>
          <p:cNvPr id="48" name="Shape 48"/>
          <p:cNvSpPr txBox="1">
            <a:spLocks noGrp="1"/>
          </p:cNvSpPr>
          <p:nvPr>
            <p:ph type="ftr" idx="11"/>
          </p:nvPr>
        </p:nvSpPr>
        <p:spPr>
          <a:xfrm>
            <a:off x="10344150" y="39638287"/>
            <a:ext cx="9586911" cy="2278061"/>
          </a:xfrm>
          <a:prstGeom prst="rect">
            <a:avLst/>
          </a:prstGeom>
          <a:noFill/>
          <a:ln>
            <a:noFill/>
          </a:ln>
        </p:spPr>
        <p:txBody>
          <a:bodyPr lIns="91425" tIns="91425" rIns="91425" bIns="91425" anchor="ctr" anchorCtr="0"/>
          <a:lstStyle>
            <a:lvl1pPr marL="0" marR="0" indent="0" algn="l" rtl="0">
              <a:spcBef>
                <a:spcPts val="0"/>
              </a:spcBef>
              <a:defRPr/>
            </a:lvl1pPr>
            <a:lvl2pPr marL="2082987" marR="0" indent="-187" algn="l" rtl="0">
              <a:spcBef>
                <a:spcPts val="0"/>
              </a:spcBef>
              <a:defRPr/>
            </a:lvl2pPr>
            <a:lvl3pPr marL="4165974" marR="0" indent="-374" algn="l" rtl="0">
              <a:spcBef>
                <a:spcPts val="0"/>
              </a:spcBef>
              <a:defRPr/>
            </a:lvl3pPr>
            <a:lvl4pPr marL="6248956" marR="0" indent="-556" algn="l" rtl="0">
              <a:spcBef>
                <a:spcPts val="0"/>
              </a:spcBef>
              <a:defRPr/>
            </a:lvl4pPr>
            <a:lvl5pPr marL="8331938" marR="0" indent="-737" algn="l" rtl="0">
              <a:spcBef>
                <a:spcPts val="0"/>
              </a:spcBef>
              <a:defRPr/>
            </a:lvl5pPr>
            <a:lvl6pPr marL="10414925" marR="0" indent="-924" algn="l" rtl="0">
              <a:spcBef>
                <a:spcPts val="0"/>
              </a:spcBef>
              <a:defRPr/>
            </a:lvl6pPr>
            <a:lvl7pPr marL="12497907" marR="0" indent="-1106" algn="l" rtl="0">
              <a:spcBef>
                <a:spcPts val="0"/>
              </a:spcBef>
              <a:defRPr/>
            </a:lvl7pPr>
            <a:lvl8pPr marL="14580888" marR="0" indent="-1288" algn="l" rtl="0">
              <a:spcBef>
                <a:spcPts val="0"/>
              </a:spcBef>
              <a:defRPr/>
            </a:lvl8pPr>
            <a:lvl9pPr marL="16663876" marR="0" indent="-1475" algn="l" rtl="0">
              <a:spcBef>
                <a:spcPts val="0"/>
              </a:spcBef>
              <a:defRPr/>
            </a:lvl9pPr>
          </a:lstStyle>
          <a:p>
            <a:endParaRPr/>
          </a:p>
        </p:txBody>
      </p:sp>
      <p:sp>
        <p:nvSpPr>
          <p:cNvPr id="49" name="Shape 49"/>
          <p:cNvSpPr txBox="1">
            <a:spLocks noGrp="1"/>
          </p:cNvSpPr>
          <p:nvPr>
            <p:ph type="sldNum" idx="12"/>
          </p:nvPr>
        </p:nvSpPr>
        <p:spPr>
          <a:xfrm>
            <a:off x="21697950" y="39638287"/>
            <a:ext cx="7062787" cy="2278061"/>
          </a:xfrm>
          <a:prstGeom prst="rect">
            <a:avLst/>
          </a:prstGeom>
          <a:noFill/>
          <a:ln>
            <a:noFill/>
          </a:ln>
        </p:spPr>
        <p:txBody>
          <a:bodyPr lIns="416600" tIns="208300" rIns="416600" bIns="208300" anchor="ctr" anchorCtr="0">
            <a:noAutofit/>
          </a:bodyPr>
          <a:lstStyle>
            <a:lvl1pPr marL="0" marR="0" indent="0" algn="r" rtl="0">
              <a:lnSpc>
                <a:spcPct val="100000"/>
              </a:lnSpc>
              <a:spcBef>
                <a:spcPts val="0"/>
              </a:spcBef>
              <a:spcAft>
                <a:spcPts val="0"/>
              </a:spcAft>
              <a:buNone/>
              <a:defRPr sz="5500" b="0" i="0" u="none" strike="noStrike" cap="none" baseline="0">
                <a:solidFill>
                  <a:srgbClr val="898989"/>
                </a:solidFill>
                <a:latin typeface="Arial"/>
                <a:ea typeface="Arial"/>
                <a:cs typeface="Arial"/>
                <a:sym typeface="Arial"/>
              </a:defRPr>
            </a:lvl1pPr>
          </a:lstStyle>
          <a:p>
            <a:pPr marL="0" lvl="0" indent="0">
              <a:spcBef>
                <a:spcPts val="0"/>
              </a:spcBef>
              <a:buClr>
                <a:srgbClr val="898989"/>
              </a:buClr>
              <a:buSzPct val="25000"/>
              <a:buFont typeface="Arial"/>
              <a:buNone/>
            </a:pPr>
            <a:fld id="{00000000-1234-1234-1234-123412341234}" type="slidenum">
              <a:rPr lang="en-US"/>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Μόνο τίτλος">
    <p:spTree>
      <p:nvGrpSpPr>
        <p:cNvPr id="1" name="Shape 50"/>
        <p:cNvGrpSpPr/>
        <p:nvPr/>
      </p:nvGrpSpPr>
      <p:grpSpPr>
        <a:xfrm>
          <a:off x="0" y="0"/>
          <a:ext cx="0" cy="0"/>
          <a:chOff x="0" y="0"/>
          <a:chExt cx="0" cy="0"/>
        </a:xfrm>
      </p:grpSpPr>
      <p:sp>
        <p:nvSpPr>
          <p:cNvPr id="51" name="Shape 51"/>
          <p:cNvSpPr txBox="1">
            <a:spLocks noGrp="1"/>
          </p:cNvSpPr>
          <p:nvPr>
            <p:ph type="title"/>
          </p:nvPr>
        </p:nvSpPr>
        <p:spPr>
          <a:xfrm>
            <a:off x="1514475" y="1712911"/>
            <a:ext cx="27246262" cy="7127875"/>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2" name="Shape 52"/>
          <p:cNvSpPr txBox="1">
            <a:spLocks noGrp="1"/>
          </p:cNvSpPr>
          <p:nvPr>
            <p:ph type="dt" idx="10"/>
          </p:nvPr>
        </p:nvSpPr>
        <p:spPr>
          <a:xfrm>
            <a:off x="1514475" y="39638287"/>
            <a:ext cx="7062787" cy="2278061"/>
          </a:xfrm>
          <a:prstGeom prst="rect">
            <a:avLst/>
          </a:prstGeom>
          <a:noFill/>
          <a:ln>
            <a:noFill/>
          </a:ln>
        </p:spPr>
        <p:txBody>
          <a:bodyPr lIns="91425" tIns="91425" rIns="91425" bIns="91425" anchor="ctr" anchorCtr="0"/>
          <a:lstStyle>
            <a:lvl1pPr marL="0" marR="0" indent="0" algn="l" rtl="0">
              <a:spcBef>
                <a:spcPts val="0"/>
              </a:spcBef>
              <a:defRPr/>
            </a:lvl1pPr>
            <a:lvl2pPr marL="2082987" marR="0" indent="-187" algn="l" rtl="0">
              <a:spcBef>
                <a:spcPts val="0"/>
              </a:spcBef>
              <a:defRPr/>
            </a:lvl2pPr>
            <a:lvl3pPr marL="4165974" marR="0" indent="-374" algn="l" rtl="0">
              <a:spcBef>
                <a:spcPts val="0"/>
              </a:spcBef>
              <a:defRPr/>
            </a:lvl3pPr>
            <a:lvl4pPr marL="6248956" marR="0" indent="-556" algn="l" rtl="0">
              <a:spcBef>
                <a:spcPts val="0"/>
              </a:spcBef>
              <a:defRPr/>
            </a:lvl4pPr>
            <a:lvl5pPr marL="8331938" marR="0" indent="-737" algn="l" rtl="0">
              <a:spcBef>
                <a:spcPts val="0"/>
              </a:spcBef>
              <a:defRPr/>
            </a:lvl5pPr>
            <a:lvl6pPr marL="10414925" marR="0" indent="-924" algn="l" rtl="0">
              <a:spcBef>
                <a:spcPts val="0"/>
              </a:spcBef>
              <a:defRPr/>
            </a:lvl6pPr>
            <a:lvl7pPr marL="12497907" marR="0" indent="-1106" algn="l" rtl="0">
              <a:spcBef>
                <a:spcPts val="0"/>
              </a:spcBef>
              <a:defRPr/>
            </a:lvl7pPr>
            <a:lvl8pPr marL="14580888" marR="0" indent="-1288" algn="l" rtl="0">
              <a:spcBef>
                <a:spcPts val="0"/>
              </a:spcBef>
              <a:defRPr/>
            </a:lvl8pPr>
            <a:lvl9pPr marL="16663876" marR="0" indent="-1475" algn="l" rtl="0">
              <a:spcBef>
                <a:spcPts val="0"/>
              </a:spcBef>
              <a:defRPr/>
            </a:lvl9pPr>
          </a:lstStyle>
          <a:p>
            <a:endParaRPr/>
          </a:p>
        </p:txBody>
      </p:sp>
      <p:sp>
        <p:nvSpPr>
          <p:cNvPr id="53" name="Shape 53"/>
          <p:cNvSpPr txBox="1">
            <a:spLocks noGrp="1"/>
          </p:cNvSpPr>
          <p:nvPr>
            <p:ph type="ftr" idx="11"/>
          </p:nvPr>
        </p:nvSpPr>
        <p:spPr>
          <a:xfrm>
            <a:off x="10344150" y="39638287"/>
            <a:ext cx="9586911" cy="2278061"/>
          </a:xfrm>
          <a:prstGeom prst="rect">
            <a:avLst/>
          </a:prstGeom>
          <a:noFill/>
          <a:ln>
            <a:noFill/>
          </a:ln>
        </p:spPr>
        <p:txBody>
          <a:bodyPr lIns="91425" tIns="91425" rIns="91425" bIns="91425" anchor="ctr" anchorCtr="0"/>
          <a:lstStyle>
            <a:lvl1pPr marL="0" marR="0" indent="0" algn="l" rtl="0">
              <a:spcBef>
                <a:spcPts val="0"/>
              </a:spcBef>
              <a:defRPr/>
            </a:lvl1pPr>
            <a:lvl2pPr marL="2082987" marR="0" indent="-187" algn="l" rtl="0">
              <a:spcBef>
                <a:spcPts val="0"/>
              </a:spcBef>
              <a:defRPr/>
            </a:lvl2pPr>
            <a:lvl3pPr marL="4165974" marR="0" indent="-374" algn="l" rtl="0">
              <a:spcBef>
                <a:spcPts val="0"/>
              </a:spcBef>
              <a:defRPr/>
            </a:lvl3pPr>
            <a:lvl4pPr marL="6248956" marR="0" indent="-556" algn="l" rtl="0">
              <a:spcBef>
                <a:spcPts val="0"/>
              </a:spcBef>
              <a:defRPr/>
            </a:lvl4pPr>
            <a:lvl5pPr marL="8331938" marR="0" indent="-737" algn="l" rtl="0">
              <a:spcBef>
                <a:spcPts val="0"/>
              </a:spcBef>
              <a:defRPr/>
            </a:lvl5pPr>
            <a:lvl6pPr marL="10414925" marR="0" indent="-924" algn="l" rtl="0">
              <a:spcBef>
                <a:spcPts val="0"/>
              </a:spcBef>
              <a:defRPr/>
            </a:lvl6pPr>
            <a:lvl7pPr marL="12497907" marR="0" indent="-1106" algn="l" rtl="0">
              <a:spcBef>
                <a:spcPts val="0"/>
              </a:spcBef>
              <a:defRPr/>
            </a:lvl7pPr>
            <a:lvl8pPr marL="14580888" marR="0" indent="-1288" algn="l" rtl="0">
              <a:spcBef>
                <a:spcPts val="0"/>
              </a:spcBef>
              <a:defRPr/>
            </a:lvl8pPr>
            <a:lvl9pPr marL="16663876" marR="0" indent="-1475" algn="l" rtl="0">
              <a:spcBef>
                <a:spcPts val="0"/>
              </a:spcBef>
              <a:defRPr/>
            </a:lvl9pPr>
          </a:lstStyle>
          <a:p>
            <a:endParaRPr/>
          </a:p>
        </p:txBody>
      </p:sp>
      <p:sp>
        <p:nvSpPr>
          <p:cNvPr id="54" name="Shape 54"/>
          <p:cNvSpPr txBox="1">
            <a:spLocks noGrp="1"/>
          </p:cNvSpPr>
          <p:nvPr>
            <p:ph type="sldNum" idx="12"/>
          </p:nvPr>
        </p:nvSpPr>
        <p:spPr>
          <a:xfrm>
            <a:off x="21697950" y="39638287"/>
            <a:ext cx="7062787" cy="2278061"/>
          </a:xfrm>
          <a:prstGeom prst="rect">
            <a:avLst/>
          </a:prstGeom>
          <a:noFill/>
          <a:ln>
            <a:noFill/>
          </a:ln>
        </p:spPr>
        <p:txBody>
          <a:bodyPr lIns="416600" tIns="208300" rIns="416600" bIns="208300" anchor="ctr" anchorCtr="0">
            <a:noAutofit/>
          </a:bodyPr>
          <a:lstStyle>
            <a:lvl1pPr marL="0" marR="0" indent="0" algn="r" rtl="0">
              <a:lnSpc>
                <a:spcPct val="100000"/>
              </a:lnSpc>
              <a:spcBef>
                <a:spcPts val="0"/>
              </a:spcBef>
              <a:spcAft>
                <a:spcPts val="0"/>
              </a:spcAft>
              <a:buNone/>
              <a:defRPr sz="5500" b="0" i="0" u="none" strike="noStrike" cap="none" baseline="0">
                <a:solidFill>
                  <a:srgbClr val="898989"/>
                </a:solidFill>
                <a:latin typeface="Arial"/>
                <a:ea typeface="Arial"/>
                <a:cs typeface="Arial"/>
                <a:sym typeface="Arial"/>
              </a:defRPr>
            </a:lvl1pPr>
          </a:lstStyle>
          <a:p>
            <a:pPr marL="0" lvl="0" indent="0">
              <a:spcBef>
                <a:spcPts val="0"/>
              </a:spcBef>
              <a:buClr>
                <a:srgbClr val="898989"/>
              </a:buClr>
              <a:buSzPct val="25000"/>
              <a:buFont typeface="Arial"/>
              <a:buNone/>
            </a:pPr>
            <a:fld id="{00000000-1234-1234-1234-123412341234}" type="slidenum">
              <a:rPr lang="en-US"/>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cSld name="Σύγκριση">
    <p:spTree>
      <p:nvGrpSpPr>
        <p:cNvPr id="1" name="Shape 55"/>
        <p:cNvGrpSpPr/>
        <p:nvPr/>
      </p:nvGrpSpPr>
      <p:grpSpPr>
        <a:xfrm>
          <a:off x="0" y="0"/>
          <a:ext cx="0" cy="0"/>
          <a:chOff x="0" y="0"/>
          <a:chExt cx="0" cy="0"/>
        </a:xfrm>
      </p:grpSpPr>
      <p:sp>
        <p:nvSpPr>
          <p:cNvPr id="56" name="Shape 56"/>
          <p:cNvSpPr txBox="1">
            <a:spLocks noGrp="1"/>
          </p:cNvSpPr>
          <p:nvPr>
            <p:ph type="title"/>
          </p:nvPr>
        </p:nvSpPr>
        <p:spPr>
          <a:xfrm>
            <a:off x="1513761" y="1712673"/>
            <a:ext cx="27247693" cy="7127875"/>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7" name="Shape 57"/>
          <p:cNvSpPr txBox="1">
            <a:spLocks noGrp="1"/>
          </p:cNvSpPr>
          <p:nvPr>
            <p:ph type="body" idx="1"/>
          </p:nvPr>
        </p:nvSpPr>
        <p:spPr>
          <a:xfrm>
            <a:off x="1513761" y="9573135"/>
            <a:ext cx="13376810" cy="3989627"/>
          </a:xfrm>
          <a:prstGeom prst="rect">
            <a:avLst/>
          </a:prstGeom>
          <a:noFill/>
          <a:ln>
            <a:noFill/>
          </a:ln>
        </p:spPr>
        <p:txBody>
          <a:bodyPr lIns="91425" tIns="91425" rIns="91425" bIns="91425" anchor="b" anchorCtr="0"/>
          <a:lstStyle>
            <a:lvl1pPr marL="0" indent="0" rtl="0">
              <a:spcBef>
                <a:spcPts val="0"/>
              </a:spcBef>
              <a:buFont typeface="Calibri"/>
              <a:buNone/>
              <a:defRPr/>
            </a:lvl1pPr>
            <a:lvl2pPr marL="2082987" indent="-187" rtl="0">
              <a:spcBef>
                <a:spcPts val="0"/>
              </a:spcBef>
              <a:buFont typeface="Calibri"/>
              <a:buNone/>
              <a:defRPr/>
            </a:lvl2pPr>
            <a:lvl3pPr marL="4165974" indent="-374" rtl="0">
              <a:spcBef>
                <a:spcPts val="0"/>
              </a:spcBef>
              <a:buFont typeface="Calibri"/>
              <a:buNone/>
              <a:defRPr/>
            </a:lvl3pPr>
            <a:lvl4pPr marL="6248956" indent="-556" rtl="0">
              <a:spcBef>
                <a:spcPts val="0"/>
              </a:spcBef>
              <a:buFont typeface="Calibri"/>
              <a:buNone/>
              <a:defRPr/>
            </a:lvl4pPr>
            <a:lvl5pPr marL="8331938" indent="-737" rtl="0">
              <a:spcBef>
                <a:spcPts val="0"/>
              </a:spcBef>
              <a:buFont typeface="Calibri"/>
              <a:buNone/>
              <a:defRPr/>
            </a:lvl5pPr>
            <a:lvl6pPr marL="10414925" indent="-924" rtl="0">
              <a:spcBef>
                <a:spcPts val="0"/>
              </a:spcBef>
              <a:buFont typeface="Calibri"/>
              <a:buNone/>
              <a:defRPr/>
            </a:lvl6pPr>
            <a:lvl7pPr marL="12497907" indent="-1106" rtl="0">
              <a:spcBef>
                <a:spcPts val="0"/>
              </a:spcBef>
              <a:buFont typeface="Calibri"/>
              <a:buNone/>
              <a:defRPr/>
            </a:lvl7pPr>
            <a:lvl8pPr marL="14580888" indent="-1288" rtl="0">
              <a:spcBef>
                <a:spcPts val="0"/>
              </a:spcBef>
              <a:buFont typeface="Calibri"/>
              <a:buNone/>
              <a:defRPr/>
            </a:lvl8pPr>
            <a:lvl9pPr marL="16663876" indent="-1475" rtl="0">
              <a:spcBef>
                <a:spcPts val="0"/>
              </a:spcBef>
              <a:buFont typeface="Calibri"/>
              <a:buNone/>
              <a:defRPr/>
            </a:lvl9pPr>
          </a:lstStyle>
          <a:p>
            <a:endParaRPr/>
          </a:p>
        </p:txBody>
      </p:sp>
      <p:sp>
        <p:nvSpPr>
          <p:cNvPr id="58" name="Shape 58"/>
          <p:cNvSpPr txBox="1">
            <a:spLocks noGrp="1"/>
          </p:cNvSpPr>
          <p:nvPr>
            <p:ph type="body" idx="2"/>
          </p:nvPr>
        </p:nvSpPr>
        <p:spPr>
          <a:xfrm>
            <a:off x="1513761" y="13562762"/>
            <a:ext cx="13376810" cy="24640671"/>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9" name="Shape 59"/>
          <p:cNvSpPr txBox="1">
            <a:spLocks noGrp="1"/>
          </p:cNvSpPr>
          <p:nvPr>
            <p:ph type="body" idx="3"/>
          </p:nvPr>
        </p:nvSpPr>
        <p:spPr>
          <a:xfrm>
            <a:off x="15379406" y="9573135"/>
            <a:ext cx="13382064" cy="3989627"/>
          </a:xfrm>
          <a:prstGeom prst="rect">
            <a:avLst/>
          </a:prstGeom>
          <a:noFill/>
          <a:ln>
            <a:noFill/>
          </a:ln>
        </p:spPr>
        <p:txBody>
          <a:bodyPr lIns="91425" tIns="91425" rIns="91425" bIns="91425" anchor="b" anchorCtr="0"/>
          <a:lstStyle>
            <a:lvl1pPr marL="0" indent="0" rtl="0">
              <a:spcBef>
                <a:spcPts val="0"/>
              </a:spcBef>
              <a:buFont typeface="Calibri"/>
              <a:buNone/>
              <a:defRPr/>
            </a:lvl1pPr>
            <a:lvl2pPr marL="2082987" indent="-187" rtl="0">
              <a:spcBef>
                <a:spcPts val="0"/>
              </a:spcBef>
              <a:buFont typeface="Calibri"/>
              <a:buNone/>
              <a:defRPr/>
            </a:lvl2pPr>
            <a:lvl3pPr marL="4165974" indent="-374" rtl="0">
              <a:spcBef>
                <a:spcPts val="0"/>
              </a:spcBef>
              <a:buFont typeface="Calibri"/>
              <a:buNone/>
              <a:defRPr/>
            </a:lvl3pPr>
            <a:lvl4pPr marL="6248956" indent="-556" rtl="0">
              <a:spcBef>
                <a:spcPts val="0"/>
              </a:spcBef>
              <a:buFont typeface="Calibri"/>
              <a:buNone/>
              <a:defRPr/>
            </a:lvl4pPr>
            <a:lvl5pPr marL="8331938" indent="-737" rtl="0">
              <a:spcBef>
                <a:spcPts val="0"/>
              </a:spcBef>
              <a:buFont typeface="Calibri"/>
              <a:buNone/>
              <a:defRPr/>
            </a:lvl5pPr>
            <a:lvl6pPr marL="10414925" indent="-924" rtl="0">
              <a:spcBef>
                <a:spcPts val="0"/>
              </a:spcBef>
              <a:buFont typeface="Calibri"/>
              <a:buNone/>
              <a:defRPr/>
            </a:lvl6pPr>
            <a:lvl7pPr marL="12497907" indent="-1106" rtl="0">
              <a:spcBef>
                <a:spcPts val="0"/>
              </a:spcBef>
              <a:buFont typeface="Calibri"/>
              <a:buNone/>
              <a:defRPr/>
            </a:lvl7pPr>
            <a:lvl8pPr marL="14580888" indent="-1288" rtl="0">
              <a:spcBef>
                <a:spcPts val="0"/>
              </a:spcBef>
              <a:buFont typeface="Calibri"/>
              <a:buNone/>
              <a:defRPr/>
            </a:lvl8pPr>
            <a:lvl9pPr marL="16663876" indent="-1475" rtl="0">
              <a:spcBef>
                <a:spcPts val="0"/>
              </a:spcBef>
              <a:buFont typeface="Calibri"/>
              <a:buNone/>
              <a:defRPr/>
            </a:lvl9pPr>
          </a:lstStyle>
          <a:p>
            <a:endParaRPr/>
          </a:p>
        </p:txBody>
      </p:sp>
      <p:sp>
        <p:nvSpPr>
          <p:cNvPr id="60" name="Shape 60"/>
          <p:cNvSpPr txBox="1">
            <a:spLocks noGrp="1"/>
          </p:cNvSpPr>
          <p:nvPr>
            <p:ph type="body" idx="4"/>
          </p:nvPr>
        </p:nvSpPr>
        <p:spPr>
          <a:xfrm>
            <a:off x="15379406" y="13562762"/>
            <a:ext cx="13382064" cy="24640671"/>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1" name="Shape 61"/>
          <p:cNvSpPr txBox="1">
            <a:spLocks noGrp="1"/>
          </p:cNvSpPr>
          <p:nvPr>
            <p:ph type="dt" idx="10"/>
          </p:nvPr>
        </p:nvSpPr>
        <p:spPr>
          <a:xfrm>
            <a:off x="1514475" y="39638287"/>
            <a:ext cx="7062787" cy="2278061"/>
          </a:xfrm>
          <a:prstGeom prst="rect">
            <a:avLst/>
          </a:prstGeom>
          <a:noFill/>
          <a:ln>
            <a:noFill/>
          </a:ln>
        </p:spPr>
        <p:txBody>
          <a:bodyPr lIns="91425" tIns="91425" rIns="91425" bIns="91425" anchor="ctr" anchorCtr="0"/>
          <a:lstStyle>
            <a:lvl1pPr marL="0" marR="0" indent="0" algn="l" rtl="0">
              <a:spcBef>
                <a:spcPts val="0"/>
              </a:spcBef>
              <a:defRPr/>
            </a:lvl1pPr>
            <a:lvl2pPr marL="2082987" marR="0" indent="-187" algn="l" rtl="0">
              <a:spcBef>
                <a:spcPts val="0"/>
              </a:spcBef>
              <a:defRPr/>
            </a:lvl2pPr>
            <a:lvl3pPr marL="4165974" marR="0" indent="-374" algn="l" rtl="0">
              <a:spcBef>
                <a:spcPts val="0"/>
              </a:spcBef>
              <a:defRPr/>
            </a:lvl3pPr>
            <a:lvl4pPr marL="6248956" marR="0" indent="-556" algn="l" rtl="0">
              <a:spcBef>
                <a:spcPts val="0"/>
              </a:spcBef>
              <a:defRPr/>
            </a:lvl4pPr>
            <a:lvl5pPr marL="8331938" marR="0" indent="-737" algn="l" rtl="0">
              <a:spcBef>
                <a:spcPts val="0"/>
              </a:spcBef>
              <a:defRPr/>
            </a:lvl5pPr>
            <a:lvl6pPr marL="10414925" marR="0" indent="-924" algn="l" rtl="0">
              <a:spcBef>
                <a:spcPts val="0"/>
              </a:spcBef>
              <a:defRPr/>
            </a:lvl6pPr>
            <a:lvl7pPr marL="12497907" marR="0" indent="-1106" algn="l" rtl="0">
              <a:spcBef>
                <a:spcPts val="0"/>
              </a:spcBef>
              <a:defRPr/>
            </a:lvl7pPr>
            <a:lvl8pPr marL="14580888" marR="0" indent="-1288" algn="l" rtl="0">
              <a:spcBef>
                <a:spcPts val="0"/>
              </a:spcBef>
              <a:defRPr/>
            </a:lvl8pPr>
            <a:lvl9pPr marL="16663876" marR="0" indent="-1475" algn="l" rtl="0">
              <a:spcBef>
                <a:spcPts val="0"/>
              </a:spcBef>
              <a:defRPr/>
            </a:lvl9pPr>
          </a:lstStyle>
          <a:p>
            <a:endParaRPr/>
          </a:p>
        </p:txBody>
      </p:sp>
      <p:sp>
        <p:nvSpPr>
          <p:cNvPr id="62" name="Shape 62"/>
          <p:cNvSpPr txBox="1">
            <a:spLocks noGrp="1"/>
          </p:cNvSpPr>
          <p:nvPr>
            <p:ph type="ftr" idx="11"/>
          </p:nvPr>
        </p:nvSpPr>
        <p:spPr>
          <a:xfrm>
            <a:off x="10344150" y="39638287"/>
            <a:ext cx="9586911" cy="2278061"/>
          </a:xfrm>
          <a:prstGeom prst="rect">
            <a:avLst/>
          </a:prstGeom>
          <a:noFill/>
          <a:ln>
            <a:noFill/>
          </a:ln>
        </p:spPr>
        <p:txBody>
          <a:bodyPr lIns="91425" tIns="91425" rIns="91425" bIns="91425" anchor="ctr" anchorCtr="0"/>
          <a:lstStyle>
            <a:lvl1pPr marL="0" marR="0" indent="0" algn="l" rtl="0">
              <a:spcBef>
                <a:spcPts val="0"/>
              </a:spcBef>
              <a:defRPr/>
            </a:lvl1pPr>
            <a:lvl2pPr marL="2082987" marR="0" indent="-187" algn="l" rtl="0">
              <a:spcBef>
                <a:spcPts val="0"/>
              </a:spcBef>
              <a:defRPr/>
            </a:lvl2pPr>
            <a:lvl3pPr marL="4165974" marR="0" indent="-374" algn="l" rtl="0">
              <a:spcBef>
                <a:spcPts val="0"/>
              </a:spcBef>
              <a:defRPr/>
            </a:lvl3pPr>
            <a:lvl4pPr marL="6248956" marR="0" indent="-556" algn="l" rtl="0">
              <a:spcBef>
                <a:spcPts val="0"/>
              </a:spcBef>
              <a:defRPr/>
            </a:lvl4pPr>
            <a:lvl5pPr marL="8331938" marR="0" indent="-737" algn="l" rtl="0">
              <a:spcBef>
                <a:spcPts val="0"/>
              </a:spcBef>
              <a:defRPr/>
            </a:lvl5pPr>
            <a:lvl6pPr marL="10414925" marR="0" indent="-924" algn="l" rtl="0">
              <a:spcBef>
                <a:spcPts val="0"/>
              </a:spcBef>
              <a:defRPr/>
            </a:lvl6pPr>
            <a:lvl7pPr marL="12497907" marR="0" indent="-1106" algn="l" rtl="0">
              <a:spcBef>
                <a:spcPts val="0"/>
              </a:spcBef>
              <a:defRPr/>
            </a:lvl7pPr>
            <a:lvl8pPr marL="14580888" marR="0" indent="-1288" algn="l" rtl="0">
              <a:spcBef>
                <a:spcPts val="0"/>
              </a:spcBef>
              <a:defRPr/>
            </a:lvl8pPr>
            <a:lvl9pPr marL="16663876" marR="0" indent="-1475" algn="l" rtl="0">
              <a:spcBef>
                <a:spcPts val="0"/>
              </a:spcBef>
              <a:defRPr/>
            </a:lvl9pPr>
          </a:lstStyle>
          <a:p>
            <a:endParaRPr/>
          </a:p>
        </p:txBody>
      </p:sp>
      <p:sp>
        <p:nvSpPr>
          <p:cNvPr id="63" name="Shape 63"/>
          <p:cNvSpPr txBox="1">
            <a:spLocks noGrp="1"/>
          </p:cNvSpPr>
          <p:nvPr>
            <p:ph type="sldNum" idx="12"/>
          </p:nvPr>
        </p:nvSpPr>
        <p:spPr>
          <a:xfrm>
            <a:off x="21697950" y="39638287"/>
            <a:ext cx="7062787" cy="2278061"/>
          </a:xfrm>
          <a:prstGeom prst="rect">
            <a:avLst/>
          </a:prstGeom>
          <a:noFill/>
          <a:ln>
            <a:noFill/>
          </a:ln>
        </p:spPr>
        <p:txBody>
          <a:bodyPr lIns="416600" tIns="208300" rIns="416600" bIns="208300" anchor="ctr" anchorCtr="0">
            <a:noAutofit/>
          </a:bodyPr>
          <a:lstStyle>
            <a:lvl1pPr marL="0" marR="0" indent="0" algn="r" rtl="0">
              <a:lnSpc>
                <a:spcPct val="100000"/>
              </a:lnSpc>
              <a:spcBef>
                <a:spcPts val="0"/>
              </a:spcBef>
              <a:spcAft>
                <a:spcPts val="0"/>
              </a:spcAft>
              <a:buNone/>
              <a:defRPr sz="5500" b="0" i="0" u="none" strike="noStrike" cap="none" baseline="0">
                <a:solidFill>
                  <a:srgbClr val="898989"/>
                </a:solidFill>
                <a:latin typeface="Arial"/>
                <a:ea typeface="Arial"/>
                <a:cs typeface="Arial"/>
                <a:sym typeface="Arial"/>
              </a:defRPr>
            </a:lvl1pPr>
          </a:lstStyle>
          <a:p>
            <a:pPr marL="0" lvl="0" indent="0">
              <a:spcBef>
                <a:spcPts val="0"/>
              </a:spcBef>
              <a:buClr>
                <a:srgbClr val="898989"/>
              </a:buClr>
              <a:buSzPct val="25000"/>
              <a:buFont typeface="Arial"/>
              <a:buNone/>
            </a:pPr>
            <a:fld id="{00000000-1234-1234-1234-123412341234}" type="slidenum">
              <a:rPr lang="en-US"/>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cSld name="Δύο περιεχόμενα">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1514475" y="1712911"/>
            <a:ext cx="27246262" cy="7127875"/>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6" name="Shape 66"/>
          <p:cNvSpPr txBox="1">
            <a:spLocks noGrp="1"/>
          </p:cNvSpPr>
          <p:nvPr>
            <p:ph type="body" idx="1"/>
          </p:nvPr>
        </p:nvSpPr>
        <p:spPr>
          <a:xfrm>
            <a:off x="5014332" y="62230312"/>
            <a:ext cx="44850417" cy="176009010"/>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7" name="Shape 67"/>
          <p:cNvSpPr txBox="1">
            <a:spLocks noGrp="1"/>
          </p:cNvSpPr>
          <p:nvPr>
            <p:ph type="body" idx="2"/>
          </p:nvPr>
        </p:nvSpPr>
        <p:spPr>
          <a:xfrm>
            <a:off x="50369356" y="62230312"/>
            <a:ext cx="44855669" cy="176009010"/>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8" name="Shape 68"/>
          <p:cNvSpPr txBox="1">
            <a:spLocks noGrp="1"/>
          </p:cNvSpPr>
          <p:nvPr>
            <p:ph type="dt" idx="10"/>
          </p:nvPr>
        </p:nvSpPr>
        <p:spPr>
          <a:xfrm>
            <a:off x="1514475" y="39638287"/>
            <a:ext cx="7062787" cy="2278061"/>
          </a:xfrm>
          <a:prstGeom prst="rect">
            <a:avLst/>
          </a:prstGeom>
          <a:noFill/>
          <a:ln>
            <a:noFill/>
          </a:ln>
        </p:spPr>
        <p:txBody>
          <a:bodyPr lIns="91425" tIns="91425" rIns="91425" bIns="91425" anchor="ctr" anchorCtr="0"/>
          <a:lstStyle>
            <a:lvl1pPr marL="0" marR="0" indent="0" algn="l" rtl="0">
              <a:spcBef>
                <a:spcPts val="0"/>
              </a:spcBef>
              <a:defRPr/>
            </a:lvl1pPr>
            <a:lvl2pPr marL="2082987" marR="0" indent="-187" algn="l" rtl="0">
              <a:spcBef>
                <a:spcPts val="0"/>
              </a:spcBef>
              <a:defRPr/>
            </a:lvl2pPr>
            <a:lvl3pPr marL="4165974" marR="0" indent="-374" algn="l" rtl="0">
              <a:spcBef>
                <a:spcPts val="0"/>
              </a:spcBef>
              <a:defRPr/>
            </a:lvl3pPr>
            <a:lvl4pPr marL="6248956" marR="0" indent="-556" algn="l" rtl="0">
              <a:spcBef>
                <a:spcPts val="0"/>
              </a:spcBef>
              <a:defRPr/>
            </a:lvl4pPr>
            <a:lvl5pPr marL="8331938" marR="0" indent="-737" algn="l" rtl="0">
              <a:spcBef>
                <a:spcPts val="0"/>
              </a:spcBef>
              <a:defRPr/>
            </a:lvl5pPr>
            <a:lvl6pPr marL="10414925" marR="0" indent="-924" algn="l" rtl="0">
              <a:spcBef>
                <a:spcPts val="0"/>
              </a:spcBef>
              <a:defRPr/>
            </a:lvl6pPr>
            <a:lvl7pPr marL="12497907" marR="0" indent="-1106" algn="l" rtl="0">
              <a:spcBef>
                <a:spcPts val="0"/>
              </a:spcBef>
              <a:defRPr/>
            </a:lvl7pPr>
            <a:lvl8pPr marL="14580888" marR="0" indent="-1288" algn="l" rtl="0">
              <a:spcBef>
                <a:spcPts val="0"/>
              </a:spcBef>
              <a:defRPr/>
            </a:lvl8pPr>
            <a:lvl9pPr marL="16663876" marR="0" indent="-1475" algn="l" rtl="0">
              <a:spcBef>
                <a:spcPts val="0"/>
              </a:spcBef>
              <a:defRPr/>
            </a:lvl9pPr>
          </a:lstStyle>
          <a:p>
            <a:endParaRPr/>
          </a:p>
        </p:txBody>
      </p:sp>
      <p:sp>
        <p:nvSpPr>
          <p:cNvPr id="69" name="Shape 69"/>
          <p:cNvSpPr txBox="1">
            <a:spLocks noGrp="1"/>
          </p:cNvSpPr>
          <p:nvPr>
            <p:ph type="ftr" idx="11"/>
          </p:nvPr>
        </p:nvSpPr>
        <p:spPr>
          <a:xfrm>
            <a:off x="10344150" y="39638287"/>
            <a:ext cx="9586911" cy="2278061"/>
          </a:xfrm>
          <a:prstGeom prst="rect">
            <a:avLst/>
          </a:prstGeom>
          <a:noFill/>
          <a:ln>
            <a:noFill/>
          </a:ln>
        </p:spPr>
        <p:txBody>
          <a:bodyPr lIns="91425" tIns="91425" rIns="91425" bIns="91425" anchor="ctr" anchorCtr="0"/>
          <a:lstStyle>
            <a:lvl1pPr marL="0" marR="0" indent="0" algn="l" rtl="0">
              <a:spcBef>
                <a:spcPts val="0"/>
              </a:spcBef>
              <a:defRPr/>
            </a:lvl1pPr>
            <a:lvl2pPr marL="2082987" marR="0" indent="-187" algn="l" rtl="0">
              <a:spcBef>
                <a:spcPts val="0"/>
              </a:spcBef>
              <a:defRPr/>
            </a:lvl2pPr>
            <a:lvl3pPr marL="4165974" marR="0" indent="-374" algn="l" rtl="0">
              <a:spcBef>
                <a:spcPts val="0"/>
              </a:spcBef>
              <a:defRPr/>
            </a:lvl3pPr>
            <a:lvl4pPr marL="6248956" marR="0" indent="-556" algn="l" rtl="0">
              <a:spcBef>
                <a:spcPts val="0"/>
              </a:spcBef>
              <a:defRPr/>
            </a:lvl4pPr>
            <a:lvl5pPr marL="8331938" marR="0" indent="-737" algn="l" rtl="0">
              <a:spcBef>
                <a:spcPts val="0"/>
              </a:spcBef>
              <a:defRPr/>
            </a:lvl5pPr>
            <a:lvl6pPr marL="10414925" marR="0" indent="-924" algn="l" rtl="0">
              <a:spcBef>
                <a:spcPts val="0"/>
              </a:spcBef>
              <a:defRPr/>
            </a:lvl6pPr>
            <a:lvl7pPr marL="12497907" marR="0" indent="-1106" algn="l" rtl="0">
              <a:spcBef>
                <a:spcPts val="0"/>
              </a:spcBef>
              <a:defRPr/>
            </a:lvl7pPr>
            <a:lvl8pPr marL="14580888" marR="0" indent="-1288" algn="l" rtl="0">
              <a:spcBef>
                <a:spcPts val="0"/>
              </a:spcBef>
              <a:defRPr/>
            </a:lvl8pPr>
            <a:lvl9pPr marL="16663876" marR="0" indent="-1475" algn="l" rtl="0">
              <a:spcBef>
                <a:spcPts val="0"/>
              </a:spcBef>
              <a:defRPr/>
            </a:lvl9pPr>
          </a:lstStyle>
          <a:p>
            <a:endParaRPr/>
          </a:p>
        </p:txBody>
      </p:sp>
      <p:sp>
        <p:nvSpPr>
          <p:cNvPr id="70" name="Shape 70"/>
          <p:cNvSpPr txBox="1">
            <a:spLocks noGrp="1"/>
          </p:cNvSpPr>
          <p:nvPr>
            <p:ph type="sldNum" idx="12"/>
          </p:nvPr>
        </p:nvSpPr>
        <p:spPr>
          <a:xfrm>
            <a:off x="21697950" y="39638287"/>
            <a:ext cx="7062787" cy="2278061"/>
          </a:xfrm>
          <a:prstGeom prst="rect">
            <a:avLst/>
          </a:prstGeom>
          <a:noFill/>
          <a:ln>
            <a:noFill/>
          </a:ln>
        </p:spPr>
        <p:txBody>
          <a:bodyPr lIns="416600" tIns="208300" rIns="416600" bIns="208300" anchor="ctr" anchorCtr="0">
            <a:noAutofit/>
          </a:bodyPr>
          <a:lstStyle>
            <a:lvl1pPr marL="0" marR="0" indent="0" algn="r" rtl="0">
              <a:lnSpc>
                <a:spcPct val="100000"/>
              </a:lnSpc>
              <a:spcBef>
                <a:spcPts val="0"/>
              </a:spcBef>
              <a:spcAft>
                <a:spcPts val="0"/>
              </a:spcAft>
              <a:buNone/>
              <a:defRPr sz="5500" b="0" i="0" u="none" strike="noStrike" cap="none" baseline="0">
                <a:solidFill>
                  <a:srgbClr val="898989"/>
                </a:solidFill>
                <a:latin typeface="Arial"/>
                <a:ea typeface="Arial"/>
                <a:cs typeface="Arial"/>
                <a:sym typeface="Arial"/>
              </a:defRPr>
            </a:lvl1pPr>
          </a:lstStyle>
          <a:p>
            <a:pPr marL="0" lvl="0" indent="0">
              <a:spcBef>
                <a:spcPts val="0"/>
              </a:spcBef>
              <a:buClr>
                <a:srgbClr val="898989"/>
              </a:buClr>
              <a:buSzPct val="25000"/>
              <a:buFont typeface="Arial"/>
              <a:buNone/>
            </a:pPr>
            <a:fld id="{00000000-1234-1234-1234-123412341234}" type="slidenum">
              <a:rPr lang="en-US"/>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E2F0"/>
            </a:gs>
            <a:gs pos="100000">
              <a:srgbClr val="92828A"/>
            </a:gs>
          </a:gsLst>
          <a:path path="circle">
            <a:fillToRect l="50000" t="50000" r="50000" b="50000"/>
          </a:path>
          <a:tileRect/>
        </a:gradFill>
        <a:effectLst/>
      </p:bgPr>
    </p:bg>
    <p:spTree>
      <p:nvGrpSpPr>
        <p:cNvPr id="1" name="Shape 8"/>
        <p:cNvGrpSpPr/>
        <p:nvPr/>
      </p:nvGrpSpPr>
      <p:grpSpPr>
        <a:xfrm>
          <a:off x="0" y="0"/>
          <a:ext cx="0" cy="0"/>
          <a:chOff x="0" y="0"/>
          <a:chExt cx="0" cy="0"/>
        </a:xfrm>
      </p:grpSpPr>
      <p:sp>
        <p:nvSpPr>
          <p:cNvPr id="9" name="Shape 9"/>
          <p:cNvSpPr txBox="1">
            <a:spLocks noGrp="1"/>
          </p:cNvSpPr>
          <p:nvPr>
            <p:ph type="title"/>
          </p:nvPr>
        </p:nvSpPr>
        <p:spPr>
          <a:xfrm>
            <a:off x="1514475" y="1712911"/>
            <a:ext cx="27246262" cy="7127875"/>
          </a:xfrm>
          <a:prstGeom prst="rect">
            <a:avLst/>
          </a:prstGeom>
          <a:noFill/>
          <a:ln>
            <a:noFill/>
          </a:ln>
        </p:spPr>
        <p:txBody>
          <a:bodyPr lIns="91425" tIns="91425" rIns="91425" bIns="91425" anchor="ctr" anchorCtr="0"/>
          <a:lstStyle>
            <a:lvl1pPr marL="0" marR="0" indent="0" algn="ctr" rtl="0">
              <a:spcBef>
                <a:spcPts val="0"/>
              </a:spcBef>
              <a:buClr>
                <a:schemeClr val="dk1"/>
              </a:buClr>
              <a:buFont typeface="Calibri"/>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10" name="Shape 10"/>
          <p:cNvSpPr txBox="1">
            <a:spLocks noGrp="1"/>
          </p:cNvSpPr>
          <p:nvPr>
            <p:ph type="body" idx="1"/>
          </p:nvPr>
        </p:nvSpPr>
        <p:spPr>
          <a:xfrm>
            <a:off x="1514475" y="9979025"/>
            <a:ext cx="27246262" cy="28224163"/>
          </a:xfrm>
          <a:prstGeom prst="rect">
            <a:avLst/>
          </a:prstGeom>
          <a:noFill/>
          <a:ln>
            <a:noFill/>
          </a:ln>
        </p:spPr>
        <p:txBody>
          <a:bodyPr lIns="91425" tIns="91425" rIns="91425" bIns="91425" anchor="t" anchorCtr="0"/>
          <a:lstStyle>
            <a:lvl1pPr marL="1562246" marR="0" indent="-635146" algn="l" rtl="0">
              <a:spcBef>
                <a:spcPts val="2920"/>
              </a:spcBef>
              <a:buClr>
                <a:schemeClr val="dk1"/>
              </a:buClr>
              <a:buFont typeface="Arial"/>
              <a:buChar char="•"/>
              <a:defRPr/>
            </a:lvl1pPr>
            <a:lvl2pPr marL="3384851" marR="0" indent="-489251" algn="l" rtl="0">
              <a:spcBef>
                <a:spcPts val="2560"/>
              </a:spcBef>
              <a:buClr>
                <a:schemeClr val="dk1"/>
              </a:buClr>
              <a:buFont typeface="Arial"/>
              <a:buChar char="–"/>
              <a:defRPr/>
            </a:lvl2pPr>
            <a:lvl3pPr marL="5207460" marR="0" indent="-343360" algn="l" rtl="0">
              <a:spcBef>
                <a:spcPts val="2200"/>
              </a:spcBef>
              <a:buClr>
                <a:schemeClr val="dk1"/>
              </a:buClr>
              <a:buFont typeface="Arial"/>
              <a:buChar char="•"/>
              <a:defRPr/>
            </a:lvl3pPr>
            <a:lvl4pPr marL="7290447" marR="0" indent="-464197" algn="l" rtl="0">
              <a:spcBef>
                <a:spcPts val="1820"/>
              </a:spcBef>
              <a:buClr>
                <a:schemeClr val="dk1"/>
              </a:buClr>
              <a:buFont typeface="Arial"/>
              <a:buChar char="–"/>
              <a:defRPr/>
            </a:lvl4pPr>
            <a:lvl5pPr marL="9373429" marR="0" indent="-464378" algn="l" rtl="0">
              <a:spcBef>
                <a:spcPts val="1820"/>
              </a:spcBef>
              <a:buClr>
                <a:schemeClr val="dk1"/>
              </a:buClr>
              <a:buFont typeface="Arial"/>
              <a:buChar char="»"/>
              <a:defRPr/>
            </a:lvl5pPr>
            <a:lvl6pPr marL="11456416" marR="0" indent="-464566" algn="l" rtl="0">
              <a:spcBef>
                <a:spcPts val="1820"/>
              </a:spcBef>
              <a:buClr>
                <a:schemeClr val="dk1"/>
              </a:buClr>
              <a:buFont typeface="Arial"/>
              <a:buChar char="•"/>
              <a:defRPr/>
            </a:lvl6pPr>
            <a:lvl7pPr marL="13539401" marR="0" indent="-464751" algn="l" rtl="0">
              <a:spcBef>
                <a:spcPts val="1820"/>
              </a:spcBef>
              <a:buClr>
                <a:schemeClr val="dk1"/>
              </a:buClr>
              <a:buFont typeface="Arial"/>
              <a:buChar char="•"/>
              <a:defRPr/>
            </a:lvl7pPr>
            <a:lvl8pPr marL="15622384" marR="0" indent="-464934" algn="l" rtl="0">
              <a:spcBef>
                <a:spcPts val="1820"/>
              </a:spcBef>
              <a:buClr>
                <a:schemeClr val="dk1"/>
              </a:buClr>
              <a:buFont typeface="Arial"/>
              <a:buChar char="•"/>
              <a:defRPr/>
            </a:lvl8pPr>
            <a:lvl9pPr marL="17705372" marR="0" indent="-465122" algn="l" rtl="0">
              <a:spcBef>
                <a:spcPts val="1820"/>
              </a:spcBef>
              <a:buClr>
                <a:schemeClr val="dk1"/>
              </a:buClr>
              <a:buFont typeface="Arial"/>
              <a:buChar char="•"/>
              <a:defRPr/>
            </a:lvl9pPr>
          </a:lstStyle>
          <a:p>
            <a:endParaRPr/>
          </a:p>
        </p:txBody>
      </p:sp>
      <p:sp>
        <p:nvSpPr>
          <p:cNvPr id="11" name="Shape 11"/>
          <p:cNvSpPr txBox="1">
            <a:spLocks noGrp="1"/>
          </p:cNvSpPr>
          <p:nvPr>
            <p:ph type="dt" idx="10"/>
          </p:nvPr>
        </p:nvSpPr>
        <p:spPr>
          <a:xfrm>
            <a:off x="1514475" y="39638287"/>
            <a:ext cx="7062787" cy="2278061"/>
          </a:xfrm>
          <a:prstGeom prst="rect">
            <a:avLst/>
          </a:prstGeom>
          <a:noFill/>
          <a:ln>
            <a:noFill/>
          </a:ln>
        </p:spPr>
        <p:txBody>
          <a:bodyPr lIns="91425" tIns="91425" rIns="91425" bIns="91425" anchor="ctr" anchorCtr="0"/>
          <a:lstStyle>
            <a:lvl1pPr marL="0" marR="0" indent="0" algn="l" rtl="0">
              <a:spcBef>
                <a:spcPts val="0"/>
              </a:spcBef>
              <a:defRPr/>
            </a:lvl1pPr>
            <a:lvl2pPr marL="2082987" marR="0" indent="-187" algn="l" rtl="0">
              <a:spcBef>
                <a:spcPts val="0"/>
              </a:spcBef>
              <a:defRPr/>
            </a:lvl2pPr>
            <a:lvl3pPr marL="4165974" marR="0" indent="-374" algn="l" rtl="0">
              <a:spcBef>
                <a:spcPts val="0"/>
              </a:spcBef>
              <a:defRPr/>
            </a:lvl3pPr>
            <a:lvl4pPr marL="6248956" marR="0" indent="-556" algn="l" rtl="0">
              <a:spcBef>
                <a:spcPts val="0"/>
              </a:spcBef>
              <a:defRPr/>
            </a:lvl4pPr>
            <a:lvl5pPr marL="8331938" marR="0" indent="-737" algn="l" rtl="0">
              <a:spcBef>
                <a:spcPts val="0"/>
              </a:spcBef>
              <a:defRPr/>
            </a:lvl5pPr>
            <a:lvl6pPr marL="10414925" marR="0" indent="-924" algn="l" rtl="0">
              <a:spcBef>
                <a:spcPts val="0"/>
              </a:spcBef>
              <a:defRPr/>
            </a:lvl6pPr>
            <a:lvl7pPr marL="12497907" marR="0" indent="-1106" algn="l" rtl="0">
              <a:spcBef>
                <a:spcPts val="0"/>
              </a:spcBef>
              <a:defRPr/>
            </a:lvl7pPr>
            <a:lvl8pPr marL="14580888" marR="0" indent="-1288" algn="l" rtl="0">
              <a:spcBef>
                <a:spcPts val="0"/>
              </a:spcBef>
              <a:defRPr/>
            </a:lvl8pPr>
            <a:lvl9pPr marL="16663876" marR="0" indent="-1475" algn="l" rtl="0">
              <a:spcBef>
                <a:spcPts val="0"/>
              </a:spcBef>
              <a:defRPr/>
            </a:lvl9pPr>
          </a:lstStyle>
          <a:p>
            <a:endParaRPr/>
          </a:p>
        </p:txBody>
      </p:sp>
      <p:sp>
        <p:nvSpPr>
          <p:cNvPr id="12" name="Shape 12"/>
          <p:cNvSpPr txBox="1">
            <a:spLocks noGrp="1"/>
          </p:cNvSpPr>
          <p:nvPr>
            <p:ph type="ftr" idx="11"/>
          </p:nvPr>
        </p:nvSpPr>
        <p:spPr>
          <a:xfrm>
            <a:off x="10344150" y="39638287"/>
            <a:ext cx="9586911" cy="2278061"/>
          </a:xfrm>
          <a:prstGeom prst="rect">
            <a:avLst/>
          </a:prstGeom>
          <a:noFill/>
          <a:ln>
            <a:noFill/>
          </a:ln>
        </p:spPr>
        <p:txBody>
          <a:bodyPr lIns="91425" tIns="91425" rIns="91425" bIns="91425" anchor="ctr" anchorCtr="0"/>
          <a:lstStyle>
            <a:lvl1pPr marL="0" marR="0" indent="0" algn="l" rtl="0">
              <a:spcBef>
                <a:spcPts val="0"/>
              </a:spcBef>
              <a:defRPr/>
            </a:lvl1pPr>
            <a:lvl2pPr marL="2082987" marR="0" indent="-187" algn="l" rtl="0">
              <a:spcBef>
                <a:spcPts val="0"/>
              </a:spcBef>
              <a:defRPr/>
            </a:lvl2pPr>
            <a:lvl3pPr marL="4165974" marR="0" indent="-374" algn="l" rtl="0">
              <a:spcBef>
                <a:spcPts val="0"/>
              </a:spcBef>
              <a:defRPr/>
            </a:lvl3pPr>
            <a:lvl4pPr marL="6248956" marR="0" indent="-556" algn="l" rtl="0">
              <a:spcBef>
                <a:spcPts val="0"/>
              </a:spcBef>
              <a:defRPr/>
            </a:lvl4pPr>
            <a:lvl5pPr marL="8331938" marR="0" indent="-737" algn="l" rtl="0">
              <a:spcBef>
                <a:spcPts val="0"/>
              </a:spcBef>
              <a:defRPr/>
            </a:lvl5pPr>
            <a:lvl6pPr marL="10414925" marR="0" indent="-924" algn="l" rtl="0">
              <a:spcBef>
                <a:spcPts val="0"/>
              </a:spcBef>
              <a:defRPr/>
            </a:lvl6pPr>
            <a:lvl7pPr marL="12497907" marR="0" indent="-1106" algn="l" rtl="0">
              <a:spcBef>
                <a:spcPts val="0"/>
              </a:spcBef>
              <a:defRPr/>
            </a:lvl7pPr>
            <a:lvl8pPr marL="14580888" marR="0" indent="-1288" algn="l" rtl="0">
              <a:spcBef>
                <a:spcPts val="0"/>
              </a:spcBef>
              <a:defRPr/>
            </a:lvl8pPr>
            <a:lvl9pPr marL="16663876" marR="0" indent="-1475" algn="l" rtl="0">
              <a:spcBef>
                <a:spcPts val="0"/>
              </a:spcBef>
              <a:defRPr/>
            </a:lvl9pPr>
          </a:lstStyle>
          <a:p>
            <a:endParaRPr/>
          </a:p>
        </p:txBody>
      </p:sp>
      <p:sp>
        <p:nvSpPr>
          <p:cNvPr id="13" name="Shape 13"/>
          <p:cNvSpPr txBox="1">
            <a:spLocks noGrp="1"/>
          </p:cNvSpPr>
          <p:nvPr>
            <p:ph type="sldNum" idx="12"/>
          </p:nvPr>
        </p:nvSpPr>
        <p:spPr>
          <a:xfrm>
            <a:off x="21697950" y="39638287"/>
            <a:ext cx="7062787" cy="2278061"/>
          </a:xfrm>
          <a:prstGeom prst="rect">
            <a:avLst/>
          </a:prstGeom>
          <a:noFill/>
          <a:ln>
            <a:noFill/>
          </a:ln>
        </p:spPr>
        <p:txBody>
          <a:bodyPr lIns="416600" tIns="208300" rIns="416600" bIns="208300" anchor="ctr" anchorCtr="0">
            <a:noAutofit/>
          </a:bodyPr>
          <a:lstStyle>
            <a:lvl1pPr marL="0" marR="0" indent="0" algn="r" rtl="0">
              <a:lnSpc>
                <a:spcPct val="100000"/>
              </a:lnSpc>
              <a:spcBef>
                <a:spcPts val="0"/>
              </a:spcBef>
              <a:spcAft>
                <a:spcPts val="0"/>
              </a:spcAft>
              <a:buNone/>
              <a:defRPr sz="5500" b="0" i="0" u="none" strike="noStrike" cap="none" baseline="0">
                <a:solidFill>
                  <a:srgbClr val="898989"/>
                </a:solidFill>
                <a:latin typeface="Arial"/>
                <a:ea typeface="Arial"/>
                <a:cs typeface="Arial"/>
                <a:sym typeface="Arial"/>
              </a:defRPr>
            </a:lvl1pPr>
          </a:lstStyle>
          <a:p>
            <a:pPr marL="0" lvl="0" indent="0">
              <a:spcBef>
                <a:spcPts val="0"/>
              </a:spcBef>
              <a:buClr>
                <a:srgbClr val="898989"/>
              </a:buClr>
              <a:buSzPct val="25000"/>
              <a:buFont typeface="Arial"/>
              <a:buNone/>
            </a:pPr>
            <a:fld id="{00000000-1234-1234-1234-123412341234}" type="slidenum">
              <a:rPr lang="en-US"/>
              <a:t>‹#›</a:t>
            </a:fld>
            <a:endParaRPr lang="en-US"/>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jpeg"/><Relationship Id="rId7" Type="http://schemas.openxmlformats.org/officeDocument/2006/relationships/image" Target="../media/image4.png"/><Relationship Id="rId12" Type="http://schemas.openxmlformats.org/officeDocument/2006/relationships/image" Target="../media/image9.jp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3.jpg"/><Relationship Id="rId11" Type="http://schemas.openxmlformats.org/officeDocument/2006/relationships/image" Target="../media/image8.jpg"/><Relationship Id="rId5" Type="http://schemas.openxmlformats.org/officeDocument/2006/relationships/image" Target="../media/image2.jpg"/><Relationship Id="rId10" Type="http://schemas.openxmlformats.org/officeDocument/2006/relationships/image" Target="../media/image7.png"/><Relationship Id="rId4" Type="http://schemas.microsoft.com/office/2007/relationships/hdphoto" Target="../media/hdphoto1.wdp"/><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5C6D5"/>
        </a:solidFill>
        <a:effectLst/>
      </p:bgPr>
    </p:bg>
    <p:spTree>
      <p:nvGrpSpPr>
        <p:cNvPr id="1" name="Shape 83"/>
        <p:cNvGrpSpPr/>
        <p:nvPr/>
      </p:nvGrpSpPr>
      <p:grpSpPr>
        <a:xfrm>
          <a:off x="0" y="0"/>
          <a:ext cx="0" cy="0"/>
          <a:chOff x="0" y="0"/>
          <a:chExt cx="0" cy="0"/>
        </a:xfrm>
      </p:grpSpPr>
      <p:pic>
        <p:nvPicPr>
          <p:cNvPr id="85" name="Shape 85"/>
          <p:cNvPicPr preferRelativeResize="0"/>
          <p:nvPr/>
        </p:nvPicPr>
        <p:blipFill>
          <a:blip r:embed="rId3">
            <a:alphaModFix/>
            <a:duotone>
              <a:schemeClr val="accent1">
                <a:shade val="45000"/>
                <a:satMod val="135000"/>
              </a:schemeClr>
              <a:prstClr val="white"/>
            </a:duotone>
            <a:extLst>
              <a:ext uri="{BEBA8EAE-BF5A-486C-A8C5-ECC9F3942E4B}">
                <a14:imgProps xmlns:a14="http://schemas.microsoft.com/office/drawing/2010/main">
                  <a14:imgLayer r:embed="rId4">
                    <a14:imgEffect>
                      <a14:colorTemperature colorTemp="4700"/>
                    </a14:imgEffect>
                  </a14:imgLayer>
                </a14:imgProps>
              </a:ext>
            </a:extLst>
          </a:blip>
          <a:stretch>
            <a:fillRect/>
          </a:stretch>
        </p:blipFill>
        <p:spPr>
          <a:xfrm>
            <a:off x="460025" y="6797724"/>
            <a:ext cx="12561225" cy="16200000"/>
          </a:xfrm>
          <a:prstGeom prst="rect">
            <a:avLst/>
          </a:prstGeom>
          <a:noFill/>
          <a:ln w="19050" cap="flat">
            <a:solidFill>
              <a:srgbClr val="E5C6D5"/>
            </a:solidFill>
            <a:prstDash val="solid"/>
            <a:round/>
            <a:headEnd type="none" w="med" len="med"/>
            <a:tailEnd type="none" w="med" len="med"/>
          </a:ln>
        </p:spPr>
      </p:pic>
      <p:pic>
        <p:nvPicPr>
          <p:cNvPr id="84" name="Shape 84"/>
          <p:cNvPicPr preferRelativeResize="0"/>
          <p:nvPr/>
        </p:nvPicPr>
        <p:blipFill>
          <a:blip r:embed="rId5">
            <a:alphaModFix/>
          </a:blip>
          <a:stretch>
            <a:fillRect/>
          </a:stretch>
        </p:blipFill>
        <p:spPr>
          <a:xfrm>
            <a:off x="6258850" y="37849050"/>
            <a:ext cx="6028348" cy="3764099"/>
          </a:xfrm>
          <a:prstGeom prst="rect">
            <a:avLst/>
          </a:prstGeom>
          <a:noFill/>
          <a:ln>
            <a:noFill/>
          </a:ln>
        </p:spPr>
      </p:pic>
      <p:sp>
        <p:nvSpPr>
          <p:cNvPr id="86" name="Shape 86"/>
          <p:cNvSpPr txBox="1">
            <a:spLocks noGrp="1"/>
          </p:cNvSpPr>
          <p:nvPr>
            <p:ph type="title"/>
          </p:nvPr>
        </p:nvSpPr>
        <p:spPr>
          <a:xfrm>
            <a:off x="15408800" y="26167925"/>
            <a:ext cx="14871900" cy="8790000"/>
          </a:xfrm>
          <a:prstGeom prst="rect">
            <a:avLst/>
          </a:prstGeom>
          <a:noFill/>
        </p:spPr>
        <p:txBody>
          <a:bodyPr lIns="91425" tIns="91425" rIns="91425" bIns="91425" anchor="b" anchorCtr="0">
            <a:noAutofit/>
          </a:bodyPr>
          <a:lstStyle/>
          <a:p>
            <a:pPr algn="ctr" rtl="0">
              <a:spcBef>
                <a:spcPts val="0"/>
              </a:spcBef>
              <a:buNone/>
            </a:pPr>
            <a:r>
              <a:rPr lang="en-US" sz="4800" b="1" i="1">
                <a:solidFill>
                  <a:srgbClr val="9648A6"/>
                </a:solidFill>
              </a:rPr>
              <a:t>ΑΣΚΗΣΕΙΣ KEGEL</a:t>
            </a:r>
          </a:p>
          <a:p>
            <a:pPr rtl="0">
              <a:spcBef>
                <a:spcPts val="0"/>
              </a:spcBef>
              <a:buNone/>
            </a:pPr>
            <a:r>
              <a:rPr lang="en-US" sz="3600"/>
              <a:t>Άσκηση 1: ‘Οταν νιώθετε την ανάγκη για ούρηση, προσπαθήστε να κρατήσετε τα ούρα, όπως όταν δεν υπάρχει διαθέσιμη τουαλέτα.</a:t>
            </a:r>
          </a:p>
          <a:p>
            <a:pPr rtl="0">
              <a:spcBef>
                <a:spcPts val="0"/>
              </a:spcBef>
              <a:buNone/>
            </a:pPr>
            <a:endParaRPr sz="3600"/>
          </a:p>
          <a:p>
            <a:pPr rtl="0">
              <a:spcBef>
                <a:spcPts val="0"/>
              </a:spcBef>
              <a:buNone/>
            </a:pPr>
            <a:r>
              <a:rPr lang="en-US" sz="3600"/>
              <a:t>Άσκηση 2: Κατά την ούρηση, σταματήστε για λίγο τη ροή των ούρων και έπειτα αφήστε μία μικρή ποσότητα να διαφύγει ξανά. Επαναλάβετε έως ότου αδειάσει η κύστη.</a:t>
            </a:r>
          </a:p>
          <a:p>
            <a:pPr rtl="0">
              <a:spcBef>
                <a:spcPts val="0"/>
              </a:spcBef>
              <a:buNone/>
            </a:pPr>
            <a:endParaRPr sz="3600"/>
          </a:p>
          <a:p>
            <a:pPr rtl="0">
              <a:spcBef>
                <a:spcPts val="0"/>
              </a:spcBef>
              <a:buNone/>
            </a:pPr>
            <a:r>
              <a:rPr lang="en-US" sz="3600"/>
              <a:t>‘Ασκηση 3: Με άδεια ουροδόχο κύστη συσπάστε τους μύες του πυελικού εδάφους για 3-10 δευτερόλεπτα. Χαλαρώστε μεταξύ των συσπάσεων για 10 δεύτερα. </a:t>
            </a:r>
          </a:p>
          <a:p>
            <a:pPr rtl="0">
              <a:spcBef>
                <a:spcPts val="0"/>
              </a:spcBef>
              <a:buNone/>
            </a:pPr>
            <a:endParaRPr sz="3600"/>
          </a:p>
          <a:p>
            <a:pPr lvl="0">
              <a:spcBef>
                <a:spcPts val="0"/>
              </a:spcBef>
              <a:buNone/>
            </a:pPr>
            <a:r>
              <a:rPr lang="en-US" sz="3600"/>
              <a:t>Κάνετε 10 επαναλήψεις για 3-5 φορές τη μέρα. </a:t>
            </a:r>
          </a:p>
        </p:txBody>
      </p:sp>
      <p:sp>
        <p:nvSpPr>
          <p:cNvPr id="88" name="Shape 88"/>
          <p:cNvSpPr txBox="1">
            <a:spLocks noGrp="1"/>
          </p:cNvSpPr>
          <p:nvPr>
            <p:ph type="body" idx="2"/>
          </p:nvPr>
        </p:nvSpPr>
        <p:spPr>
          <a:xfrm>
            <a:off x="460100" y="24995426"/>
            <a:ext cx="3408899" cy="6508199"/>
          </a:xfrm>
          <a:prstGeom prst="rect">
            <a:avLst/>
          </a:prstGeom>
        </p:spPr>
        <p:txBody>
          <a:bodyPr lIns="91425" tIns="91425" rIns="91425" bIns="91425" anchor="t" anchorCtr="0">
            <a:noAutofit/>
          </a:bodyPr>
          <a:lstStyle/>
          <a:p>
            <a:pPr rtl="0">
              <a:spcBef>
                <a:spcPts val="0"/>
              </a:spcBef>
              <a:buNone/>
            </a:pPr>
            <a:endParaRPr sz="1100" b="1"/>
          </a:p>
          <a:p>
            <a:pPr rtl="0">
              <a:spcBef>
                <a:spcPts val="0"/>
              </a:spcBef>
              <a:buNone/>
            </a:pPr>
            <a:r>
              <a:rPr lang="en-US" sz="3600"/>
              <a:t>Διακοπή καπνίσματος,  σωστή διατροφή, </a:t>
            </a:r>
          </a:p>
          <a:p>
            <a:pPr rtl="0">
              <a:spcBef>
                <a:spcPts val="0"/>
              </a:spcBef>
              <a:buNone/>
            </a:pPr>
            <a:r>
              <a:rPr lang="en-US" sz="3600"/>
              <a:t>μείωση κατανάλωσης αλκοολούχων ποτών, </a:t>
            </a:r>
          </a:p>
          <a:p>
            <a:pPr rtl="0">
              <a:spcBef>
                <a:spcPts val="0"/>
              </a:spcBef>
              <a:buNone/>
            </a:pPr>
            <a:r>
              <a:rPr lang="en-US" sz="3600"/>
              <a:t>γνώση του </a:t>
            </a:r>
          </a:p>
          <a:p>
            <a:pPr rtl="0">
              <a:spcBef>
                <a:spcPts val="0"/>
              </a:spcBef>
              <a:buNone/>
            </a:pPr>
            <a:r>
              <a:rPr lang="en-US" sz="3600"/>
              <a:t>οικογενειακού ιστορικού, </a:t>
            </a:r>
          </a:p>
          <a:p>
            <a:pPr rtl="0">
              <a:spcBef>
                <a:spcPts val="0"/>
              </a:spcBef>
              <a:buNone/>
            </a:pPr>
            <a:endParaRPr sz="3600"/>
          </a:p>
          <a:p>
            <a:pPr>
              <a:spcBef>
                <a:spcPts val="0"/>
              </a:spcBef>
              <a:buNone/>
            </a:pPr>
            <a:endParaRPr/>
          </a:p>
        </p:txBody>
      </p:sp>
      <p:sp>
        <p:nvSpPr>
          <p:cNvPr id="89" name="Shape 89"/>
          <p:cNvSpPr txBox="1"/>
          <p:nvPr/>
        </p:nvSpPr>
        <p:spPr>
          <a:xfrm>
            <a:off x="4299350" y="376175"/>
            <a:ext cx="21676500" cy="3455999"/>
          </a:xfrm>
          <a:prstGeom prst="rect">
            <a:avLst/>
          </a:prstGeom>
          <a:noFill/>
          <a:ln>
            <a:noFill/>
          </a:ln>
        </p:spPr>
        <p:txBody>
          <a:bodyPr lIns="416600" tIns="208300" rIns="416600" bIns="208300" anchor="ctr" anchorCtr="0">
            <a:noAutofit/>
          </a:bodyPr>
          <a:lstStyle/>
          <a:p>
            <a:pPr lvl="0" algn="ctr" rtl="0">
              <a:spcBef>
                <a:spcPts val="0"/>
              </a:spcBef>
              <a:buNone/>
            </a:pPr>
            <a:r>
              <a:rPr lang="en-US" sz="9600" b="1">
                <a:solidFill>
                  <a:srgbClr val="5A2C64"/>
                </a:solidFill>
                <a:latin typeface="Calibri"/>
                <a:ea typeface="Calibri"/>
                <a:cs typeface="Calibri"/>
                <a:sym typeface="Calibri"/>
              </a:rPr>
              <a:t>ΦΡΟΝΤΙΖΩ ΤΟ ΣΩΜΑ ΜΟΥ</a:t>
            </a:r>
          </a:p>
        </p:txBody>
      </p:sp>
      <p:sp>
        <p:nvSpPr>
          <p:cNvPr id="90" name="Shape 90"/>
          <p:cNvSpPr txBox="1"/>
          <p:nvPr/>
        </p:nvSpPr>
        <p:spPr>
          <a:xfrm>
            <a:off x="460025" y="5165125"/>
            <a:ext cx="12561299" cy="2685899"/>
          </a:xfrm>
          <a:prstGeom prst="rect">
            <a:avLst/>
          </a:prstGeom>
          <a:noFill/>
          <a:ln>
            <a:noFill/>
          </a:ln>
        </p:spPr>
        <p:txBody>
          <a:bodyPr lIns="91425" tIns="91425" rIns="91425" bIns="91425" anchor="t" anchorCtr="0">
            <a:noAutofit/>
          </a:bodyPr>
          <a:lstStyle/>
          <a:p>
            <a:pPr algn="ctr">
              <a:spcBef>
                <a:spcPts val="0"/>
              </a:spcBef>
              <a:buNone/>
            </a:pPr>
            <a:r>
              <a:rPr lang="en-US" sz="4800"/>
              <a:t>Ο ΔΕΚΑΛΟΓΟΣ ΤΗΣ ΥΓΙΕΙΝΗΣ ΠΡΟΣΤΑΣΙΑΣ</a:t>
            </a:r>
          </a:p>
        </p:txBody>
      </p:sp>
      <p:sp>
        <p:nvSpPr>
          <p:cNvPr id="91" name="Shape 91"/>
          <p:cNvSpPr txBox="1"/>
          <p:nvPr/>
        </p:nvSpPr>
        <p:spPr>
          <a:xfrm>
            <a:off x="695937" y="6905900"/>
            <a:ext cx="12089399" cy="16275114"/>
          </a:xfrm>
          <a:prstGeom prst="rect">
            <a:avLst/>
          </a:prstGeom>
          <a:noFill/>
          <a:ln>
            <a:noFill/>
          </a:ln>
        </p:spPr>
        <p:txBody>
          <a:bodyPr lIns="91425" tIns="91425" rIns="91425" bIns="91425" anchor="t" anchorCtr="0">
            <a:noAutofit/>
          </a:bodyPr>
          <a:lstStyle/>
          <a:p>
            <a:pPr marL="457200" lvl="0" indent="-457200" rtl="0">
              <a:spcBef>
                <a:spcPts val="0"/>
              </a:spcBef>
              <a:buSzPct val="100000"/>
              <a:buFont typeface="Arial"/>
              <a:buAutoNum type="arabicPeriod"/>
            </a:pPr>
            <a:r>
              <a:rPr lang="en-US" sz="3600" dirty="0" err="1">
                <a:solidFill>
                  <a:schemeClr val="tx1"/>
                </a:solidFill>
              </a:rPr>
              <a:t>Προτιμήστε</a:t>
            </a:r>
            <a:r>
              <a:rPr lang="en-US" sz="3600" dirty="0">
                <a:solidFill>
                  <a:schemeClr val="tx1"/>
                </a:solidFill>
              </a:rPr>
              <a:t> βαμβα</a:t>
            </a:r>
            <a:r>
              <a:rPr lang="en-US" sz="3600" dirty="0" err="1">
                <a:solidFill>
                  <a:schemeClr val="tx1"/>
                </a:solidFill>
              </a:rPr>
              <a:t>κερά</a:t>
            </a:r>
            <a:r>
              <a:rPr lang="en-US" sz="3600" dirty="0">
                <a:solidFill>
                  <a:schemeClr val="tx1"/>
                </a:solidFill>
              </a:rPr>
              <a:t> </a:t>
            </a:r>
            <a:r>
              <a:rPr lang="en-US" sz="3600" dirty="0" err="1">
                <a:solidFill>
                  <a:schemeClr val="tx1"/>
                </a:solidFill>
              </a:rPr>
              <a:t>εσώρουχ</a:t>
            </a:r>
            <a:r>
              <a:rPr lang="en-US" sz="3600" dirty="0">
                <a:solidFill>
                  <a:schemeClr val="tx1"/>
                </a:solidFill>
              </a:rPr>
              <a:t>α. </a:t>
            </a:r>
            <a:r>
              <a:rPr lang="en-US" sz="3600" dirty="0" err="1">
                <a:solidFill>
                  <a:schemeClr val="tx1"/>
                </a:solidFill>
              </a:rPr>
              <a:t>Πλύνετέ</a:t>
            </a:r>
            <a:r>
              <a:rPr lang="en-US" sz="3600" dirty="0">
                <a:solidFill>
                  <a:schemeClr val="tx1"/>
                </a:solidFill>
              </a:rPr>
              <a:t> τα </a:t>
            </a:r>
            <a:r>
              <a:rPr lang="en-US" sz="3600" dirty="0" err="1">
                <a:solidFill>
                  <a:schemeClr val="tx1"/>
                </a:solidFill>
              </a:rPr>
              <a:t>με</a:t>
            </a:r>
            <a:r>
              <a:rPr lang="en-US" sz="3600" dirty="0">
                <a:solidFill>
                  <a:schemeClr val="tx1"/>
                </a:solidFill>
              </a:rPr>
              <a:t> </a:t>
            </a:r>
            <a:r>
              <a:rPr lang="en-US" sz="3600" dirty="0" err="1">
                <a:solidFill>
                  <a:schemeClr val="tx1"/>
                </a:solidFill>
              </a:rPr>
              <a:t>ζεστό</a:t>
            </a:r>
            <a:r>
              <a:rPr lang="en-US" sz="3600" dirty="0">
                <a:solidFill>
                  <a:schemeClr val="tx1"/>
                </a:solidFill>
              </a:rPr>
              <a:t> </a:t>
            </a:r>
            <a:r>
              <a:rPr lang="en-US" sz="3600" dirty="0" err="1">
                <a:solidFill>
                  <a:schemeClr val="tx1"/>
                </a:solidFill>
              </a:rPr>
              <a:t>νερό</a:t>
            </a:r>
            <a:r>
              <a:rPr lang="en-US" sz="3600" dirty="0">
                <a:solidFill>
                  <a:schemeClr val="tx1"/>
                </a:solidFill>
              </a:rPr>
              <a:t> και </a:t>
            </a:r>
            <a:r>
              <a:rPr lang="en-US" sz="3600" dirty="0" err="1">
                <a:solidFill>
                  <a:schemeClr val="tx1"/>
                </a:solidFill>
              </a:rPr>
              <a:t>σιδερώστε</a:t>
            </a:r>
            <a:r>
              <a:rPr lang="en-US" sz="3600" dirty="0">
                <a:solidFill>
                  <a:schemeClr val="tx1"/>
                </a:solidFill>
              </a:rPr>
              <a:t> τα. </a:t>
            </a:r>
          </a:p>
          <a:p>
            <a:pPr marL="457200" lvl="0" indent="-457200" rtl="0">
              <a:spcBef>
                <a:spcPts val="0"/>
              </a:spcBef>
              <a:buSzPct val="100000"/>
              <a:buFont typeface="Arial"/>
              <a:buAutoNum type="arabicPeriod"/>
            </a:pPr>
            <a:r>
              <a:rPr lang="en-US" sz="3600" dirty="0" err="1">
                <a:solidFill>
                  <a:schemeClr val="tx1"/>
                </a:solidFill>
              </a:rPr>
              <a:t>Προτιμήστε</a:t>
            </a:r>
            <a:r>
              <a:rPr lang="en-US" sz="3600" dirty="0">
                <a:solidFill>
                  <a:schemeClr val="tx1"/>
                </a:solidFill>
              </a:rPr>
              <a:t> </a:t>
            </a:r>
            <a:r>
              <a:rPr lang="en-US" sz="3600" dirty="0" err="1">
                <a:solidFill>
                  <a:schemeClr val="tx1"/>
                </a:solidFill>
              </a:rPr>
              <a:t>άνετ</a:t>
            </a:r>
            <a:r>
              <a:rPr lang="en-US" sz="3600" dirty="0">
                <a:solidFill>
                  <a:schemeClr val="tx1"/>
                </a:solidFill>
              </a:rPr>
              <a:t>α, φαρδιά παντελόνια ή φούστες.</a:t>
            </a:r>
          </a:p>
          <a:p>
            <a:pPr marL="457200" lvl="0" indent="-457200" rtl="0">
              <a:spcBef>
                <a:spcPts val="0"/>
              </a:spcBef>
              <a:buSzPct val="100000"/>
              <a:buFont typeface="Arial"/>
              <a:buAutoNum type="arabicPeriod"/>
            </a:pPr>
            <a:r>
              <a:rPr lang="en-US" sz="3600" dirty="0">
                <a:solidFill>
                  <a:schemeClr val="tx1"/>
                </a:solidFill>
              </a:rPr>
              <a:t>Ο κα</a:t>
            </a:r>
            <a:r>
              <a:rPr lang="en-US" sz="3600" dirty="0" err="1">
                <a:solidFill>
                  <a:schemeClr val="tx1"/>
                </a:solidFill>
              </a:rPr>
              <a:t>θημερινός</a:t>
            </a:r>
            <a:r>
              <a:rPr lang="en-US" sz="3600" dirty="0">
                <a:solidFill>
                  <a:schemeClr val="tx1"/>
                </a:solidFill>
              </a:rPr>
              <a:t> καθα</a:t>
            </a:r>
            <a:r>
              <a:rPr lang="en-US" sz="3600" dirty="0" err="1">
                <a:solidFill>
                  <a:schemeClr val="tx1"/>
                </a:solidFill>
              </a:rPr>
              <a:t>ρισμός</a:t>
            </a:r>
            <a:r>
              <a:rPr lang="en-US" sz="3600" dirty="0">
                <a:solidFill>
                  <a:schemeClr val="tx1"/>
                </a:solidFill>
              </a:rPr>
              <a:t> </a:t>
            </a:r>
            <a:r>
              <a:rPr lang="en-US" sz="3600" dirty="0" err="1">
                <a:solidFill>
                  <a:schemeClr val="tx1"/>
                </a:solidFill>
              </a:rPr>
              <a:t>της</a:t>
            </a:r>
            <a:r>
              <a:rPr lang="en-US" sz="3600" dirty="0">
                <a:solidFill>
                  <a:schemeClr val="tx1"/>
                </a:solidFill>
              </a:rPr>
              <a:t> </a:t>
            </a:r>
            <a:r>
              <a:rPr lang="en-US" sz="3600" dirty="0" err="1">
                <a:solidFill>
                  <a:schemeClr val="tx1"/>
                </a:solidFill>
              </a:rPr>
              <a:t>ευ</a:t>
            </a:r>
            <a:r>
              <a:rPr lang="en-US" sz="3600" dirty="0">
                <a:solidFill>
                  <a:schemeClr val="tx1"/>
                </a:solidFill>
              </a:rPr>
              <a:t>αίσθητης περιοχής είναι απαραίτητο να γίνεται με άφθονο νερό.</a:t>
            </a:r>
          </a:p>
          <a:p>
            <a:pPr marL="457200" lvl="0" indent="-457200" rtl="0">
              <a:spcBef>
                <a:spcPts val="0"/>
              </a:spcBef>
              <a:buSzPct val="100000"/>
              <a:buFont typeface="Arial"/>
              <a:buAutoNum type="arabicPeriod"/>
            </a:pPr>
            <a:r>
              <a:rPr lang="en-US" sz="3600" dirty="0" err="1">
                <a:solidFill>
                  <a:schemeClr val="tx1"/>
                </a:solidFill>
              </a:rPr>
              <a:t>Προτιμήστε</a:t>
            </a:r>
            <a:r>
              <a:rPr lang="en-US" sz="3600" dirty="0">
                <a:solidFill>
                  <a:schemeClr val="tx1"/>
                </a:solidFill>
              </a:rPr>
              <a:t> </a:t>
            </a:r>
            <a:r>
              <a:rPr lang="en-US" sz="3600" dirty="0" err="1">
                <a:solidFill>
                  <a:schemeClr val="tx1"/>
                </a:solidFill>
              </a:rPr>
              <a:t>το</a:t>
            </a:r>
            <a:r>
              <a:rPr lang="en-US" sz="3600" dirty="0">
                <a:solidFill>
                  <a:schemeClr val="tx1"/>
                </a:solidFill>
              </a:rPr>
              <a:t> κα</a:t>
            </a:r>
            <a:r>
              <a:rPr lang="en-US" sz="3600" dirty="0" err="1">
                <a:solidFill>
                  <a:schemeClr val="tx1"/>
                </a:solidFill>
              </a:rPr>
              <a:t>θημερινό</a:t>
            </a:r>
            <a:r>
              <a:rPr lang="en-US" sz="3600" dirty="0">
                <a:solidFill>
                  <a:schemeClr val="tx1"/>
                </a:solidFill>
              </a:rPr>
              <a:t> </a:t>
            </a:r>
            <a:r>
              <a:rPr lang="en-US" sz="3600" dirty="0" err="1">
                <a:solidFill>
                  <a:schemeClr val="tx1"/>
                </a:solidFill>
              </a:rPr>
              <a:t>ντουζ</a:t>
            </a:r>
            <a:r>
              <a:rPr lang="en-US" sz="3600" dirty="0">
                <a:solidFill>
                  <a:schemeClr val="tx1"/>
                </a:solidFill>
              </a:rPr>
              <a:t> α</a:t>
            </a:r>
            <a:r>
              <a:rPr lang="en-US" sz="3600" dirty="0" err="1">
                <a:solidFill>
                  <a:schemeClr val="tx1"/>
                </a:solidFill>
              </a:rPr>
              <a:t>ντί</a:t>
            </a:r>
            <a:r>
              <a:rPr lang="en-US" sz="3600" dirty="0">
                <a:solidFill>
                  <a:schemeClr val="tx1"/>
                </a:solidFill>
              </a:rPr>
              <a:t> να </a:t>
            </a:r>
            <a:r>
              <a:rPr lang="en-US" sz="3600" dirty="0" err="1">
                <a:solidFill>
                  <a:schemeClr val="tx1"/>
                </a:solidFill>
              </a:rPr>
              <a:t>γεμίσετε</a:t>
            </a:r>
            <a:r>
              <a:rPr lang="en-US" sz="3600" dirty="0">
                <a:solidFill>
                  <a:schemeClr val="tx1"/>
                </a:solidFill>
              </a:rPr>
              <a:t> </a:t>
            </a:r>
            <a:r>
              <a:rPr lang="en-US" sz="3600" dirty="0" err="1">
                <a:solidFill>
                  <a:schemeClr val="tx1"/>
                </a:solidFill>
              </a:rPr>
              <a:t>τη</a:t>
            </a:r>
            <a:r>
              <a:rPr lang="en-US" sz="3600" dirty="0">
                <a:solidFill>
                  <a:schemeClr val="tx1"/>
                </a:solidFill>
              </a:rPr>
              <a:t> μπα</a:t>
            </a:r>
            <a:r>
              <a:rPr lang="en-US" sz="3600" dirty="0" err="1">
                <a:solidFill>
                  <a:schemeClr val="tx1"/>
                </a:solidFill>
              </a:rPr>
              <a:t>νιέρ</a:t>
            </a:r>
            <a:r>
              <a:rPr lang="en-US" sz="3600" dirty="0">
                <a:solidFill>
                  <a:schemeClr val="tx1"/>
                </a:solidFill>
              </a:rPr>
              <a:t>α για την αποφυγή εισόδου των βακτηρίων του δέρματος στην ευαίσθητη περιοχή.</a:t>
            </a:r>
          </a:p>
          <a:p>
            <a:pPr marL="457200" lvl="0" indent="-457200" rtl="0">
              <a:spcBef>
                <a:spcPts val="0"/>
              </a:spcBef>
              <a:buSzPct val="100000"/>
              <a:buFont typeface="Arial"/>
              <a:buAutoNum type="arabicPeriod"/>
            </a:pPr>
            <a:r>
              <a:rPr lang="en-US" sz="3600" dirty="0" err="1">
                <a:solidFill>
                  <a:schemeClr val="tx1"/>
                </a:solidFill>
              </a:rPr>
              <a:t>Κάντε</a:t>
            </a:r>
            <a:r>
              <a:rPr lang="en-US" sz="3600" dirty="0">
                <a:solidFill>
                  <a:schemeClr val="tx1"/>
                </a:solidFill>
              </a:rPr>
              <a:t> </a:t>
            </a:r>
            <a:r>
              <a:rPr lang="en-US" sz="3600" dirty="0" err="1">
                <a:solidFill>
                  <a:schemeClr val="tx1"/>
                </a:solidFill>
              </a:rPr>
              <a:t>ντουζ</a:t>
            </a:r>
            <a:r>
              <a:rPr lang="en-US" sz="3600" dirty="0">
                <a:solidFill>
                  <a:schemeClr val="tx1"/>
                </a:solidFill>
              </a:rPr>
              <a:t> π</a:t>
            </a:r>
            <a:r>
              <a:rPr lang="en-US" sz="3600" dirty="0" err="1">
                <a:solidFill>
                  <a:schemeClr val="tx1"/>
                </a:solidFill>
              </a:rPr>
              <a:t>ριν</a:t>
            </a:r>
            <a:r>
              <a:rPr lang="en-US" sz="3600" dirty="0">
                <a:solidFill>
                  <a:schemeClr val="tx1"/>
                </a:solidFill>
              </a:rPr>
              <a:t> και </a:t>
            </a:r>
            <a:r>
              <a:rPr lang="en-US" sz="3600" dirty="0" err="1">
                <a:solidFill>
                  <a:schemeClr val="tx1"/>
                </a:solidFill>
              </a:rPr>
              <a:t>μετά</a:t>
            </a:r>
            <a:r>
              <a:rPr lang="en-US" sz="3600" dirty="0">
                <a:solidFill>
                  <a:schemeClr val="tx1"/>
                </a:solidFill>
              </a:rPr>
              <a:t> </a:t>
            </a:r>
            <a:r>
              <a:rPr lang="en-US" sz="3600" dirty="0" err="1">
                <a:solidFill>
                  <a:schemeClr val="tx1"/>
                </a:solidFill>
              </a:rPr>
              <a:t>το</a:t>
            </a:r>
            <a:r>
              <a:rPr lang="en-US" sz="3600" dirty="0">
                <a:solidFill>
                  <a:schemeClr val="tx1"/>
                </a:solidFill>
              </a:rPr>
              <a:t> </a:t>
            </a:r>
            <a:r>
              <a:rPr lang="en-US" sz="3600" dirty="0" err="1">
                <a:solidFill>
                  <a:schemeClr val="tx1"/>
                </a:solidFill>
              </a:rPr>
              <a:t>γυμν</a:t>
            </a:r>
            <a:r>
              <a:rPr lang="en-US" sz="3600" dirty="0">
                <a:solidFill>
                  <a:schemeClr val="tx1"/>
                </a:solidFill>
              </a:rPr>
              <a:t>αστήριο και τη σεξουαλική έπαφη.</a:t>
            </a:r>
          </a:p>
          <a:p>
            <a:pPr marL="457200" lvl="0" indent="-457200" rtl="0">
              <a:spcBef>
                <a:spcPts val="0"/>
              </a:spcBef>
              <a:buSzPct val="100000"/>
              <a:buFont typeface="Arial"/>
              <a:buAutoNum type="arabicPeriod"/>
            </a:pPr>
            <a:r>
              <a:rPr lang="en-US" sz="3600" dirty="0" err="1">
                <a:solidFill>
                  <a:schemeClr val="tx1"/>
                </a:solidFill>
              </a:rPr>
              <a:t>Πλένετε</a:t>
            </a:r>
            <a:r>
              <a:rPr lang="en-US" sz="3600" dirty="0">
                <a:solidFill>
                  <a:schemeClr val="tx1"/>
                </a:solidFill>
              </a:rPr>
              <a:t> </a:t>
            </a:r>
            <a:r>
              <a:rPr lang="en-US" sz="3600" dirty="0" err="1">
                <a:solidFill>
                  <a:schemeClr val="tx1"/>
                </a:solidFill>
              </a:rPr>
              <a:t>όχι</a:t>
            </a:r>
            <a:r>
              <a:rPr lang="en-US" sz="3600" dirty="0">
                <a:solidFill>
                  <a:schemeClr val="tx1"/>
                </a:solidFill>
              </a:rPr>
              <a:t> </a:t>
            </a:r>
            <a:r>
              <a:rPr lang="en-US" sz="3600" dirty="0" err="1">
                <a:solidFill>
                  <a:schemeClr val="tx1"/>
                </a:solidFill>
              </a:rPr>
              <a:t>μόνο</a:t>
            </a:r>
            <a:r>
              <a:rPr lang="en-US" sz="3600" dirty="0">
                <a:solidFill>
                  <a:schemeClr val="tx1"/>
                </a:solidFill>
              </a:rPr>
              <a:t> </a:t>
            </a:r>
            <a:r>
              <a:rPr lang="en-US" sz="3600" dirty="0" err="1">
                <a:solidFill>
                  <a:schemeClr val="tx1"/>
                </a:solidFill>
              </a:rPr>
              <a:t>μετά</a:t>
            </a:r>
            <a:r>
              <a:rPr lang="en-US" sz="3600" dirty="0">
                <a:solidFill>
                  <a:schemeClr val="tx1"/>
                </a:solidFill>
              </a:rPr>
              <a:t>, α</a:t>
            </a:r>
            <a:r>
              <a:rPr lang="en-US" sz="3600" dirty="0" err="1">
                <a:solidFill>
                  <a:schemeClr val="tx1"/>
                </a:solidFill>
              </a:rPr>
              <a:t>λλά</a:t>
            </a:r>
            <a:r>
              <a:rPr lang="en-US" sz="3600" dirty="0">
                <a:solidFill>
                  <a:schemeClr val="tx1"/>
                </a:solidFill>
              </a:rPr>
              <a:t> και π</a:t>
            </a:r>
            <a:r>
              <a:rPr lang="en-US" sz="3600" dirty="0" err="1">
                <a:solidFill>
                  <a:schemeClr val="tx1"/>
                </a:solidFill>
              </a:rPr>
              <a:t>ριν</a:t>
            </a:r>
            <a:r>
              <a:rPr lang="en-US" sz="3600" dirty="0">
                <a:solidFill>
                  <a:schemeClr val="tx1"/>
                </a:solidFill>
              </a:rPr>
              <a:t> </a:t>
            </a:r>
            <a:r>
              <a:rPr lang="en-US" sz="3600" dirty="0" err="1">
                <a:solidFill>
                  <a:schemeClr val="tx1"/>
                </a:solidFill>
              </a:rPr>
              <a:t>τη</a:t>
            </a:r>
            <a:r>
              <a:rPr lang="en-US" sz="3600" dirty="0">
                <a:solidFill>
                  <a:schemeClr val="tx1"/>
                </a:solidFill>
              </a:rPr>
              <a:t> χρήση </a:t>
            </a:r>
            <a:r>
              <a:rPr lang="en-US" sz="3600" dirty="0" err="1">
                <a:solidFill>
                  <a:schemeClr val="tx1"/>
                </a:solidFill>
              </a:rPr>
              <a:t>της</a:t>
            </a:r>
            <a:r>
              <a:rPr lang="en-US" sz="3600" dirty="0">
                <a:solidFill>
                  <a:schemeClr val="tx1"/>
                </a:solidFill>
              </a:rPr>
              <a:t> </a:t>
            </a:r>
            <a:r>
              <a:rPr lang="en-US" sz="3600" dirty="0" err="1">
                <a:solidFill>
                  <a:schemeClr val="tx1"/>
                </a:solidFill>
              </a:rPr>
              <a:t>του</a:t>
            </a:r>
            <a:r>
              <a:rPr lang="en-US" sz="3600" dirty="0">
                <a:solidFill>
                  <a:schemeClr val="tx1"/>
                </a:solidFill>
              </a:rPr>
              <a:t>αλέτας.</a:t>
            </a:r>
          </a:p>
          <a:p>
            <a:pPr marL="457200" lvl="0" indent="-457200" rtl="0">
              <a:spcBef>
                <a:spcPts val="0"/>
              </a:spcBef>
              <a:buSzPct val="100000"/>
              <a:buFont typeface="Arial"/>
              <a:buAutoNum type="arabicPeriod"/>
            </a:pPr>
            <a:r>
              <a:rPr lang="en-US" sz="3600" dirty="0" err="1">
                <a:solidFill>
                  <a:schemeClr val="tx1"/>
                </a:solidFill>
              </a:rPr>
              <a:t>Μην</a:t>
            </a:r>
            <a:r>
              <a:rPr lang="en-US" sz="3600" dirty="0">
                <a:solidFill>
                  <a:schemeClr val="tx1"/>
                </a:solidFill>
              </a:rPr>
              <a:t> </a:t>
            </a:r>
            <a:r>
              <a:rPr lang="en-US" sz="3600" dirty="0" err="1">
                <a:solidFill>
                  <a:schemeClr val="tx1"/>
                </a:solidFill>
              </a:rPr>
              <a:t>κάθεστε</a:t>
            </a:r>
            <a:r>
              <a:rPr lang="en-US" sz="3600" dirty="0">
                <a:solidFill>
                  <a:schemeClr val="tx1"/>
                </a:solidFill>
              </a:rPr>
              <a:t> π</a:t>
            </a:r>
            <a:r>
              <a:rPr lang="en-US" sz="3600" dirty="0" err="1">
                <a:solidFill>
                  <a:schemeClr val="tx1"/>
                </a:solidFill>
              </a:rPr>
              <a:t>οτέ</a:t>
            </a:r>
            <a:r>
              <a:rPr lang="en-US" sz="3600" dirty="0">
                <a:solidFill>
                  <a:schemeClr val="tx1"/>
                </a:solidFill>
              </a:rPr>
              <a:t> </a:t>
            </a:r>
            <a:r>
              <a:rPr lang="en-US" sz="3600" dirty="0" err="1">
                <a:solidFill>
                  <a:schemeClr val="tx1"/>
                </a:solidFill>
              </a:rPr>
              <a:t>σε</a:t>
            </a:r>
            <a:r>
              <a:rPr lang="en-US" sz="3600" dirty="0">
                <a:solidFill>
                  <a:schemeClr val="tx1"/>
                </a:solidFill>
              </a:rPr>
              <a:t> </a:t>
            </a:r>
            <a:r>
              <a:rPr lang="en-US" sz="3600" dirty="0" err="1">
                <a:solidFill>
                  <a:schemeClr val="tx1"/>
                </a:solidFill>
              </a:rPr>
              <a:t>του</a:t>
            </a:r>
            <a:r>
              <a:rPr lang="en-US" sz="3600" dirty="0">
                <a:solidFill>
                  <a:schemeClr val="tx1"/>
                </a:solidFill>
              </a:rPr>
              <a:t>αλέτες δημόσιων χώρων.</a:t>
            </a:r>
          </a:p>
          <a:p>
            <a:pPr marL="457200" lvl="0" indent="-457200" rtl="0">
              <a:spcBef>
                <a:spcPts val="0"/>
              </a:spcBef>
              <a:buSzPct val="100000"/>
              <a:buFont typeface="Arial"/>
              <a:buAutoNum type="arabicPeriod"/>
            </a:pPr>
            <a:r>
              <a:rPr lang="en-US" sz="3600" dirty="0" err="1">
                <a:solidFill>
                  <a:schemeClr val="tx1"/>
                </a:solidFill>
              </a:rPr>
              <a:t>Μετά</a:t>
            </a:r>
            <a:r>
              <a:rPr lang="en-US" sz="3600" dirty="0">
                <a:solidFill>
                  <a:schemeClr val="tx1"/>
                </a:solidFill>
              </a:rPr>
              <a:t> </a:t>
            </a:r>
            <a:r>
              <a:rPr lang="en-US" sz="3600" dirty="0" err="1">
                <a:solidFill>
                  <a:schemeClr val="tx1"/>
                </a:solidFill>
              </a:rPr>
              <a:t>την</a:t>
            </a:r>
            <a:r>
              <a:rPr lang="en-US" sz="3600" dirty="0">
                <a:solidFill>
                  <a:schemeClr val="tx1"/>
                </a:solidFill>
              </a:rPr>
              <a:t> α</a:t>
            </a:r>
            <a:r>
              <a:rPr lang="en-US" sz="3600" dirty="0" err="1">
                <a:solidFill>
                  <a:schemeClr val="tx1"/>
                </a:solidFill>
              </a:rPr>
              <a:t>φόδευση</a:t>
            </a:r>
            <a:r>
              <a:rPr lang="en-US" sz="3600" dirty="0">
                <a:solidFill>
                  <a:schemeClr val="tx1"/>
                </a:solidFill>
              </a:rPr>
              <a:t>, να </a:t>
            </a:r>
            <a:r>
              <a:rPr lang="en-US" sz="3600" dirty="0" err="1">
                <a:solidFill>
                  <a:schemeClr val="tx1"/>
                </a:solidFill>
              </a:rPr>
              <a:t>σκου</a:t>
            </a:r>
            <a:r>
              <a:rPr lang="en-US" sz="3600" dirty="0">
                <a:solidFill>
                  <a:schemeClr val="tx1"/>
                </a:solidFill>
              </a:rPr>
              <a:t>πίζεστε πάντα  με φορά από εμπρός προς τα πίσω, για αποφυγή μόλυνσης του κόλπου από βακτήρια του εντέρου.</a:t>
            </a:r>
          </a:p>
          <a:p>
            <a:pPr marL="457200" lvl="0" indent="-457200" rtl="0">
              <a:spcBef>
                <a:spcPts val="0"/>
              </a:spcBef>
              <a:buSzPct val="100000"/>
              <a:buFont typeface="Arial"/>
              <a:buAutoNum type="arabicPeriod"/>
            </a:pPr>
            <a:r>
              <a:rPr lang="en-US" sz="3600" dirty="0" err="1">
                <a:solidFill>
                  <a:schemeClr val="tx1"/>
                </a:solidFill>
              </a:rPr>
              <a:t>Τις</a:t>
            </a:r>
            <a:r>
              <a:rPr lang="en-US" sz="3600" dirty="0">
                <a:solidFill>
                  <a:schemeClr val="tx1"/>
                </a:solidFill>
              </a:rPr>
              <a:t> </a:t>
            </a:r>
            <a:r>
              <a:rPr lang="en-US" sz="3600" dirty="0" err="1">
                <a:solidFill>
                  <a:schemeClr val="tx1"/>
                </a:solidFill>
              </a:rPr>
              <a:t>ημέρες</a:t>
            </a:r>
            <a:r>
              <a:rPr lang="en-US" sz="3600" dirty="0">
                <a:solidFill>
                  <a:schemeClr val="tx1"/>
                </a:solidFill>
              </a:rPr>
              <a:t> </a:t>
            </a:r>
            <a:r>
              <a:rPr lang="en-US" sz="3600" dirty="0" err="1">
                <a:solidFill>
                  <a:schemeClr val="tx1"/>
                </a:solidFill>
              </a:rPr>
              <a:t>της</a:t>
            </a:r>
            <a:r>
              <a:rPr lang="en-US" sz="3600" dirty="0">
                <a:solidFill>
                  <a:schemeClr val="tx1"/>
                </a:solidFill>
              </a:rPr>
              <a:t> π</a:t>
            </a:r>
            <a:r>
              <a:rPr lang="en-US" sz="3600" dirty="0" err="1">
                <a:solidFill>
                  <a:schemeClr val="tx1"/>
                </a:solidFill>
              </a:rPr>
              <a:t>εριόδου</a:t>
            </a:r>
            <a:r>
              <a:rPr lang="en-US" sz="3600" dirty="0">
                <a:solidFill>
                  <a:schemeClr val="tx1"/>
                </a:solidFill>
              </a:rPr>
              <a:t>, η κα</a:t>
            </a:r>
            <a:r>
              <a:rPr lang="en-US" sz="3600" dirty="0" err="1">
                <a:solidFill>
                  <a:schemeClr val="tx1"/>
                </a:solidFill>
              </a:rPr>
              <a:t>θημερινή</a:t>
            </a:r>
            <a:r>
              <a:rPr lang="en-US" sz="3600" dirty="0">
                <a:solidFill>
                  <a:schemeClr val="tx1"/>
                </a:solidFill>
              </a:rPr>
              <a:t> καθα</a:t>
            </a:r>
            <a:r>
              <a:rPr lang="en-US" sz="3600" dirty="0" err="1">
                <a:solidFill>
                  <a:schemeClr val="tx1"/>
                </a:solidFill>
              </a:rPr>
              <a:t>ριότητ</a:t>
            </a:r>
            <a:r>
              <a:rPr lang="en-US" sz="3600" dirty="0">
                <a:solidFill>
                  <a:schemeClr val="tx1"/>
                </a:solidFill>
              </a:rPr>
              <a:t>α είναι επιβεβλημένη. Η τα</a:t>
            </a:r>
            <a:r>
              <a:rPr lang="en-US" sz="3600" dirty="0" err="1">
                <a:solidFill>
                  <a:schemeClr val="tx1"/>
                </a:solidFill>
              </a:rPr>
              <a:t>κτική</a:t>
            </a:r>
            <a:r>
              <a:rPr lang="en-US" sz="3600" dirty="0">
                <a:solidFill>
                  <a:schemeClr val="tx1"/>
                </a:solidFill>
              </a:rPr>
              <a:t> α</a:t>
            </a:r>
            <a:r>
              <a:rPr lang="en-US" sz="3600" dirty="0" err="1">
                <a:solidFill>
                  <a:schemeClr val="tx1"/>
                </a:solidFill>
              </a:rPr>
              <a:t>λλ</a:t>
            </a:r>
            <a:r>
              <a:rPr lang="en-US" sz="3600" dirty="0">
                <a:solidFill>
                  <a:schemeClr val="tx1"/>
                </a:solidFill>
              </a:rPr>
              <a:t>αγή της σερβιέτας και του ταμπόν είναι απαραίτητη για την αποφυγή μολύνσεων. Απ</a:t>
            </a:r>
            <a:r>
              <a:rPr lang="en-US" sz="3600" dirty="0" err="1">
                <a:solidFill>
                  <a:schemeClr val="tx1"/>
                </a:solidFill>
              </a:rPr>
              <a:t>οφύγετε</a:t>
            </a:r>
            <a:r>
              <a:rPr lang="en-US" sz="3600" dirty="0">
                <a:solidFill>
                  <a:schemeClr val="tx1"/>
                </a:solidFill>
              </a:rPr>
              <a:t> να </a:t>
            </a:r>
            <a:r>
              <a:rPr lang="en-US" sz="3600" dirty="0" err="1">
                <a:solidFill>
                  <a:schemeClr val="tx1"/>
                </a:solidFill>
              </a:rPr>
              <a:t>χρησιμο</a:t>
            </a:r>
            <a:r>
              <a:rPr lang="en-US" sz="3600" dirty="0">
                <a:solidFill>
                  <a:schemeClr val="tx1"/>
                </a:solidFill>
              </a:rPr>
              <a:t>ποιείτε σερβιετάκια (ιδίως όταν είναι αρωματισμένα), όταν δεν υπάρχει λόγος. </a:t>
            </a:r>
            <a:r>
              <a:rPr lang="en-US" sz="3600" dirty="0" err="1">
                <a:solidFill>
                  <a:schemeClr val="tx1"/>
                </a:solidFill>
              </a:rPr>
              <a:t>Είν</a:t>
            </a:r>
            <a:r>
              <a:rPr lang="en-US" sz="3600" dirty="0">
                <a:solidFill>
                  <a:schemeClr val="tx1"/>
                </a:solidFill>
              </a:rPr>
              <a:t>αι προτιμότερο να αλλάζετε εσώρουχο 2-3 φορές την ημέρα.</a:t>
            </a:r>
          </a:p>
          <a:p>
            <a:pPr marL="457200" lvl="0" indent="-457200" rtl="0">
              <a:spcBef>
                <a:spcPts val="0"/>
              </a:spcBef>
              <a:buSzPct val="100000"/>
              <a:buFont typeface="Arial"/>
              <a:buAutoNum type="arabicPeriod"/>
            </a:pPr>
            <a:r>
              <a:rPr lang="en-US" sz="3600" dirty="0">
                <a:solidFill>
                  <a:schemeClr val="tx1"/>
                </a:solidFill>
              </a:rPr>
              <a:t>Απ</a:t>
            </a:r>
            <a:r>
              <a:rPr lang="en-US" sz="3600" dirty="0" err="1">
                <a:solidFill>
                  <a:schemeClr val="tx1"/>
                </a:solidFill>
              </a:rPr>
              <a:t>οφύγετε</a:t>
            </a:r>
            <a:r>
              <a:rPr lang="en-US" sz="3600" dirty="0">
                <a:solidFill>
                  <a:schemeClr val="tx1"/>
                </a:solidFill>
              </a:rPr>
              <a:t> να </a:t>
            </a:r>
            <a:r>
              <a:rPr lang="en-US" sz="3600" dirty="0" err="1">
                <a:solidFill>
                  <a:schemeClr val="tx1"/>
                </a:solidFill>
              </a:rPr>
              <a:t>κολυμ</a:t>
            </a:r>
            <a:r>
              <a:rPr lang="en-US" sz="3600" dirty="0">
                <a:solidFill>
                  <a:schemeClr val="tx1"/>
                </a:solidFill>
              </a:rPr>
              <a:t>πάτε σε νερά και πισίνες αμφιβόλου καθαριότητας. </a:t>
            </a:r>
            <a:r>
              <a:rPr lang="en-US" sz="3600" dirty="0" err="1">
                <a:solidFill>
                  <a:schemeClr val="tx1"/>
                </a:solidFill>
              </a:rPr>
              <a:t>Αλλάξτε</a:t>
            </a:r>
            <a:r>
              <a:rPr lang="en-US" sz="3600" dirty="0">
                <a:solidFill>
                  <a:schemeClr val="tx1"/>
                </a:solidFill>
              </a:rPr>
              <a:t> </a:t>
            </a:r>
            <a:r>
              <a:rPr lang="en-US" sz="3600" dirty="0" err="1">
                <a:solidFill>
                  <a:schemeClr val="tx1"/>
                </a:solidFill>
              </a:rPr>
              <a:t>το</a:t>
            </a:r>
            <a:r>
              <a:rPr lang="en-US" sz="3600" dirty="0">
                <a:solidFill>
                  <a:schemeClr val="tx1"/>
                </a:solidFill>
              </a:rPr>
              <a:t> β</a:t>
            </a:r>
            <a:r>
              <a:rPr lang="en-US" sz="3600" dirty="0" err="1">
                <a:solidFill>
                  <a:schemeClr val="tx1"/>
                </a:solidFill>
              </a:rPr>
              <a:t>ρεγμένο</a:t>
            </a:r>
            <a:r>
              <a:rPr lang="en-US" sz="3600" dirty="0">
                <a:solidFill>
                  <a:schemeClr val="tx1"/>
                </a:solidFill>
              </a:rPr>
              <a:t> μα</a:t>
            </a:r>
            <a:r>
              <a:rPr lang="en-US" sz="3600" dirty="0" err="1">
                <a:solidFill>
                  <a:schemeClr val="tx1"/>
                </a:solidFill>
              </a:rPr>
              <a:t>γιό</a:t>
            </a:r>
            <a:r>
              <a:rPr lang="en-US" sz="3600" dirty="0">
                <a:solidFill>
                  <a:schemeClr val="tx1"/>
                </a:solidFill>
              </a:rPr>
              <a:t>!, κα</a:t>
            </a:r>
            <a:r>
              <a:rPr lang="en-US" sz="3600" dirty="0" err="1">
                <a:solidFill>
                  <a:schemeClr val="tx1"/>
                </a:solidFill>
              </a:rPr>
              <a:t>θώς</a:t>
            </a:r>
            <a:r>
              <a:rPr lang="en-US" sz="3600" dirty="0">
                <a:solidFill>
                  <a:schemeClr val="tx1"/>
                </a:solidFill>
              </a:rPr>
              <a:t> η </a:t>
            </a:r>
            <a:r>
              <a:rPr lang="en-US" sz="3600" dirty="0" err="1">
                <a:solidFill>
                  <a:schemeClr val="tx1"/>
                </a:solidFill>
              </a:rPr>
              <a:t>υγρ</a:t>
            </a:r>
            <a:r>
              <a:rPr lang="en-US" sz="3600" dirty="0">
                <a:solidFill>
                  <a:schemeClr val="tx1"/>
                </a:solidFill>
              </a:rPr>
              <a:t>ασία συμβάλλει στον πολλαπλασιασμό μικροβίων. </a:t>
            </a:r>
            <a:r>
              <a:rPr lang="en-US" sz="3600" dirty="0" err="1">
                <a:solidFill>
                  <a:schemeClr val="tx1"/>
                </a:solidFill>
              </a:rPr>
              <a:t>Μην</a:t>
            </a:r>
            <a:r>
              <a:rPr lang="en-US" sz="3600" dirty="0">
                <a:solidFill>
                  <a:schemeClr val="tx1"/>
                </a:solidFill>
              </a:rPr>
              <a:t> ξαπ</a:t>
            </a:r>
            <a:r>
              <a:rPr lang="en-US" sz="3600" dirty="0" err="1">
                <a:solidFill>
                  <a:schemeClr val="tx1"/>
                </a:solidFill>
              </a:rPr>
              <a:t>λώνετ</a:t>
            </a:r>
            <a:r>
              <a:rPr lang="en-US" sz="3600" dirty="0">
                <a:solidFill>
                  <a:schemeClr val="tx1"/>
                </a:solidFill>
              </a:rPr>
              <a:t>αι απευθείας πάνω στην άμμο ή στη ξαπλώστρα αλλά προτιμήστε τη χρήση μίας πετσέτας.</a:t>
            </a:r>
          </a:p>
        </p:txBody>
      </p:sp>
      <p:pic>
        <p:nvPicPr>
          <p:cNvPr id="92" name="Shape 92"/>
          <p:cNvPicPr preferRelativeResize="0"/>
          <p:nvPr/>
        </p:nvPicPr>
        <p:blipFill>
          <a:blip r:embed="rId6">
            <a:alphaModFix/>
          </a:blip>
          <a:stretch>
            <a:fillRect/>
          </a:stretch>
        </p:blipFill>
        <p:spPr>
          <a:xfrm>
            <a:off x="3516837" y="24995425"/>
            <a:ext cx="6028374" cy="6301550"/>
          </a:xfrm>
          <a:prstGeom prst="rect">
            <a:avLst/>
          </a:prstGeom>
          <a:noFill/>
          <a:ln>
            <a:noFill/>
          </a:ln>
        </p:spPr>
      </p:pic>
      <p:sp>
        <p:nvSpPr>
          <p:cNvPr id="93" name="Shape 93"/>
          <p:cNvSpPr txBox="1"/>
          <p:nvPr/>
        </p:nvSpPr>
        <p:spPr>
          <a:xfrm>
            <a:off x="514025" y="24004812"/>
            <a:ext cx="12453300" cy="990599"/>
          </a:xfrm>
          <a:prstGeom prst="rect">
            <a:avLst/>
          </a:prstGeom>
          <a:noFill/>
          <a:ln>
            <a:noFill/>
          </a:ln>
        </p:spPr>
        <p:txBody>
          <a:bodyPr lIns="91425" tIns="91425" rIns="91425" bIns="91425" anchor="t" anchorCtr="0">
            <a:noAutofit/>
          </a:bodyPr>
          <a:lstStyle/>
          <a:p>
            <a:pPr algn="ctr">
              <a:spcBef>
                <a:spcPts val="0"/>
              </a:spcBef>
              <a:buNone/>
            </a:pPr>
            <a:r>
              <a:rPr lang="en-US" sz="4800"/>
              <a:t>ΓΕΝΙΚΑ ΜΕΤΡΑ ΠΡΟΛΗΨΗΣ</a:t>
            </a:r>
          </a:p>
        </p:txBody>
      </p:sp>
      <p:sp>
        <p:nvSpPr>
          <p:cNvPr id="94" name="Shape 94"/>
          <p:cNvSpPr txBox="1"/>
          <p:nvPr/>
        </p:nvSpPr>
        <p:spPr>
          <a:xfrm>
            <a:off x="9706100" y="25130875"/>
            <a:ext cx="4568699" cy="5940000"/>
          </a:xfrm>
          <a:prstGeom prst="rect">
            <a:avLst/>
          </a:prstGeom>
          <a:noFill/>
          <a:ln>
            <a:noFill/>
          </a:ln>
        </p:spPr>
        <p:txBody>
          <a:bodyPr lIns="91425" tIns="91425" rIns="91425" bIns="91425" anchor="t" anchorCtr="0">
            <a:noAutofit/>
          </a:bodyPr>
          <a:lstStyle/>
          <a:p>
            <a:pPr lvl="0" rtl="0">
              <a:spcBef>
                <a:spcPts val="0"/>
              </a:spcBef>
              <a:buNone/>
            </a:pPr>
            <a:r>
              <a:rPr lang="en-US" sz="3600">
                <a:solidFill>
                  <a:schemeClr val="dk1"/>
                </a:solidFill>
              </a:rPr>
              <a:t>απώλεια περιττών κιλών, </a:t>
            </a:r>
          </a:p>
          <a:p>
            <a:pPr lvl="0" rtl="0">
              <a:spcBef>
                <a:spcPts val="0"/>
              </a:spcBef>
              <a:buNone/>
            </a:pPr>
            <a:r>
              <a:rPr lang="en-US" sz="3600">
                <a:solidFill>
                  <a:schemeClr val="dk1"/>
                </a:solidFill>
              </a:rPr>
              <a:t>συχνή φυσική δραστηριότητα,εφαρμογή των μεθόδων πρόληψης</a:t>
            </a:r>
          </a:p>
          <a:p>
            <a:pPr lvl="0" rtl="0">
              <a:spcBef>
                <a:spcPts val="0"/>
              </a:spcBef>
              <a:buNone/>
            </a:pPr>
            <a:r>
              <a:rPr lang="en-US" sz="3600">
                <a:solidFill>
                  <a:schemeClr val="dk1"/>
                </a:solidFill>
              </a:rPr>
              <a:t>σύμφωνα με τις οδηγίες.</a:t>
            </a:r>
          </a:p>
        </p:txBody>
      </p:sp>
      <p:sp>
        <p:nvSpPr>
          <p:cNvPr id="95" name="Shape 95"/>
          <p:cNvSpPr txBox="1"/>
          <p:nvPr/>
        </p:nvSpPr>
        <p:spPr>
          <a:xfrm>
            <a:off x="460025" y="32901750"/>
            <a:ext cx="14129100" cy="7179599"/>
          </a:xfrm>
          <a:prstGeom prst="rect">
            <a:avLst/>
          </a:prstGeom>
          <a:noFill/>
          <a:ln>
            <a:noFill/>
          </a:ln>
        </p:spPr>
        <p:txBody>
          <a:bodyPr lIns="91425" tIns="45700" rIns="91425" bIns="45700" anchor="t" anchorCtr="0">
            <a:noAutofit/>
          </a:bodyPr>
          <a:lstStyle/>
          <a:p>
            <a:pPr marL="0" marR="0" lvl="0" indent="0" algn="l" rtl="0">
              <a:lnSpc>
                <a:spcPct val="115000"/>
              </a:lnSpc>
              <a:spcBef>
                <a:spcPts val="0"/>
              </a:spcBef>
              <a:spcAft>
                <a:spcPts val="0"/>
              </a:spcAft>
              <a:buClr>
                <a:srgbClr val="9648A6"/>
              </a:buClr>
              <a:buSzPct val="25000"/>
              <a:buFont typeface="Calibri"/>
              <a:buNone/>
            </a:pPr>
            <a:r>
              <a:rPr lang="en-US" sz="4000" b="1" i="1" u="none" strike="noStrike" cap="none" baseline="0">
                <a:solidFill>
                  <a:srgbClr val="9648A6"/>
                </a:solidFill>
                <a:latin typeface="Calibri"/>
                <a:ea typeface="Calibri"/>
                <a:cs typeface="Calibri"/>
                <a:sym typeface="Calibri"/>
              </a:rPr>
              <a:t>ΠΡΟΛΗΨΗ ΣΕΞΟΥΑΛΙΚΩΣ ΜΕΤΑΔΙΔΟΜΕΝΩΝ ΝΟΣΗΜΑΤΩΝ</a:t>
            </a:r>
          </a:p>
          <a:p>
            <a:pPr marL="0" marR="0" lvl="0" indent="0" algn="l" rtl="0">
              <a:lnSpc>
                <a:spcPct val="115000"/>
              </a:lnSpc>
              <a:spcBef>
                <a:spcPts val="1000"/>
              </a:spcBef>
              <a:spcAft>
                <a:spcPts val="0"/>
              </a:spcAft>
              <a:buClr>
                <a:srgbClr val="000000"/>
              </a:buClr>
              <a:buSzPct val="25000"/>
              <a:buFont typeface="Calibri"/>
              <a:buNone/>
            </a:pPr>
            <a:r>
              <a:rPr lang="en-US" sz="3600" b="0" i="0" u="sng" strike="noStrike" cap="none" baseline="0">
                <a:solidFill>
                  <a:srgbClr val="000000"/>
                </a:solidFill>
                <a:latin typeface="Calibri"/>
                <a:ea typeface="Calibri"/>
                <a:cs typeface="Calibri"/>
                <a:sym typeface="Calibri"/>
              </a:rPr>
              <a:t>Προφυλακτικό !</a:t>
            </a:r>
          </a:p>
          <a:p>
            <a:pPr marL="0" marR="0" lvl="0" indent="0" algn="l" rtl="0">
              <a:lnSpc>
                <a:spcPct val="115000"/>
              </a:lnSpc>
              <a:spcBef>
                <a:spcPts val="1000"/>
              </a:spcBef>
              <a:spcAft>
                <a:spcPts val="0"/>
              </a:spcAft>
              <a:buClr>
                <a:srgbClr val="000000"/>
              </a:buClr>
              <a:buSzPct val="100000"/>
              <a:buFont typeface="Arial"/>
              <a:buChar char="•"/>
            </a:pPr>
            <a:r>
              <a:rPr lang="en-US" sz="3600" b="0" i="0" u="none" strike="noStrike" cap="none" baseline="0">
                <a:solidFill>
                  <a:srgbClr val="000000"/>
                </a:solidFill>
                <a:latin typeface="Calibri"/>
                <a:ea typeface="Calibri"/>
                <a:cs typeface="Calibri"/>
                <a:sym typeface="Calibri"/>
              </a:rPr>
              <a:t>Είναι πολύ αποτελεσματικό αν φορεθεί σωστά.</a:t>
            </a:r>
          </a:p>
          <a:p>
            <a:pPr marL="0" marR="0" lvl="0" indent="0" algn="l" rtl="0">
              <a:lnSpc>
                <a:spcPct val="115000"/>
              </a:lnSpc>
              <a:spcBef>
                <a:spcPts val="1000"/>
              </a:spcBef>
              <a:spcAft>
                <a:spcPts val="0"/>
              </a:spcAft>
              <a:buClr>
                <a:srgbClr val="000000"/>
              </a:buClr>
              <a:buSzPct val="100000"/>
              <a:buFont typeface="Arial"/>
              <a:buChar char="•"/>
            </a:pPr>
            <a:r>
              <a:rPr lang="en-US" sz="3600" b="0" i="0" u="none" strike="noStrike" cap="none" baseline="0">
                <a:solidFill>
                  <a:srgbClr val="000000"/>
                </a:solidFill>
                <a:latin typeface="Calibri"/>
                <a:ea typeface="Calibri"/>
                <a:cs typeface="Calibri"/>
                <a:sym typeface="Calibri"/>
              </a:rPr>
              <a:t>Προστατεύει από τα ΣΜΝ περιλαμβάνοντας και τους ιούς</a:t>
            </a:r>
          </a:p>
          <a:p>
            <a:pPr marL="0" marR="0" lvl="0" indent="0" algn="l" rtl="0">
              <a:lnSpc>
                <a:spcPct val="115000"/>
              </a:lnSpc>
              <a:spcBef>
                <a:spcPts val="1000"/>
              </a:spcBef>
              <a:spcAft>
                <a:spcPts val="0"/>
              </a:spcAft>
              <a:buClr>
                <a:srgbClr val="000000"/>
              </a:buClr>
              <a:buSzPct val="100000"/>
              <a:buFont typeface="Arial"/>
              <a:buChar char="•"/>
            </a:pPr>
            <a:r>
              <a:rPr lang="en-US" sz="3600" b="0" i="0" u="none" strike="noStrike" cap="none" baseline="0">
                <a:solidFill>
                  <a:srgbClr val="000000"/>
                </a:solidFill>
                <a:latin typeface="Calibri"/>
                <a:ea typeface="Calibri"/>
                <a:cs typeface="Calibri"/>
                <a:sym typeface="Calibri"/>
              </a:rPr>
              <a:t>Είναι εύκολο να το προμηθευτεί κανείς/είναι σχετικά φθηνό  </a:t>
            </a:r>
          </a:p>
          <a:p>
            <a:pPr marL="0" marR="0" lvl="0" indent="0" algn="l" rtl="0">
              <a:lnSpc>
                <a:spcPct val="115000"/>
              </a:lnSpc>
              <a:spcBef>
                <a:spcPts val="1000"/>
              </a:spcBef>
              <a:spcAft>
                <a:spcPts val="0"/>
              </a:spcAft>
              <a:buClr>
                <a:srgbClr val="000000"/>
              </a:buClr>
              <a:buSzPct val="100000"/>
              <a:buFont typeface="Arial"/>
              <a:buChar char="•"/>
            </a:pPr>
            <a:r>
              <a:rPr lang="en-US" sz="3600" b="0" i="0" u="none" strike="noStrike" cap="none" baseline="0">
                <a:solidFill>
                  <a:srgbClr val="000000"/>
                </a:solidFill>
                <a:latin typeface="Calibri"/>
                <a:ea typeface="Calibri"/>
                <a:cs typeface="Calibri"/>
                <a:sym typeface="Calibri"/>
              </a:rPr>
              <a:t>Δεν χρειάζεται ιατρική παρακολούθηση</a:t>
            </a:r>
          </a:p>
          <a:p>
            <a:pPr marL="0" marR="0" lvl="0" indent="0" algn="l" rtl="0">
              <a:lnSpc>
                <a:spcPct val="100000"/>
              </a:lnSpc>
              <a:spcBef>
                <a:spcPts val="1000"/>
              </a:spcBef>
              <a:spcAft>
                <a:spcPts val="0"/>
              </a:spcAft>
              <a:buClr>
                <a:srgbClr val="000000"/>
              </a:buClr>
              <a:buSzPct val="100000"/>
              <a:buFont typeface="Arial"/>
              <a:buChar char="•"/>
            </a:pPr>
            <a:r>
              <a:rPr lang="en-US" sz="3600" b="0" i="0" u="none" strike="noStrike" cap="none" baseline="0">
                <a:solidFill>
                  <a:srgbClr val="000000"/>
                </a:solidFill>
                <a:latin typeface="Calibri"/>
                <a:ea typeface="Calibri"/>
                <a:cs typeface="Calibri"/>
                <a:sym typeface="Calibri"/>
              </a:rPr>
              <a:t>Δεν έχει παρενέργειες</a:t>
            </a:r>
          </a:p>
          <a:p>
            <a:pPr marL="0" marR="0" lvl="0" indent="0" algn="l" rtl="0">
              <a:lnSpc>
                <a:spcPct val="100000"/>
              </a:lnSpc>
              <a:spcBef>
                <a:spcPts val="0"/>
              </a:spcBef>
              <a:spcAft>
                <a:spcPts val="0"/>
              </a:spcAft>
              <a:buClr>
                <a:srgbClr val="000000"/>
              </a:buClr>
              <a:buFont typeface="Arial"/>
              <a:buNone/>
            </a:pPr>
            <a:endParaRPr sz="3600" b="0" i="0" u="none" strike="noStrike" cap="none" baseline="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Font typeface="Arial"/>
              <a:buNone/>
            </a:pPr>
            <a:endParaRPr sz="3600" b="0" i="0" u="none" strike="noStrike" cap="none" baseline="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Font typeface="Arial"/>
              <a:buNone/>
            </a:pPr>
            <a:endParaRPr sz="3600" b="0" i="0" u="none" strike="noStrike" cap="none" baseline="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ct val="25000"/>
              <a:buFont typeface="Calibri"/>
              <a:buNone/>
            </a:pPr>
            <a:r>
              <a:rPr lang="en-US" sz="3600" b="0" i="0" u="none" strike="noStrike" cap="none" baseline="0">
                <a:solidFill>
                  <a:srgbClr val="000000"/>
                </a:solidFill>
                <a:latin typeface="Calibri"/>
                <a:ea typeface="Calibri"/>
                <a:cs typeface="Calibri"/>
                <a:sym typeface="Calibri"/>
              </a:rPr>
              <a:t> </a:t>
            </a:r>
          </a:p>
          <a:p>
            <a:pPr marL="0" marR="0" lvl="0" indent="0" algn="l" rtl="0">
              <a:lnSpc>
                <a:spcPct val="100000"/>
              </a:lnSpc>
              <a:spcBef>
                <a:spcPts val="0"/>
              </a:spcBef>
              <a:spcAft>
                <a:spcPts val="0"/>
              </a:spcAft>
              <a:buClr>
                <a:srgbClr val="000000"/>
              </a:buClr>
              <a:buFont typeface="Arial"/>
              <a:buNone/>
            </a:pPr>
            <a:endParaRPr sz="3600" b="0" i="0" u="none" strike="noStrike" cap="none" baseline="0">
              <a:solidFill>
                <a:srgbClr val="000000"/>
              </a:solidFill>
              <a:latin typeface="Calibri"/>
              <a:ea typeface="Calibri"/>
              <a:cs typeface="Calibri"/>
              <a:sym typeface="Calibri"/>
            </a:endParaRPr>
          </a:p>
          <a:p>
            <a:pPr marL="0" marR="0" lvl="0" indent="0" algn="l" rtl="0">
              <a:lnSpc>
                <a:spcPct val="115000"/>
              </a:lnSpc>
              <a:spcBef>
                <a:spcPts val="0"/>
              </a:spcBef>
              <a:spcAft>
                <a:spcPts val="0"/>
              </a:spcAft>
              <a:buClr>
                <a:srgbClr val="000000"/>
              </a:buClr>
              <a:buFont typeface="Calibri"/>
              <a:buNone/>
            </a:pPr>
            <a:endParaRPr/>
          </a:p>
          <a:p>
            <a:pPr marL="0" marR="0" lvl="0" indent="0" algn="l" rtl="0">
              <a:lnSpc>
                <a:spcPct val="100000"/>
              </a:lnSpc>
              <a:spcBef>
                <a:spcPts val="1000"/>
              </a:spcBef>
              <a:spcAft>
                <a:spcPts val="0"/>
              </a:spcAft>
              <a:buNone/>
            </a:pPr>
            <a:endParaRPr sz="3600" b="0" i="0" u="none" strike="noStrike" cap="none" baseline="0">
              <a:solidFill>
                <a:srgbClr val="000000"/>
              </a:solidFill>
              <a:latin typeface="Calibri"/>
              <a:ea typeface="Calibri"/>
              <a:cs typeface="Calibri"/>
              <a:sym typeface="Calibri"/>
            </a:endParaRPr>
          </a:p>
        </p:txBody>
      </p:sp>
      <p:sp>
        <p:nvSpPr>
          <p:cNvPr id="96" name="Shape 96"/>
          <p:cNvSpPr txBox="1"/>
          <p:nvPr/>
        </p:nvSpPr>
        <p:spPr>
          <a:xfrm>
            <a:off x="14274800" y="3443425"/>
            <a:ext cx="15631200" cy="3354300"/>
          </a:xfrm>
          <a:prstGeom prst="rect">
            <a:avLst/>
          </a:prstGeom>
          <a:noFill/>
          <a:ln>
            <a:noFill/>
          </a:ln>
        </p:spPr>
        <p:txBody>
          <a:bodyPr lIns="91425" tIns="45700" rIns="91425" bIns="45700" anchor="t" anchorCtr="0">
            <a:noAutofit/>
          </a:bodyPr>
          <a:lstStyle/>
          <a:p>
            <a:pPr marL="0" marR="0" lvl="0" indent="0" algn="ctr" rtl="0">
              <a:lnSpc>
                <a:spcPct val="115000"/>
              </a:lnSpc>
              <a:spcBef>
                <a:spcPts val="0"/>
              </a:spcBef>
              <a:spcAft>
                <a:spcPts val="0"/>
              </a:spcAft>
              <a:buClr>
                <a:srgbClr val="9648A6"/>
              </a:buClr>
              <a:buSzPct val="25000"/>
              <a:buFont typeface="Calibri"/>
              <a:buNone/>
            </a:pPr>
            <a:r>
              <a:rPr lang="en-US" sz="4800" b="1" i="1" u="none" strike="noStrike" cap="none" baseline="0">
                <a:solidFill>
                  <a:srgbClr val="9648A6"/>
                </a:solidFill>
                <a:latin typeface="Calibri"/>
                <a:ea typeface="Calibri"/>
                <a:cs typeface="Calibri"/>
                <a:sym typeface="Calibri"/>
              </a:rPr>
              <a:t>ΑΥΤΟΕΞΕΤΑΣΗ ΜΑΣΤΟΥ</a:t>
            </a:r>
          </a:p>
          <a:p>
            <a:pPr marL="0" marR="0" lvl="0" indent="0" algn="ctr" rtl="0">
              <a:lnSpc>
                <a:spcPct val="115000"/>
              </a:lnSpc>
              <a:spcBef>
                <a:spcPts val="1000"/>
              </a:spcBef>
              <a:spcAft>
                <a:spcPts val="1000"/>
              </a:spcAft>
              <a:buClr>
                <a:srgbClr val="000000"/>
              </a:buClr>
              <a:buSzPct val="25000"/>
              <a:buFont typeface="Calibri"/>
              <a:buNone/>
            </a:pPr>
            <a:r>
              <a:rPr lang="en-US" sz="3600" b="0" i="0" u="none" strike="noStrike" cap="none" baseline="0">
                <a:solidFill>
                  <a:srgbClr val="000000"/>
                </a:solidFill>
                <a:latin typeface="Calibri"/>
                <a:ea typeface="Calibri"/>
                <a:cs typeface="Calibri"/>
                <a:sym typeface="Calibri"/>
              </a:rPr>
              <a:t>Η αυτοεξέταση του μαστού πρέπει να γίνεται από την 7</a:t>
            </a:r>
            <a:r>
              <a:rPr lang="en-US" sz="3600" b="0" i="0" u="none" strike="noStrike" cap="none" baseline="30000">
                <a:solidFill>
                  <a:srgbClr val="000000"/>
                </a:solidFill>
                <a:latin typeface="Calibri"/>
                <a:ea typeface="Calibri"/>
                <a:cs typeface="Calibri"/>
                <a:sym typeface="Calibri"/>
              </a:rPr>
              <a:t>η</a:t>
            </a:r>
            <a:r>
              <a:rPr lang="en-US" sz="3600" b="0" i="0" u="none" strike="noStrike" cap="none" baseline="0">
                <a:solidFill>
                  <a:srgbClr val="000000"/>
                </a:solidFill>
                <a:latin typeface="Calibri"/>
                <a:ea typeface="Calibri"/>
                <a:cs typeface="Calibri"/>
                <a:sym typeface="Calibri"/>
              </a:rPr>
              <a:t> ως τη 10</a:t>
            </a:r>
            <a:r>
              <a:rPr lang="en-US" sz="3600" b="0" i="0" u="none" strike="noStrike" cap="none" baseline="30000">
                <a:solidFill>
                  <a:srgbClr val="000000"/>
                </a:solidFill>
                <a:latin typeface="Calibri"/>
                <a:ea typeface="Calibri"/>
                <a:cs typeface="Calibri"/>
                <a:sym typeface="Calibri"/>
              </a:rPr>
              <a:t>η</a:t>
            </a:r>
            <a:r>
              <a:rPr lang="en-US" sz="3600" b="0" i="0" u="none" strike="noStrike" cap="none" baseline="0">
                <a:solidFill>
                  <a:srgbClr val="000000"/>
                </a:solidFill>
                <a:latin typeface="Calibri"/>
                <a:ea typeface="Calibri"/>
                <a:cs typeface="Calibri"/>
                <a:sym typeface="Calibri"/>
              </a:rPr>
              <a:t> μέρα μετά την έναρξη της εμμηνορρυσίας. Οι γυναίκες στην εμμηνόπαυση μπορούν να διαλέξουν  μια οποιαδήποτε μέρα του μήνα για την αυτοεξέταση. </a:t>
            </a:r>
          </a:p>
        </p:txBody>
      </p:sp>
      <p:sp>
        <p:nvSpPr>
          <p:cNvPr id="97" name="Shape 97"/>
          <p:cNvSpPr txBox="1"/>
          <p:nvPr/>
        </p:nvSpPr>
        <p:spPr>
          <a:xfrm>
            <a:off x="18410000" y="6326825"/>
            <a:ext cx="7360799" cy="19841099"/>
          </a:xfrm>
          <a:prstGeom prst="rect">
            <a:avLst/>
          </a:prstGeom>
          <a:noFill/>
          <a:ln>
            <a:noFill/>
          </a:ln>
        </p:spPr>
        <p:txBody>
          <a:bodyPr lIns="91425" tIns="45700" rIns="91425" bIns="45700" anchor="t" anchorCtr="0">
            <a:noAutofit/>
          </a:bodyPr>
          <a:lstStyle/>
          <a:p>
            <a:pPr marL="0" marR="0" lvl="0" indent="0" algn="l" rtl="0">
              <a:lnSpc>
                <a:spcPct val="115000"/>
              </a:lnSpc>
              <a:spcBef>
                <a:spcPts val="0"/>
              </a:spcBef>
              <a:spcAft>
                <a:spcPts val="0"/>
              </a:spcAft>
              <a:buClr>
                <a:srgbClr val="000000"/>
              </a:buClr>
              <a:buFont typeface="Arial"/>
              <a:buNone/>
            </a:pPr>
            <a:endParaRPr sz="3600" b="0" i="0" u="none" strike="noStrike" cap="none" baseline="0">
              <a:solidFill>
                <a:srgbClr val="000000"/>
              </a:solidFill>
              <a:latin typeface="Calibri"/>
              <a:ea typeface="Calibri"/>
              <a:cs typeface="Calibri"/>
              <a:sym typeface="Calibri"/>
            </a:endParaRPr>
          </a:p>
          <a:p>
            <a:pPr marL="0" marR="0" lvl="0" indent="0" algn="l" rtl="0">
              <a:lnSpc>
                <a:spcPct val="115000"/>
              </a:lnSpc>
              <a:spcBef>
                <a:spcPts val="1000"/>
              </a:spcBef>
              <a:spcAft>
                <a:spcPts val="0"/>
              </a:spcAft>
              <a:buClr>
                <a:srgbClr val="000000"/>
              </a:buClr>
              <a:buSzPct val="100000"/>
              <a:buFont typeface="Calibri"/>
              <a:buAutoNum type="arabicPeriod"/>
            </a:pPr>
            <a:r>
              <a:rPr lang="en-US" sz="3600" b="0" i="0" u="none" strike="noStrike" cap="none" baseline="0">
                <a:solidFill>
                  <a:srgbClr val="000000"/>
                </a:solidFill>
                <a:latin typeface="Calibri"/>
                <a:ea typeface="Calibri"/>
                <a:cs typeface="Calibri"/>
                <a:sym typeface="Calibri"/>
              </a:rPr>
              <a:t>Σταθείτε μπροστά στον καθρέφτη και ελέγξτε</a:t>
            </a:r>
            <a:r>
              <a:rPr lang="en-US" sz="3600">
                <a:latin typeface="Calibri"/>
                <a:ea typeface="Calibri"/>
                <a:cs typeface="Calibri"/>
                <a:sym typeface="Calibri"/>
              </a:rPr>
              <a:t> αν υπάρχουν </a:t>
            </a:r>
            <a:r>
              <a:rPr lang="en-US" sz="3600" b="0" i="0" u="none" strike="noStrike" cap="none" baseline="0">
                <a:solidFill>
                  <a:srgbClr val="000000"/>
                </a:solidFill>
                <a:latin typeface="Calibri"/>
                <a:ea typeface="Calibri"/>
                <a:cs typeface="Calibri"/>
                <a:sym typeface="Calibri"/>
              </a:rPr>
              <a:t> τυχόν αλλαγές όσον αφορά το σχήμα, το μέγεθος και το δέμα τόσο των μαστών όσο και των θηλώ</a:t>
            </a:r>
            <a:r>
              <a:rPr lang="en-US" sz="3600">
                <a:latin typeface="Calibri"/>
                <a:ea typeface="Calibri"/>
                <a:cs typeface="Calibri"/>
                <a:sym typeface="Calibri"/>
              </a:rPr>
              <a:t>ν.</a:t>
            </a:r>
          </a:p>
          <a:p>
            <a:pPr marL="0" marR="0" lvl="0" indent="228600" algn="l" rtl="0">
              <a:lnSpc>
                <a:spcPct val="115000"/>
              </a:lnSpc>
              <a:spcBef>
                <a:spcPts val="1000"/>
              </a:spcBef>
              <a:spcAft>
                <a:spcPts val="0"/>
              </a:spcAft>
              <a:buClr>
                <a:srgbClr val="000000"/>
              </a:buClr>
              <a:buFont typeface="Calibri"/>
              <a:buNone/>
            </a:pPr>
            <a:endParaRPr sz="3600" b="0" i="0" u="none" strike="noStrike" cap="none" baseline="0">
              <a:solidFill>
                <a:srgbClr val="000000"/>
              </a:solidFill>
              <a:latin typeface="Calibri"/>
              <a:ea typeface="Calibri"/>
              <a:cs typeface="Calibri"/>
              <a:sym typeface="Calibri"/>
            </a:endParaRPr>
          </a:p>
          <a:p>
            <a:pPr marL="0" marR="0" lvl="0" indent="0" algn="l" rtl="0">
              <a:lnSpc>
                <a:spcPct val="115000"/>
              </a:lnSpc>
              <a:spcBef>
                <a:spcPts val="1000"/>
              </a:spcBef>
              <a:spcAft>
                <a:spcPts val="0"/>
              </a:spcAft>
              <a:buClr>
                <a:srgbClr val="000000"/>
              </a:buClr>
              <a:buSzPct val="100000"/>
              <a:buFont typeface="Calibri"/>
              <a:buAutoNum type="arabicPeriod"/>
            </a:pPr>
            <a:r>
              <a:rPr lang="en-US" sz="3600" b="0" i="0" u="none" strike="noStrike" cap="none" baseline="0">
                <a:solidFill>
                  <a:srgbClr val="000000"/>
                </a:solidFill>
                <a:latin typeface="Calibri"/>
                <a:ea typeface="Calibri"/>
                <a:cs typeface="Calibri"/>
                <a:sym typeface="Calibri"/>
              </a:rPr>
              <a:t>Ξαπλώστε ανάσκελα βάζοντας το χέρι της πλευράς που θα εξεταστεί πίσω από το κεφάλι. Ψηλαφάτε όλο το μαστό και την περιοχή της μασχάλης με κυκλικές κινήσεις, είτε ξεκινώντας από τη θηλή προς την περιφέρεια του μαστού, είτε κάνοντας το αντίθετο. </a:t>
            </a:r>
          </a:p>
          <a:p>
            <a:pPr marL="0" marR="0" lvl="0" indent="228600" algn="l" rtl="0">
              <a:lnSpc>
                <a:spcPct val="115000"/>
              </a:lnSpc>
              <a:spcBef>
                <a:spcPts val="1000"/>
              </a:spcBef>
              <a:spcAft>
                <a:spcPts val="0"/>
              </a:spcAft>
              <a:buClr>
                <a:srgbClr val="000000"/>
              </a:buClr>
              <a:buFont typeface="Calibri"/>
              <a:buNone/>
            </a:pPr>
            <a:endParaRPr sz="3600" b="0" i="0" u="none" strike="noStrike" cap="none" baseline="0">
              <a:solidFill>
                <a:srgbClr val="000000"/>
              </a:solidFill>
              <a:latin typeface="Calibri"/>
              <a:ea typeface="Calibri"/>
              <a:cs typeface="Calibri"/>
              <a:sym typeface="Calibri"/>
            </a:endParaRPr>
          </a:p>
          <a:p>
            <a:pPr marL="0" marR="0" lvl="0" indent="0" algn="l" rtl="0">
              <a:lnSpc>
                <a:spcPct val="115000"/>
              </a:lnSpc>
              <a:spcBef>
                <a:spcPts val="1000"/>
              </a:spcBef>
              <a:spcAft>
                <a:spcPts val="0"/>
              </a:spcAft>
              <a:buClr>
                <a:srgbClr val="000000"/>
              </a:buClr>
              <a:buSzPct val="100000"/>
              <a:buFont typeface="Calibri"/>
              <a:buAutoNum type="arabicPeriod"/>
            </a:pPr>
            <a:r>
              <a:rPr lang="en-US" sz="3600" b="0" i="0" u="none" strike="noStrike" cap="none" baseline="0">
                <a:solidFill>
                  <a:srgbClr val="000000"/>
                </a:solidFill>
                <a:latin typeface="Calibri"/>
                <a:ea typeface="Calibri"/>
                <a:cs typeface="Calibri"/>
                <a:sym typeface="Calibri"/>
              </a:rPr>
              <a:t>Πιέστε ελαφρά τη θηλή για να διαπιστώσετε αν υπάρχει κάποια έκκριση</a:t>
            </a:r>
            <a:r>
              <a:rPr lang="en-US" sz="3600" b="1" i="0" u="none" strike="noStrike" cap="none" baseline="0">
                <a:solidFill>
                  <a:srgbClr val="000000"/>
                </a:solidFill>
                <a:latin typeface="Calibri"/>
                <a:ea typeface="Calibri"/>
                <a:cs typeface="Calibri"/>
                <a:sym typeface="Calibri"/>
              </a:rPr>
              <a:t>.</a:t>
            </a:r>
          </a:p>
          <a:p>
            <a:pPr marL="0" marR="0" lvl="0" indent="228600" algn="l" rtl="0">
              <a:lnSpc>
                <a:spcPct val="115000"/>
              </a:lnSpc>
              <a:spcBef>
                <a:spcPts val="1000"/>
              </a:spcBef>
              <a:spcAft>
                <a:spcPts val="0"/>
              </a:spcAft>
              <a:buClr>
                <a:srgbClr val="000000"/>
              </a:buClr>
              <a:buFont typeface="Calibri"/>
              <a:buNone/>
            </a:pPr>
            <a:endParaRPr sz="3600" b="1" i="0" u="none" strike="noStrike" cap="none" baseline="0">
              <a:solidFill>
                <a:srgbClr val="000000"/>
              </a:solidFill>
              <a:latin typeface="Calibri"/>
              <a:ea typeface="Calibri"/>
              <a:cs typeface="Calibri"/>
              <a:sym typeface="Calibri"/>
            </a:endParaRPr>
          </a:p>
          <a:p>
            <a:pPr marL="0" marR="0" lvl="0" indent="0" algn="l" rtl="0">
              <a:lnSpc>
                <a:spcPct val="115000"/>
              </a:lnSpc>
              <a:spcBef>
                <a:spcPts val="1000"/>
              </a:spcBef>
              <a:spcAft>
                <a:spcPts val="0"/>
              </a:spcAft>
              <a:buClr>
                <a:srgbClr val="000000"/>
              </a:buClr>
              <a:buSzPct val="100000"/>
              <a:buFont typeface="Calibri"/>
              <a:buAutoNum type="arabicPeriod"/>
            </a:pPr>
            <a:r>
              <a:rPr lang="en-US" sz="3600" b="0" i="0" u="none" strike="noStrike" cap="none" baseline="0">
                <a:solidFill>
                  <a:srgbClr val="000000"/>
                </a:solidFill>
                <a:latin typeface="Calibri"/>
                <a:ea typeface="Calibri"/>
                <a:cs typeface="Calibri"/>
                <a:sym typeface="Calibri"/>
              </a:rPr>
              <a:t>Επαναλάβετε την ίδια διαδικασία σε όρθια στάση. Καλό θα είναι η διαδικασία να γίνεται στη διάρκεια του ντους , καθώς το σαπούνι βοηθάει τα δάχτυλα να γλιστρούν καλύτερα.</a:t>
            </a:r>
          </a:p>
          <a:p>
            <a:pPr marR="0" lvl="0" algn="l" rtl="0">
              <a:lnSpc>
                <a:spcPct val="115000"/>
              </a:lnSpc>
              <a:spcBef>
                <a:spcPts val="1000"/>
              </a:spcBef>
              <a:spcAft>
                <a:spcPts val="0"/>
              </a:spcAft>
              <a:buNone/>
            </a:pPr>
            <a:endParaRPr sz="3600">
              <a:latin typeface="Calibri"/>
              <a:ea typeface="Calibri"/>
              <a:cs typeface="Calibri"/>
              <a:sym typeface="Calibri"/>
            </a:endParaRPr>
          </a:p>
          <a:p>
            <a:pPr marL="0" marR="0" lvl="0" indent="0" algn="l" rtl="0">
              <a:lnSpc>
                <a:spcPct val="100000"/>
              </a:lnSpc>
              <a:spcBef>
                <a:spcPts val="1000"/>
              </a:spcBef>
              <a:spcAft>
                <a:spcPts val="0"/>
              </a:spcAft>
              <a:buClr>
                <a:srgbClr val="000000"/>
              </a:buClr>
              <a:buSzPct val="61111"/>
              <a:buFont typeface="Arial"/>
              <a:buNone/>
            </a:pPr>
            <a:r>
              <a:rPr lang="en-US" sz="1800" b="1">
                <a:solidFill>
                  <a:schemeClr val="dk1"/>
                </a:solidFill>
              </a:rPr>
              <a:t>Μεγάλη σημασία έχει οποιαδήποτε ανωμαλία παρατηρηθεί στον ένα ΜΟΝΟ μαστό.</a:t>
            </a:r>
          </a:p>
          <a:p>
            <a:pPr marL="0" marR="0" lvl="0" indent="0" algn="l" rtl="0">
              <a:lnSpc>
                <a:spcPct val="100000"/>
              </a:lnSpc>
              <a:spcBef>
                <a:spcPts val="1000"/>
              </a:spcBef>
              <a:spcAft>
                <a:spcPts val="0"/>
              </a:spcAft>
              <a:buClr>
                <a:srgbClr val="000000"/>
              </a:buClr>
              <a:buSzPct val="100000"/>
              <a:buFont typeface="Arial"/>
              <a:buNone/>
            </a:pPr>
            <a:r>
              <a:rPr lang="en-US" sz="1100">
                <a:solidFill>
                  <a:schemeClr val="dk1"/>
                </a:solidFill>
              </a:rPr>
              <a:t> </a:t>
            </a:r>
          </a:p>
          <a:p>
            <a:pPr marL="0" marR="0" lvl="0" indent="0" algn="l" rtl="0">
              <a:lnSpc>
                <a:spcPct val="100000"/>
              </a:lnSpc>
              <a:spcBef>
                <a:spcPts val="1000"/>
              </a:spcBef>
              <a:spcAft>
                <a:spcPts val="0"/>
              </a:spcAft>
              <a:buNone/>
            </a:pPr>
            <a:endParaRPr sz="3600">
              <a:latin typeface="Calibri"/>
              <a:ea typeface="Calibri"/>
              <a:cs typeface="Calibri"/>
              <a:sym typeface="Calibri"/>
            </a:endParaRPr>
          </a:p>
        </p:txBody>
      </p:sp>
      <p:pic>
        <p:nvPicPr>
          <p:cNvPr id="98" name="Shape 98"/>
          <p:cNvPicPr preferRelativeResize="0"/>
          <p:nvPr/>
        </p:nvPicPr>
        <p:blipFill rotWithShape="1">
          <a:blip r:embed="rId7">
            <a:alphaModFix/>
          </a:blip>
          <a:srcRect/>
          <a:stretch/>
        </p:blipFill>
        <p:spPr>
          <a:xfrm>
            <a:off x="25975837" y="6905900"/>
            <a:ext cx="3162300" cy="3764099"/>
          </a:xfrm>
          <a:prstGeom prst="rect">
            <a:avLst/>
          </a:prstGeom>
          <a:noFill/>
          <a:ln>
            <a:noFill/>
          </a:ln>
        </p:spPr>
      </p:pic>
      <p:pic>
        <p:nvPicPr>
          <p:cNvPr id="99" name="Shape 99"/>
          <p:cNvPicPr preferRelativeResize="0"/>
          <p:nvPr/>
        </p:nvPicPr>
        <p:blipFill rotWithShape="1">
          <a:blip r:embed="rId8">
            <a:alphaModFix/>
          </a:blip>
          <a:srcRect/>
          <a:stretch/>
        </p:blipFill>
        <p:spPr>
          <a:xfrm>
            <a:off x="14589200" y="11663600"/>
            <a:ext cx="3127500" cy="3759300"/>
          </a:xfrm>
          <a:prstGeom prst="rect">
            <a:avLst/>
          </a:prstGeom>
          <a:noFill/>
          <a:ln>
            <a:noFill/>
          </a:ln>
        </p:spPr>
      </p:pic>
      <p:pic>
        <p:nvPicPr>
          <p:cNvPr id="100" name="Shape 100"/>
          <p:cNvPicPr preferRelativeResize="0"/>
          <p:nvPr/>
        </p:nvPicPr>
        <p:blipFill rotWithShape="1">
          <a:blip r:embed="rId9">
            <a:alphaModFix/>
          </a:blip>
          <a:srcRect/>
          <a:stretch/>
        </p:blipFill>
        <p:spPr>
          <a:xfrm>
            <a:off x="26038537" y="15422887"/>
            <a:ext cx="3036900" cy="3759300"/>
          </a:xfrm>
          <a:prstGeom prst="rect">
            <a:avLst/>
          </a:prstGeom>
          <a:noFill/>
          <a:ln>
            <a:noFill/>
          </a:ln>
        </p:spPr>
      </p:pic>
      <p:pic>
        <p:nvPicPr>
          <p:cNvPr id="101" name="Shape 101"/>
          <p:cNvPicPr preferRelativeResize="0"/>
          <p:nvPr/>
        </p:nvPicPr>
        <p:blipFill rotWithShape="1">
          <a:blip r:embed="rId10">
            <a:alphaModFix/>
          </a:blip>
          <a:srcRect/>
          <a:stretch/>
        </p:blipFill>
        <p:spPr>
          <a:xfrm>
            <a:off x="14668700" y="20288775"/>
            <a:ext cx="2968499" cy="3759300"/>
          </a:xfrm>
          <a:prstGeom prst="rect">
            <a:avLst/>
          </a:prstGeom>
          <a:noFill/>
          <a:ln>
            <a:noFill/>
          </a:ln>
        </p:spPr>
      </p:pic>
      <p:pic>
        <p:nvPicPr>
          <p:cNvPr id="102" name="Shape 102"/>
          <p:cNvPicPr preferRelativeResize="0"/>
          <p:nvPr/>
        </p:nvPicPr>
        <p:blipFill>
          <a:blip r:embed="rId11">
            <a:alphaModFix/>
          </a:blip>
          <a:stretch>
            <a:fillRect/>
          </a:stretch>
        </p:blipFill>
        <p:spPr>
          <a:xfrm>
            <a:off x="17716700" y="35377650"/>
            <a:ext cx="10270700" cy="4192549"/>
          </a:xfrm>
          <a:prstGeom prst="rect">
            <a:avLst/>
          </a:prstGeom>
          <a:noFill/>
          <a:ln>
            <a:noFill/>
          </a:ln>
        </p:spPr>
      </p:pic>
      <p:sp>
        <p:nvSpPr>
          <p:cNvPr id="103" name="Shape 103"/>
          <p:cNvSpPr txBox="1"/>
          <p:nvPr/>
        </p:nvSpPr>
        <p:spPr>
          <a:xfrm>
            <a:off x="15139912" y="41613137"/>
            <a:ext cx="15135300" cy="11541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000000"/>
              </a:buClr>
              <a:buSzPct val="25000"/>
              <a:buFont typeface="Arial"/>
              <a:buNone/>
            </a:pPr>
            <a:r>
              <a:rPr lang="en-US" sz="2300" b="0" i="0" u="none" strike="noStrike" cap="none" baseline="0">
                <a:solidFill>
                  <a:srgbClr val="000000"/>
                </a:solidFill>
                <a:latin typeface="Arial"/>
                <a:ea typeface="Arial"/>
                <a:cs typeface="Arial"/>
                <a:sym typeface="Arial"/>
              </a:rPr>
              <a:t>Επιμέλεια: Ασημακοπούλου Ελένη, Ζαβερδινού Μαριάνθη, Νομικού Άννα, Παντιώρα Θεοδώρα, Τριαντογιάννη Άννα-Μαρία, Τσαρπάλα Βασιλική, Φιφλή Πολυξένη, Χαριτίδου Μαριλένα, Χαρίτου Αναστασία, Χούσου Στυλιανή </a:t>
            </a:r>
          </a:p>
          <a:p>
            <a:pPr marL="0" marR="0" lvl="0" indent="0" algn="l" rtl="0">
              <a:lnSpc>
                <a:spcPct val="100000"/>
              </a:lnSpc>
              <a:spcBef>
                <a:spcPts val="0"/>
              </a:spcBef>
              <a:spcAft>
                <a:spcPts val="0"/>
              </a:spcAft>
              <a:buClr>
                <a:srgbClr val="000000"/>
              </a:buClr>
              <a:buSzPct val="25000"/>
              <a:buFont typeface="Arial"/>
              <a:buNone/>
            </a:pPr>
            <a:r>
              <a:rPr lang="en-US" sz="2300" b="0" i="0" u="none" strike="noStrike" cap="none" baseline="0">
                <a:solidFill>
                  <a:srgbClr val="000000"/>
                </a:solidFill>
                <a:latin typeface="Arial"/>
                <a:ea typeface="Arial"/>
                <a:cs typeface="Arial"/>
                <a:sym typeface="Arial"/>
              </a:rPr>
              <a:t>                                                            ΤΕΙ Αθήνας, Τμήμα Μαιευτικής 2015</a:t>
            </a:r>
          </a:p>
        </p:txBody>
      </p:sp>
      <p:pic>
        <p:nvPicPr>
          <p:cNvPr id="104" name="Shape 104"/>
          <p:cNvPicPr preferRelativeResize="0"/>
          <p:nvPr/>
        </p:nvPicPr>
        <p:blipFill>
          <a:blip r:embed="rId12">
            <a:alphaModFix/>
          </a:blip>
          <a:stretch>
            <a:fillRect/>
          </a:stretch>
        </p:blipFill>
        <p:spPr>
          <a:xfrm>
            <a:off x="2067850" y="210125"/>
            <a:ext cx="4191000" cy="4191000"/>
          </a:xfrm>
          <a:prstGeom prst="rect">
            <a:avLst/>
          </a:prstGeom>
          <a:noFill/>
          <a:ln>
            <a:noFill/>
          </a:ln>
        </p:spPr>
      </p:pic>
    </p:spTree>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Θέμα του Office">
  <a:themeElements>
    <a:clrScheme name="Αφθονία">
      <a:dk1>
        <a:srgbClr val="000000"/>
      </a:dk1>
      <a:lt1>
        <a:srgbClr val="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579</Words>
  <Application>Microsoft Office PowerPoint</Application>
  <PresentationFormat>Προσαρμογή</PresentationFormat>
  <Paragraphs>57</Paragraphs>
  <Slides>1</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vt:i4>
      </vt:variant>
    </vt:vector>
  </HeadingPairs>
  <TitlesOfParts>
    <vt:vector size="2" baseType="lpstr">
      <vt:lpstr>Θέμα του Office</vt:lpstr>
      <vt:lpstr>ΑΣΚΗΣΕΙΣ KEGEL Άσκηση 1: ‘Οταν νιώθετε την ανάγκη για ούρηση, προσπαθήστε να κρατήσετε τα ούρα, όπως όταν δεν υπάρχει διαθέσιμη τουαλέτα.  Άσκηση 2: Κατά την ούρηση, σταματήστε για λίγο τη ροή των ούρων και έπειτα αφήστε μία μικρή ποσότητα να διαφύγει ξανά. Επαναλάβετε έως ότου αδειάσει η κύστη.  ‘Ασκηση 3: Με άδεια ουροδόχο κύστη συσπάστε τους μύες του πυελικού εδάφους για 3-10 δευτερόλεπτα. Χαλαρώστε μεταξύ των συσπάσεων για 10 δεύτερα.   Κάνετε 10 επαναλήψεις για 3-5 φορές τη μέρα.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ΑΣΚΗΣΕΙΣ KEGEL Άσκηση 1: ‘Οταν νιώθετε την ανάγκη για ούρηση, προσπαθήστε να κρατήσετε τα ούρα, όπως όταν δεν υπάρχει διαθέσιμη τουαλέτα.  Άσκηση 2: Κατά την ούρηση, σταματήστε για λίγο τη ροή των ούρων και έπειτα αφήστε μία μικρή ποσότητα να διαφύγει ξανά. Επαναλάβετε έως ότου αδειάσει η κύστη.  ‘Ασκηση 3: Με άδεια ουροδόχο κύστη συσπάστε τους μύες του πυελικού εδάφους για 3-10 δευτερόλεπτα. Χαλαρώστε μεταξύ των συσπάσεων για 10 δεύτερα.   Κάνετε 10 επαναλήψεις για 3-5 φορές τη μέρα. </dc:title>
  <cp:lastModifiedBy>Anna</cp:lastModifiedBy>
  <cp:revision>1</cp:revision>
  <dcterms:modified xsi:type="dcterms:W3CDTF">2015-01-21T00:38:21Z</dcterms:modified>
</cp:coreProperties>
</file>