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4" r:id="rId3"/>
    <p:sldId id="322" r:id="rId4"/>
    <p:sldId id="323" r:id="rId5"/>
    <p:sldId id="324" r:id="rId6"/>
    <p:sldId id="315" r:id="rId7"/>
    <p:sldId id="321" r:id="rId8"/>
    <p:sldId id="316" r:id="rId9"/>
    <p:sldId id="317" r:id="rId10"/>
    <p:sldId id="318" r:id="rId11"/>
    <p:sldId id="319" r:id="rId12"/>
    <p:sldId id="320" r:id="rId13"/>
    <p:sldId id="257" r:id="rId14"/>
    <p:sldId id="262" r:id="rId15"/>
    <p:sldId id="264" r:id="rId16"/>
    <p:sldId id="265" r:id="rId17"/>
    <p:sldId id="313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 varScale="1">
        <p:scale>
          <a:sx n="107" d="100"/>
          <a:sy n="107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ex\Desktop\square-gray-texture-backgrounds-wallpapers-square-gray-texture-backgrou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4"/>
            <a:ext cx="9169670" cy="68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/>
          <p:cNvSpPr/>
          <p:nvPr userDrawn="1"/>
        </p:nvSpPr>
        <p:spPr>
          <a:xfrm>
            <a:off x="107504" y="116632"/>
            <a:ext cx="8928992" cy="1152128"/>
          </a:xfrm>
          <a:prstGeom prst="roundRect">
            <a:avLst/>
          </a:prstGeom>
          <a:solidFill>
            <a:schemeClr val="bg1"/>
          </a:solidFill>
          <a:ln w="25400" cmpd="dbl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ounded Rectangle 4"/>
          <p:cNvSpPr/>
          <p:nvPr userDrawn="1"/>
        </p:nvSpPr>
        <p:spPr>
          <a:xfrm>
            <a:off x="107504" y="1412776"/>
            <a:ext cx="8928992" cy="5328592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35" y="1556792"/>
            <a:ext cx="8229600" cy="518457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223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προσώπου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91663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Peeling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Βασιλική Ράϊκου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Υπεύθυνη Εργαστηρίου</a:t>
            </a:r>
            <a:r>
              <a:rPr lang="en-US" sz="2400" dirty="0" smtClean="0"/>
              <a:t>: </a:t>
            </a:r>
            <a:r>
              <a:rPr lang="el-GR" sz="2400" dirty="0" smtClean="0"/>
              <a:t>Βασιλική Κεφαλά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Χημικά </a:t>
            </a:r>
            <a:r>
              <a:rPr lang="en-US" dirty="0" smtClean="0"/>
              <a:t>peeling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Λέγοντας peeling εννοούμε την εφαρμογή ενός ή περισσότερων κερατολυτικών παραγόντων που σαν αποτέλεσμα έχουν να καταστρέφουν στρώματα της επιδερμίδας ή και του δέρματος ακόμα.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35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Κύριες ουσίες που χρησιμοποιούνται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Άλφα-υδροξυ-οξέα</a:t>
            </a:r>
          </a:p>
          <a:p>
            <a:r>
              <a:rPr lang="el-GR" dirty="0" smtClean="0"/>
              <a:t>ΑΗΑ</a:t>
            </a:r>
            <a:endParaRPr lang="el-GR" dirty="0"/>
          </a:p>
          <a:p>
            <a:r>
              <a:rPr lang="el-GR" dirty="0" smtClean="0"/>
              <a:t>Άλφα-κετο-ξέα</a:t>
            </a:r>
            <a:endParaRPr lang="el-GR" dirty="0"/>
          </a:p>
          <a:p>
            <a:r>
              <a:rPr lang="en-US" dirty="0" smtClean="0"/>
              <a:t>Resorcinol</a:t>
            </a:r>
            <a:endParaRPr lang="en-US" dirty="0"/>
          </a:p>
          <a:p>
            <a:r>
              <a:rPr lang="en-US" dirty="0" smtClean="0"/>
              <a:t>Jessner’s </a:t>
            </a:r>
            <a:r>
              <a:rPr lang="en-US" dirty="0"/>
              <a:t>solution</a:t>
            </a:r>
          </a:p>
          <a:p>
            <a:r>
              <a:rPr lang="el-GR" dirty="0" smtClean="0"/>
              <a:t>Τριχλωροοξεικό </a:t>
            </a:r>
            <a:r>
              <a:rPr lang="el-GR" dirty="0"/>
              <a:t>οξύ (</a:t>
            </a:r>
            <a:r>
              <a:rPr lang="en-US" dirty="0"/>
              <a:t>TCA)</a:t>
            </a:r>
          </a:p>
          <a:p>
            <a:r>
              <a:rPr lang="el-GR" dirty="0" smtClean="0"/>
              <a:t>Φαινόλη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75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Πότε εφαρμόζεται το χημικό </a:t>
            </a:r>
            <a:r>
              <a:rPr lang="en-US" dirty="0" smtClean="0"/>
              <a:t>peeling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Ακτινική κεράτωση</a:t>
            </a:r>
          </a:p>
          <a:p>
            <a:r>
              <a:rPr lang="el-GR" dirty="0" smtClean="0"/>
              <a:t>Δυσχρωμίες</a:t>
            </a:r>
            <a:endParaRPr lang="el-GR" dirty="0"/>
          </a:p>
          <a:p>
            <a:r>
              <a:rPr lang="el-GR" dirty="0" smtClean="0"/>
              <a:t>Ουλές</a:t>
            </a:r>
            <a:endParaRPr lang="el-GR" dirty="0"/>
          </a:p>
          <a:p>
            <a:r>
              <a:rPr lang="el-GR" dirty="0" smtClean="0"/>
              <a:t>Ακμή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81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Ράϊκου 2014</a:t>
            </a:r>
            <a:r>
              <a:rPr lang="el-GR" sz="2000" dirty="0"/>
              <a:t>. Βασιλική Ράϊκου. </a:t>
            </a:r>
            <a:r>
              <a:rPr lang="el-GR" sz="2000" dirty="0" smtClean="0"/>
              <a:t>«Αισθητική προσώπου Ι- Ε</a:t>
            </a:r>
            <a:r>
              <a:rPr lang="en-US" sz="2000" dirty="0" smtClean="0"/>
              <a:t>. </a:t>
            </a:r>
            <a:r>
              <a:rPr lang="el-GR" sz="2000" dirty="0" smtClean="0"/>
              <a:t>Ενότητα </a:t>
            </a:r>
            <a:r>
              <a:rPr lang="en-US" sz="2000" dirty="0"/>
              <a:t>7</a:t>
            </a:r>
            <a:r>
              <a:rPr lang="el-GR" sz="2000" dirty="0" smtClean="0"/>
              <a:t>: </a:t>
            </a:r>
            <a:r>
              <a:rPr lang="en-US" sz="2000" dirty="0" smtClean="0"/>
              <a:t>Peeling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08823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Πήλινγκ (peeling) είναι η απομάκρυνση του εξωτερικού στρώματος της επιδερμίδας με σύγχρονη απομάκρυνση των νεκρών κυττάρων αυτής.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66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Peeling </a:t>
            </a:r>
            <a:r>
              <a:rPr lang="en-US" sz="3200" b="0" dirty="0" smtClean="0"/>
              <a:t>1/3</a:t>
            </a:r>
            <a:endParaRPr lang="el-GR" sz="3200" b="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31528"/>
            <a:ext cx="8229600" cy="4636394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58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Peeling </a:t>
            </a:r>
            <a:r>
              <a:rPr lang="en-US" sz="3200" b="0" dirty="0" smtClean="0"/>
              <a:t>2/3</a:t>
            </a:r>
            <a:endParaRPr lang="el-GR" sz="32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31528"/>
            <a:ext cx="8229600" cy="4636394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69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Peeling </a:t>
            </a:r>
            <a:r>
              <a:rPr lang="en-US" sz="3200" b="0" dirty="0"/>
              <a:t>3</a:t>
            </a:r>
            <a:r>
              <a:rPr lang="en-US" sz="3200" b="0" dirty="0" smtClean="0"/>
              <a:t>/3</a:t>
            </a:r>
            <a:endParaRPr lang="el-GR" sz="3200" b="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31528"/>
            <a:ext cx="8229600" cy="4636394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8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γίνεται;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Αυτό μπορεί να γίνει με τη βοήθεια φυσικών ή χημικών προϊόντων, τα οποία έχουν την ιδιότητα να μαλακώνουν τα νεκρά κερατινοποιημένα κύτταρα και να διευκολύνεται έτσι η απομάκρυνσή τους.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12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</a:t>
            </a:r>
            <a:r>
              <a:rPr lang="en-US" dirty="0" smtClean="0"/>
              <a:t>peeling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Τα peelings μπορούν να χωριστούν σε </a:t>
            </a:r>
            <a:r>
              <a:rPr lang="el-GR" dirty="0" smtClean="0"/>
              <a:t>τρεις κατηγορίες:</a:t>
            </a:r>
            <a:endParaRPr lang="el-GR" dirty="0"/>
          </a:p>
          <a:p>
            <a:r>
              <a:rPr lang="el-GR" dirty="0" smtClean="0"/>
              <a:t>Βιολογικά </a:t>
            </a:r>
            <a:r>
              <a:rPr lang="el-GR" dirty="0"/>
              <a:t>(περιέχουν φυσικά συστατικά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Χημικά </a:t>
            </a:r>
            <a:r>
              <a:rPr lang="el-GR" dirty="0"/>
              <a:t>(περιέχουν χημικά συστατικά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Ιατρικά.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12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Πότε εφαρμόζεται;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Προβληματικά νεανικά δέρματα, με φραγμένους πόρους, φαγέσωρες και υπερέκκριση των σμηγματογόνων </a:t>
            </a:r>
            <a:r>
              <a:rPr lang="el-GR" dirty="0" smtClean="0"/>
              <a:t>αδένων.</a:t>
            </a:r>
            <a:endParaRPr lang="el-GR" dirty="0"/>
          </a:p>
          <a:p>
            <a:endParaRPr lang="el-GR" dirty="0"/>
          </a:p>
          <a:p>
            <a:r>
              <a:rPr lang="el-GR" dirty="0"/>
              <a:t>Ωχρά δέρματα, τα οποία χρειάζονται </a:t>
            </a:r>
            <a:r>
              <a:rPr lang="el-GR" dirty="0" smtClean="0"/>
              <a:t>τόνωση.</a:t>
            </a:r>
            <a:endParaRPr lang="el-GR" dirty="0"/>
          </a:p>
          <a:p>
            <a:endParaRPr lang="el-GR" dirty="0"/>
          </a:p>
          <a:p>
            <a:r>
              <a:rPr lang="el-GR" dirty="0"/>
              <a:t>Σημάδια και δυσχρωμίες από </a:t>
            </a:r>
            <a:r>
              <a:rPr lang="el-GR" dirty="0" smtClean="0"/>
              <a:t>ακμή.</a:t>
            </a:r>
            <a:endParaRPr lang="el-GR" dirty="0"/>
          </a:p>
          <a:p>
            <a:endParaRPr lang="el-GR" dirty="0"/>
          </a:p>
          <a:p>
            <a:r>
              <a:rPr lang="el-GR" dirty="0"/>
              <a:t>Φρεσκάρισμα και καθάρισμα σε κανονικά και μικτά </a:t>
            </a:r>
            <a:r>
              <a:rPr lang="el-GR" dirty="0" smtClean="0"/>
              <a:t>δέρματα.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3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Πότε δεν εφαρμόζεται;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Υπερευαίσθητα </a:t>
            </a:r>
            <a:r>
              <a:rPr lang="el-GR" dirty="0" smtClean="0"/>
              <a:t>δέρματα.</a:t>
            </a:r>
            <a:endParaRPr lang="el-GR" dirty="0"/>
          </a:p>
          <a:p>
            <a:r>
              <a:rPr lang="el-GR" dirty="0" smtClean="0"/>
              <a:t>Πολύ </a:t>
            </a:r>
            <a:r>
              <a:rPr lang="el-GR" dirty="0"/>
              <a:t>ξηρά και αφυδατωμένα </a:t>
            </a:r>
            <a:r>
              <a:rPr lang="el-GR" dirty="0" smtClean="0"/>
              <a:t>δέρματα.</a:t>
            </a:r>
            <a:endParaRPr lang="el-GR" dirty="0"/>
          </a:p>
          <a:p>
            <a:r>
              <a:rPr lang="el-GR" dirty="0" smtClean="0"/>
              <a:t>Ώριμα </a:t>
            </a:r>
            <a:r>
              <a:rPr lang="el-GR" dirty="0" smtClean="0"/>
              <a:t>δέρματα.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26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υποδειγμα_εξωφυλλων_οροι_τριτων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υποδειγμα_εξωφυλλων_οροι_τριτων</Template>
  <TotalTime>48</TotalTime>
  <Words>801</Words>
  <Application>Microsoft Office PowerPoint</Application>
  <PresentationFormat>Προβολή στην οθόνη (4:3)</PresentationFormat>
  <Paragraphs>116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υποδειγμα_εξωφυλλων_οροι_τριτων</vt:lpstr>
      <vt:lpstr>Αισθητική προσώπου Ι (Ε)</vt:lpstr>
      <vt:lpstr>Ορισμός</vt:lpstr>
      <vt:lpstr>Peeling 1/3</vt:lpstr>
      <vt:lpstr>Peeling 2/3</vt:lpstr>
      <vt:lpstr>Peeling 3/3</vt:lpstr>
      <vt:lpstr>Πως γίνεται;</vt:lpstr>
      <vt:lpstr>Κατηγορίες peeling</vt:lpstr>
      <vt:lpstr>Πότε εφαρμόζεται;</vt:lpstr>
      <vt:lpstr>Πότε δεν εφαρμόζεται;</vt:lpstr>
      <vt:lpstr>Χημικά peeling</vt:lpstr>
      <vt:lpstr>Κύριες ουσίες που χρησιμοποιούνται</vt:lpstr>
      <vt:lpstr>Πότε εφαρμόζεται το χημικό peeling;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Ιστολογία ΙΙ</dc:title>
  <dc:creator>opencourses@teiath.gr</dc:creator>
  <cp:lastModifiedBy>fkaram2</cp:lastModifiedBy>
  <cp:revision>14</cp:revision>
  <dcterms:created xsi:type="dcterms:W3CDTF">2015-01-23T13:48:41Z</dcterms:created>
  <dcterms:modified xsi:type="dcterms:W3CDTF">2015-06-12T10:57:40Z</dcterms:modified>
</cp:coreProperties>
</file>