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7" r:id="rId19"/>
    <p:sldId id="262" r:id="rId20"/>
    <p:sldId id="264" r:id="rId21"/>
    <p:sldId id="281" r:id="rId22"/>
    <p:sldId id="282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2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9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2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4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3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5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1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7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Σχεδίαση καμπύλων σχεδίου Ναυπηγικών Γραμμών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Ναυπηγικό Σχέδιο : Επίπεδο Ισάλων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(6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6)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021169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077526"/>
            <a:ext cx="44644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και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ακροπρυμναίο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σημείο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0162" y="557009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79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004A82"/>
                </a:solidFill>
              </a:rPr>
              <a:t>Ναυπηγικό Σχέδιο: Καμπύλες Τομών Διαμήκων Επιπέδων – Αντιστοιχία Σημείων Στα Τρία Επίπεδα</a:t>
            </a:r>
            <a:endParaRPr lang="el-GR" sz="3200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116433" cy="420111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43561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Παρουσιάζεται στα τρία επίπεδα η αντιστοιχία των σημείων τομής του διαμήκους επιπέδου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IV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με νομείς, ισάλους, καμπύλη κουπαστής και καμπύλη καταστρώματος.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39495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26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004A82"/>
                </a:solidFill>
              </a:rPr>
              <a:t>Ναυπηγικό Σχέδιο: Καμπύλες Τομών Διαμήκων Επιπέδων </a:t>
            </a:r>
            <a:r>
              <a:rPr lang="el-GR" sz="3200" dirty="0">
                <a:solidFill>
                  <a:srgbClr val="004A82"/>
                </a:solidFill>
              </a:rPr>
              <a:t>– </a:t>
            </a:r>
            <a:r>
              <a:rPr lang="el-GR" sz="3200" dirty="0" smtClean="0">
                <a:solidFill>
                  <a:srgbClr val="004A82"/>
                </a:solidFill>
              </a:rPr>
              <a:t>Αντιστοιχία Σημείων </a:t>
            </a:r>
            <a:r>
              <a:rPr lang="el-GR" sz="3200" dirty="0">
                <a:solidFill>
                  <a:srgbClr val="004A82"/>
                </a:solidFill>
              </a:rPr>
              <a:t>Στα </a:t>
            </a:r>
            <a:r>
              <a:rPr lang="el-GR" sz="3200" dirty="0" smtClean="0">
                <a:solidFill>
                  <a:srgbClr val="004A82"/>
                </a:solidFill>
              </a:rPr>
              <a:t>Τρία Επίπεδα</a:t>
            </a:r>
            <a:br>
              <a:rPr lang="el-GR" sz="3200" dirty="0" smtClean="0">
                <a:solidFill>
                  <a:srgbClr val="004A82"/>
                </a:solidFill>
              </a:rPr>
            </a:br>
            <a:r>
              <a:rPr lang="el-GR" sz="3000" b="0" dirty="0" smtClean="0">
                <a:solidFill>
                  <a:srgbClr val="004A82"/>
                </a:solidFill>
              </a:rPr>
              <a:t>(Πρωραία Περιοχή)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666575"/>
            <a:ext cx="8229600" cy="410091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613479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Παρουσιάζεται στα τρία επίπεδα η αντιστοιχία των σημείων τομής του διαμήκους επιπέδου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IV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με νομείς, ισάλους, καμπύλη κουπαστής και καμπύλη καταστρώματος.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52099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99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004A82"/>
                </a:solidFill>
              </a:rPr>
              <a:t>Σχέδιο </a:t>
            </a:r>
            <a:r>
              <a:rPr lang="el-GR" sz="3600" dirty="0" err="1" smtClean="0">
                <a:solidFill>
                  <a:srgbClr val="004A82"/>
                </a:solidFill>
              </a:rPr>
              <a:t>Ναυπηγικών</a:t>
            </a:r>
            <a:r>
              <a:rPr lang="el-GR" sz="3600" dirty="0" smtClean="0">
                <a:solidFill>
                  <a:srgbClr val="004A82"/>
                </a:solidFill>
              </a:rPr>
              <a:t> Γραμμών : Καμπύλη Καταστρώματος Στην Πλευρά Στο Εγκάρσιο</a:t>
            </a:r>
            <a:endParaRPr lang="el-GR" sz="3600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4965"/>
            <a:ext cx="7573432" cy="379147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68113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Τα σημεία μεταφέρονται από το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διαμήκες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επίπεδο στο εγκάρσιο επίπεδο στα ίδια ύψη ή/και αντίστροφα.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Τα σημεία του καταστρώματος είναι αυτά της καμπύλης του καταστρώματος στην πλευρά.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848" y="510794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53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Σχέδιο </a:t>
            </a:r>
            <a:r>
              <a:rPr lang="el-GR" dirty="0" err="1" smtClean="0">
                <a:solidFill>
                  <a:srgbClr val="004A82"/>
                </a:solidFill>
              </a:rPr>
              <a:t>Ναυπηγικών</a:t>
            </a:r>
            <a:r>
              <a:rPr lang="el-GR" dirty="0" smtClean="0">
                <a:solidFill>
                  <a:srgbClr val="004A82"/>
                </a:solidFill>
              </a:rPr>
              <a:t> Γραμμών: Καμπύλη Παραπέτου (Κουπαστή)  Στο Εγκάρσιο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04" y="1340768"/>
            <a:ext cx="8114479" cy="405419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626013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 σημεία μεταφέρονται από το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διαμήκες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επίπεδο στο εγκάρσιο επίπεδο στα ίδια ύψη ή/και αντίστροφα.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2960" y="522304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68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004A82"/>
                </a:solidFill>
              </a:rPr>
              <a:t>Σχέδιο </a:t>
            </a:r>
            <a:r>
              <a:rPr lang="el-GR" sz="3200" dirty="0" err="1" smtClean="0">
                <a:solidFill>
                  <a:srgbClr val="004A82"/>
                </a:solidFill>
              </a:rPr>
              <a:t>Ναυπηγικών</a:t>
            </a:r>
            <a:r>
              <a:rPr lang="el-GR" sz="3200" dirty="0" smtClean="0">
                <a:solidFill>
                  <a:srgbClr val="004A82"/>
                </a:solidFill>
              </a:rPr>
              <a:t> Γραμμών: Καμπύλη Καταστρώματος Στην Πλευρά Στο Οριζόντιο Επίπεδο</a:t>
            </a:r>
            <a:endParaRPr lang="el-GR" sz="3200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6" y="1556792"/>
            <a:ext cx="8164064" cy="298174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373216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ημιπλάτη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είναι της καμπύλης του καταστρώματος στην πλευρά.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56157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28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/>
              <a:t>casd</a:t>
            </a:r>
            <a:r>
              <a:rPr lang="el-GR" sz="2000" dirty="0" smtClean="0"/>
              <a:t>. Ενότητα 5</a:t>
            </a:r>
            <a:r>
              <a:rPr lang="en-US" sz="2000" dirty="0" smtClean="0"/>
              <a:t>:</a:t>
            </a:r>
            <a:r>
              <a:rPr lang="el-GR" sz="2000" dirty="0"/>
              <a:t> Σχεδίαση καμπύλων σχεδίου Ναυπηγικών </a:t>
            </a:r>
            <a:r>
              <a:rPr lang="el-GR" sz="2000" dirty="0" smtClean="0"/>
              <a:t>Γραμμών».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Ναυπηγικ</a:t>
            </a:r>
            <a:r>
              <a:rPr lang="el-GR" dirty="0">
                <a:solidFill>
                  <a:srgbClr val="004A82"/>
                </a:solidFill>
              </a:rPr>
              <a:t>ό</a:t>
            </a:r>
            <a:r>
              <a:rPr lang="el-GR" dirty="0" smtClean="0">
                <a:solidFill>
                  <a:srgbClr val="004A82"/>
                </a:solidFill>
              </a:rPr>
              <a:t>   Σχέδιο</a:t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Παρουσίαση </a:t>
            </a:r>
            <a:r>
              <a:rPr lang="el-GR" dirty="0" err="1" smtClean="0">
                <a:solidFill>
                  <a:srgbClr val="004A82"/>
                </a:solidFill>
              </a:rPr>
              <a:t>Ναυπηγικών</a:t>
            </a:r>
            <a:r>
              <a:rPr lang="el-GR" dirty="0" smtClean="0">
                <a:solidFill>
                  <a:srgbClr val="004A82"/>
                </a:solidFill>
              </a:rPr>
              <a:t> Γραμμών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88840"/>
            <a:ext cx="8229600" cy="319179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18063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15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Πίνακας </a:t>
            </a:r>
            <a:r>
              <a:rPr lang="el-GR" dirty="0" err="1" smtClean="0">
                <a:solidFill>
                  <a:srgbClr val="004A82"/>
                </a:solidFill>
              </a:rPr>
              <a:t>Ημιπλατών</a:t>
            </a:r>
            <a:r>
              <a:rPr lang="el-GR" dirty="0" smtClean="0">
                <a:solidFill>
                  <a:srgbClr val="004A82"/>
                </a:solidFill>
              </a:rPr>
              <a:t>: Νομείς Πλώρης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258534" cy="382005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711084"/>
                  </p:ext>
                </p:extLst>
              </p:nvPr>
            </p:nvGraphicFramePr>
            <p:xfrm>
              <a:off x="5744816" y="2044040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34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742401"/>
                  </p:ext>
                </p:extLst>
              </p:nvPr>
            </p:nvGraphicFramePr>
            <p:xfrm>
              <a:off x="5744816" y="2044040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34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200000" r="-704" b="-4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300000" r="-704" b="-3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400000" r="-704" b="-2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505747" r="-704" b="-104598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598864" r="-704" b="-34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016691" y="580889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5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Πίνακας  </a:t>
            </a:r>
            <a:r>
              <a:rPr lang="el-GR" dirty="0" err="1" smtClean="0">
                <a:solidFill>
                  <a:srgbClr val="004A82"/>
                </a:solidFill>
              </a:rPr>
              <a:t>Ημιπλατ</a:t>
            </a:r>
            <a:r>
              <a:rPr lang="el-GR" dirty="0" err="1">
                <a:solidFill>
                  <a:srgbClr val="004A82"/>
                </a:solidFill>
              </a:rPr>
              <a:t>ώ</a:t>
            </a:r>
            <a:r>
              <a:rPr lang="el-GR" dirty="0" err="1" smtClean="0">
                <a:solidFill>
                  <a:srgbClr val="004A82"/>
                </a:solidFill>
              </a:rPr>
              <a:t>ν</a:t>
            </a:r>
            <a:r>
              <a:rPr lang="el-GR" dirty="0" smtClean="0">
                <a:solidFill>
                  <a:srgbClr val="004A82"/>
                </a:solidFill>
              </a:rPr>
              <a:t>: Νομείς Πρύμνης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4647"/>
            <a:ext cx="5050672" cy="367240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127088"/>
                  </p:ext>
                </p:extLst>
              </p:nvPr>
            </p:nvGraphicFramePr>
            <p:xfrm>
              <a:off x="5709051" y="1631819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7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solidFill>
                                          <a:srgbClr val="82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82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solidFill>
                              <a:srgbClr val="82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272032"/>
                  </p:ext>
                </p:extLst>
              </p:nvPr>
            </p:nvGraphicFramePr>
            <p:xfrm>
              <a:off x="5709051" y="1631819"/>
              <a:ext cx="2952328" cy="37096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1851"/>
                    <a:gridCol w="1730477"/>
                  </a:tblGrid>
                  <a:tr h="504056">
                    <a:tc gridSpan="2"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ΠΙΝΑΚΑΣ</a:t>
                          </a:r>
                          <a:r>
                            <a:rPr lang="el-GR" sz="2200" b="1" baseline="0" dirty="0" smtClean="0"/>
                            <a:t> ΗΜΙΠΛΑΤΩΝ</a:t>
                          </a:r>
                          <a:endParaRPr lang="el-GR" sz="2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200" b="1" dirty="0" smtClean="0"/>
                            <a:t>ΝΟΜΕΑΣ 7</a:t>
                          </a:r>
                          <a:endParaRPr lang="el-GR" sz="2200" b="1" dirty="0"/>
                        </a:p>
                      </a:txBody>
                      <a:tcPr/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</a:t>
                          </a:r>
                          <a:r>
                            <a:rPr lang="en-US" sz="2200" baseline="0" dirty="0" smtClean="0"/>
                            <a:t> 2.5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201136" r="-704" b="-401136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2.0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304598" r="-704" b="-305747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400000" r="-704" b="-2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1.0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500000" r="-704" b="-102273"/>
                          </a:stretch>
                        </a:blipFill>
                      </a:tcPr>
                    </a:tc>
                  </a:tr>
                  <a:tr h="534267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WL 0.5</a:t>
                          </a:r>
                          <a:endParaRPr lang="el-GR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1127" t="-600000" r="-704" b="-2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619672" y="552705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87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Ναυπηγικό Σχέδιο : Επίπεδο Ισάλων</a:t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 από 6)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3" y="1484784"/>
            <a:ext cx="7859222" cy="4105848"/>
          </a:xfrm>
        </p:spPr>
      </p:pic>
      <p:sp>
        <p:nvSpPr>
          <p:cNvPr id="9" name="TextBox 8"/>
          <p:cNvSpPr txBox="1"/>
          <p:nvPr/>
        </p:nvSpPr>
        <p:spPr>
          <a:xfrm>
            <a:off x="5292080" y="4349574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στο νομέα -1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75186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45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Ναυπηγικό Σχέδιο : Επίπεδο Ισάλων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6)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7859222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8775" y="5213922"/>
            <a:ext cx="4968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στην ΠΜ κάθετο (Νομέας 0)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2053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6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Ναυπηγικό Σχέδιο : Επίπεδο Ισάλων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(3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6)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7983064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054824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u="sng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u="sng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u="sng" dirty="0" smtClean="0">
                <a:solidFill>
                  <a:prstClr val="black"/>
                </a:solidFill>
                <a:latin typeface="Calibri"/>
              </a:rPr>
              <a:t> Νομέα 1</a:t>
            </a:r>
            <a:endParaRPr lang="el-GR" sz="22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48503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13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Ναυπηγικό Σχέδιο : Επίπεδο Ισάλων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(4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6)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021169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054824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Νομέα 2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56870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Ναυπηγικό Σχέδιο : Επίπεδο Ισάλων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(5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6)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021169" cy="410584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3020" y="3933056"/>
            <a:ext cx="3240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WL 2.5</a:t>
            </a:r>
          </a:p>
          <a:p>
            <a:pPr>
              <a:spcBef>
                <a:spcPts val="3600"/>
              </a:spcBef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Νομέα 3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446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Χατζηκωνσταντής</a:t>
            </a:r>
            <a:r>
              <a:rPr lang="el-G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Γιώργος</a:t>
            </a:r>
            <a:endParaRPr lang="el-G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589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pmlatenew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tepmlatenew</Template>
  <TotalTime>4</TotalTime>
  <Words>955</Words>
  <Application>Microsoft Office PowerPoint</Application>
  <PresentationFormat>Προβολή στην οθόνη (4:3)</PresentationFormat>
  <Paragraphs>150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tepmlatenew</vt:lpstr>
      <vt:lpstr>OC_template_updated</vt:lpstr>
      <vt:lpstr>1_OC_template_updated</vt:lpstr>
      <vt:lpstr>Ναυπηγικό σχέδιο και αρχές casd</vt:lpstr>
      <vt:lpstr>Ναυπηγικό   Σχέδιο Παρουσίαση Ναυπηγικών Γραμμών</vt:lpstr>
      <vt:lpstr>Πίνακας Ημιπλατών: Νομείς Πλώρης</vt:lpstr>
      <vt:lpstr>Πίνακας  Ημιπλατών: Νομείς Πρύμνης</vt:lpstr>
      <vt:lpstr>Ναυπηγικό Σχέδιο : Επίπεδο Ισάλων (1 από 6)</vt:lpstr>
      <vt:lpstr>Ναυπηγικό Σχέδιο : Επίπεδο Ισάλων (2 από 6)</vt:lpstr>
      <vt:lpstr>Ναυπηγικό Σχέδιο : Επίπεδο Ισάλων (3 από 6)</vt:lpstr>
      <vt:lpstr>Ναυπηγικό Σχέδιο : Επίπεδο Ισάλων (4 από 6)</vt:lpstr>
      <vt:lpstr>Ναυπηγικό Σχέδιο : Επίπεδο Ισάλων (5 από 6)</vt:lpstr>
      <vt:lpstr>Ναυπηγικό Σχέδιο : Επίπεδο Ισάλων (6 από 6)</vt:lpstr>
      <vt:lpstr>Ναυπηγικό Σχέδιο: Καμπύλες Τομών Διαμήκων Επιπέδων – Αντιστοιχία Σημείων Στα Τρία Επίπεδα</vt:lpstr>
      <vt:lpstr>Ναυπηγικό Σχέδιο: Καμπύλες Τομών Διαμήκων Επιπέδων – Αντιστοιχία Σημείων Στα Τρία Επίπεδα (Πρωραία Περιοχή)</vt:lpstr>
      <vt:lpstr>Σχέδιο Ναυπηγικών Γραμμών : Καμπύλη Καταστρώματος Στην Πλευρά Στο Εγκάρσιο</vt:lpstr>
      <vt:lpstr>Σχέδιο Ναυπηγικών Γραμμών: Καμπύλη Παραπέτου (Κουπαστή)  Στο Εγκάρσιο</vt:lpstr>
      <vt:lpstr>Σχέδιο Ναυπηγικών Γραμμών: Καμπύλη Καταστρώματος Στην Πλευρά Στο Οριζόντιο Επίπεδο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opencourses@teiath.gr</dc:creator>
  <cp:lastModifiedBy>fkaram2</cp:lastModifiedBy>
  <cp:revision>3</cp:revision>
  <dcterms:created xsi:type="dcterms:W3CDTF">2014-10-25T12:47:39Z</dcterms:created>
  <dcterms:modified xsi:type="dcterms:W3CDTF">2015-06-04T06:52:51Z</dcterms:modified>
</cp:coreProperties>
</file>