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4" r:id="rId11"/>
    <p:sldId id="265" r:id="rId12"/>
  </p:sldIdLst>
  <p:sldSz cx="9144000" cy="6858000" type="screen4x3"/>
  <p:notesSz cx="7104063" cy="10234613"/>
  <p:custDataLst>
    <p:tags r:id="rId1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BC947-9B13-48D3-B97B-DE0BE3A5066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l-GR"/>
        </a:p>
      </dgm:t>
    </dgm:pt>
    <dgm:pt modelId="{8EA43C0E-C0E5-4A57-A7E0-102FD4E0CFA9}">
      <dgm:prSet phldrT="[Text]" custT="1"/>
      <dgm:spPr/>
      <dgm:t>
        <a:bodyPr/>
        <a:lstStyle/>
        <a:p>
          <a:r>
            <a:rPr lang="el-GR" sz="1800" dirty="0"/>
            <a:t>Θεματική πρόσβαση</a:t>
          </a:r>
        </a:p>
      </dgm:t>
    </dgm:pt>
    <dgm:pt modelId="{0CE555E5-964C-4BAB-B269-9E7015DA6B78}" type="parTrans" cxnId="{EA5F81A6-E1FE-448C-AD11-0D4FD76397E4}">
      <dgm:prSet/>
      <dgm:spPr/>
      <dgm:t>
        <a:bodyPr/>
        <a:lstStyle/>
        <a:p>
          <a:endParaRPr lang="el-GR" sz="1800"/>
        </a:p>
      </dgm:t>
    </dgm:pt>
    <dgm:pt modelId="{F69ECE67-79DE-4C19-AF96-8E85D0CAF464}" type="sibTrans" cxnId="{EA5F81A6-E1FE-448C-AD11-0D4FD76397E4}">
      <dgm:prSet/>
      <dgm:spPr/>
      <dgm:t>
        <a:bodyPr/>
        <a:lstStyle/>
        <a:p>
          <a:endParaRPr lang="el-GR" sz="1800"/>
        </a:p>
      </dgm:t>
    </dgm:pt>
    <dgm:pt modelId="{F9EF339A-DAB4-40FF-90DD-4E40F3E78062}">
      <dgm:prSet phldrT="[Text]" custT="1"/>
      <dgm:spPr/>
      <dgm:t>
        <a:bodyPr/>
        <a:lstStyle/>
        <a:p>
          <a:r>
            <a:rPr lang="el-GR" sz="1800" dirty="0"/>
            <a:t>Ταξινομικά Συστήματα (κωδικοποίηση)</a:t>
          </a:r>
        </a:p>
      </dgm:t>
    </dgm:pt>
    <dgm:pt modelId="{19D78B5D-76C7-49A7-AFEA-E604276D6BBB}" type="parTrans" cxnId="{2AFCAF69-F592-4A74-B386-86837D51A4C5}">
      <dgm:prSet/>
      <dgm:spPr/>
      <dgm:t>
        <a:bodyPr/>
        <a:lstStyle/>
        <a:p>
          <a:endParaRPr lang="el-GR" sz="1800" dirty="0"/>
        </a:p>
      </dgm:t>
    </dgm:pt>
    <dgm:pt modelId="{8ADE105F-B1CE-466A-890C-4ECD967CFCBE}" type="sibTrans" cxnId="{2AFCAF69-F592-4A74-B386-86837D51A4C5}">
      <dgm:prSet/>
      <dgm:spPr/>
      <dgm:t>
        <a:bodyPr/>
        <a:lstStyle/>
        <a:p>
          <a:endParaRPr lang="el-GR" sz="1800"/>
        </a:p>
      </dgm:t>
    </dgm:pt>
    <dgm:pt modelId="{91D60C73-CC35-49E7-AB9B-30178882510B}">
      <dgm:prSet phldrT="[Text]" custT="1"/>
      <dgm:spPr/>
      <dgm:t>
        <a:bodyPr/>
        <a:lstStyle/>
        <a:p>
          <a:r>
            <a:rPr lang="el-GR" sz="1800" dirty="0"/>
            <a:t>Απαριθμητικά συστήματα</a:t>
          </a:r>
        </a:p>
        <a:p>
          <a:r>
            <a:rPr lang="en-US" sz="1800" dirty="0"/>
            <a:t>UDC, DDC, LC</a:t>
          </a:r>
          <a:endParaRPr lang="el-GR" sz="1800" dirty="0"/>
        </a:p>
      </dgm:t>
    </dgm:pt>
    <dgm:pt modelId="{3327C9E9-4091-4530-B81D-CF0CC75839A5}" type="parTrans" cxnId="{E2F97D57-75B6-4F20-A6D3-50A74A49D767}">
      <dgm:prSet/>
      <dgm:spPr/>
      <dgm:t>
        <a:bodyPr/>
        <a:lstStyle/>
        <a:p>
          <a:endParaRPr lang="el-GR" sz="1800" dirty="0"/>
        </a:p>
      </dgm:t>
    </dgm:pt>
    <dgm:pt modelId="{EE1A3821-CC05-423E-A937-E707367A7370}" type="sibTrans" cxnId="{E2F97D57-75B6-4F20-A6D3-50A74A49D767}">
      <dgm:prSet/>
      <dgm:spPr/>
      <dgm:t>
        <a:bodyPr/>
        <a:lstStyle/>
        <a:p>
          <a:endParaRPr lang="el-GR" sz="1800"/>
        </a:p>
      </dgm:t>
    </dgm:pt>
    <dgm:pt modelId="{C3EAD1F7-9179-4BF3-B831-026D73A4A8F7}">
      <dgm:prSet phldrT="[Text]" custT="1"/>
      <dgm:spPr/>
      <dgm:t>
        <a:bodyPr/>
        <a:lstStyle/>
        <a:p>
          <a:r>
            <a:rPr lang="el-GR" sz="1800" dirty="0"/>
            <a:t>Σύνθετα συστήματα</a:t>
          </a:r>
          <a:endParaRPr lang="en-US" sz="1800" dirty="0"/>
        </a:p>
        <a:p>
          <a:r>
            <a:rPr lang="en-US" sz="1800" dirty="0"/>
            <a:t>Ranganathan</a:t>
          </a:r>
          <a:endParaRPr lang="el-GR" sz="1800" dirty="0"/>
        </a:p>
      </dgm:t>
    </dgm:pt>
    <dgm:pt modelId="{0D2304BE-540E-48DB-94BD-02BE5E3C1B93}" type="parTrans" cxnId="{BF2612FC-6AE2-47DC-99BC-443FD3D07F65}">
      <dgm:prSet/>
      <dgm:spPr/>
      <dgm:t>
        <a:bodyPr/>
        <a:lstStyle/>
        <a:p>
          <a:endParaRPr lang="el-GR" sz="1800" dirty="0"/>
        </a:p>
      </dgm:t>
    </dgm:pt>
    <dgm:pt modelId="{C2397088-300B-4184-97D5-339E3C3437B2}" type="sibTrans" cxnId="{BF2612FC-6AE2-47DC-99BC-443FD3D07F65}">
      <dgm:prSet/>
      <dgm:spPr/>
      <dgm:t>
        <a:bodyPr/>
        <a:lstStyle/>
        <a:p>
          <a:endParaRPr lang="el-GR" sz="1800"/>
        </a:p>
      </dgm:t>
    </dgm:pt>
    <dgm:pt modelId="{B1E272C7-0C82-4F44-A18D-B8A4E8750307}">
      <dgm:prSet phldrT="[Text]" custT="1"/>
      <dgm:spPr/>
      <dgm:t>
        <a:bodyPr/>
        <a:lstStyle/>
        <a:p>
          <a:r>
            <a:rPr lang="el-GR" sz="1800" dirty="0"/>
            <a:t>Συστήματα θεματικής πρόσβασης (γλώσσα)</a:t>
          </a:r>
        </a:p>
      </dgm:t>
    </dgm:pt>
    <dgm:pt modelId="{04C13648-B026-44F3-9C3D-1B491D735EC7}" type="parTrans" cxnId="{F392B7ED-FEEF-433C-9CD6-24B7490BA0FB}">
      <dgm:prSet/>
      <dgm:spPr/>
      <dgm:t>
        <a:bodyPr/>
        <a:lstStyle/>
        <a:p>
          <a:endParaRPr lang="el-GR" sz="1800" dirty="0"/>
        </a:p>
      </dgm:t>
    </dgm:pt>
    <dgm:pt modelId="{F8AC545B-126D-45BC-BE90-A4748103D1CB}" type="sibTrans" cxnId="{F392B7ED-FEEF-433C-9CD6-24B7490BA0FB}">
      <dgm:prSet/>
      <dgm:spPr/>
      <dgm:t>
        <a:bodyPr/>
        <a:lstStyle/>
        <a:p>
          <a:endParaRPr lang="el-GR" sz="1800"/>
        </a:p>
      </dgm:t>
    </dgm:pt>
    <dgm:pt modelId="{EDF4C372-BD36-4902-8B37-89C24B18CA7E}">
      <dgm:prSet phldrT="[Text]" custT="1"/>
      <dgm:spPr/>
      <dgm:t>
        <a:bodyPr/>
        <a:lstStyle/>
        <a:p>
          <a:r>
            <a:rPr lang="el-GR" sz="1800" dirty="0"/>
            <a:t>Ελεγχόμενα λεξιλόγια</a:t>
          </a:r>
        </a:p>
      </dgm:t>
    </dgm:pt>
    <dgm:pt modelId="{B1B97E9A-1CED-4A58-8CAF-FE6CBB5F84ED}" type="parTrans" cxnId="{91DD92FC-9013-422B-B83C-0864681E4ACF}">
      <dgm:prSet/>
      <dgm:spPr/>
      <dgm:t>
        <a:bodyPr/>
        <a:lstStyle/>
        <a:p>
          <a:endParaRPr lang="el-GR" sz="1800" dirty="0"/>
        </a:p>
      </dgm:t>
    </dgm:pt>
    <dgm:pt modelId="{62F91D41-1F76-4846-B196-0A8CA7863A7B}" type="sibTrans" cxnId="{91DD92FC-9013-422B-B83C-0864681E4ACF}">
      <dgm:prSet/>
      <dgm:spPr/>
      <dgm:t>
        <a:bodyPr/>
        <a:lstStyle/>
        <a:p>
          <a:endParaRPr lang="el-GR" sz="1800"/>
        </a:p>
      </dgm:t>
    </dgm:pt>
    <dgm:pt modelId="{CA45F944-AD2B-479C-8614-0BB121BB54F7}">
      <dgm:prSet custT="1"/>
      <dgm:spPr/>
      <dgm:t>
        <a:bodyPr/>
        <a:lstStyle/>
        <a:p>
          <a:r>
            <a:rPr lang="el-GR" sz="1800" dirty="0"/>
            <a:t>Ελεύθερο λεξιλόγιο (ανάκτηση από πλήρη κείμενα)</a:t>
          </a:r>
        </a:p>
      </dgm:t>
    </dgm:pt>
    <dgm:pt modelId="{023B9887-7F09-4AB0-B500-55F906332763}" type="parTrans" cxnId="{03AC3DCE-1FCC-40A0-B0B1-5BAACADDC3ED}">
      <dgm:prSet/>
      <dgm:spPr/>
      <dgm:t>
        <a:bodyPr/>
        <a:lstStyle/>
        <a:p>
          <a:endParaRPr lang="el-GR" sz="1800" dirty="0"/>
        </a:p>
      </dgm:t>
    </dgm:pt>
    <dgm:pt modelId="{BD05D0F3-B5ED-4650-8A61-DFAF459DEF5C}" type="sibTrans" cxnId="{03AC3DCE-1FCC-40A0-B0B1-5BAACADDC3ED}">
      <dgm:prSet/>
      <dgm:spPr/>
      <dgm:t>
        <a:bodyPr/>
        <a:lstStyle/>
        <a:p>
          <a:endParaRPr lang="el-GR" sz="1800"/>
        </a:p>
      </dgm:t>
    </dgm:pt>
    <dgm:pt modelId="{E772A4DF-A611-45BF-A097-9B5E125077A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l-GR" sz="1800" dirty="0"/>
            <a:t>Προσυνδυασμένα</a:t>
          </a:r>
        </a:p>
        <a:p>
          <a:pPr>
            <a:spcAft>
              <a:spcPts val="0"/>
            </a:spcAft>
          </a:pPr>
          <a:r>
            <a:rPr lang="el-GR" sz="1800" dirty="0"/>
            <a:t>(θεματικές επικεφαλίδες)</a:t>
          </a:r>
        </a:p>
      </dgm:t>
    </dgm:pt>
    <dgm:pt modelId="{45A8F888-DC67-4F7A-B70E-70A5A7636DDA}" type="parTrans" cxnId="{08A30713-3BC7-4DB3-B241-5EEA6CB33EE5}">
      <dgm:prSet/>
      <dgm:spPr/>
      <dgm:t>
        <a:bodyPr/>
        <a:lstStyle/>
        <a:p>
          <a:endParaRPr lang="el-GR" sz="1800" dirty="0"/>
        </a:p>
      </dgm:t>
    </dgm:pt>
    <dgm:pt modelId="{13C253A1-2622-47BA-9F6F-0204BD4741A8}" type="sibTrans" cxnId="{08A30713-3BC7-4DB3-B241-5EEA6CB33EE5}">
      <dgm:prSet/>
      <dgm:spPr/>
      <dgm:t>
        <a:bodyPr/>
        <a:lstStyle/>
        <a:p>
          <a:endParaRPr lang="el-GR" sz="1800"/>
        </a:p>
      </dgm:t>
    </dgm:pt>
    <dgm:pt modelId="{D4C1BB16-5708-4421-AD6C-E98C6BF304E6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l-GR" sz="1800" dirty="0"/>
            <a:t>Υστεροσυνδυασμένα</a:t>
          </a:r>
        </a:p>
        <a:p>
          <a:pPr>
            <a:spcAft>
              <a:spcPts val="0"/>
            </a:spcAft>
          </a:pPr>
          <a:r>
            <a:rPr lang="el-GR" sz="1800" dirty="0"/>
            <a:t>(θησαυροί</a:t>
          </a:r>
          <a:r>
            <a:rPr lang="el-GR" sz="1800" dirty="0" smtClean="0"/>
            <a:t>)</a:t>
          </a:r>
          <a:endParaRPr lang="el-GR" sz="1800" dirty="0"/>
        </a:p>
      </dgm:t>
    </dgm:pt>
    <dgm:pt modelId="{C734B443-133F-45E4-A052-A15DB53401C0}" type="parTrans" cxnId="{732307ED-6969-4F41-8769-486412F0305C}">
      <dgm:prSet/>
      <dgm:spPr/>
      <dgm:t>
        <a:bodyPr/>
        <a:lstStyle/>
        <a:p>
          <a:endParaRPr lang="el-GR" sz="1800" dirty="0"/>
        </a:p>
      </dgm:t>
    </dgm:pt>
    <dgm:pt modelId="{01CC1272-001D-46F5-AF26-E73A3F8CFFE0}" type="sibTrans" cxnId="{732307ED-6969-4F41-8769-486412F0305C}">
      <dgm:prSet/>
      <dgm:spPr/>
      <dgm:t>
        <a:bodyPr/>
        <a:lstStyle/>
        <a:p>
          <a:endParaRPr lang="el-GR" sz="1800"/>
        </a:p>
      </dgm:t>
    </dgm:pt>
    <dgm:pt modelId="{75CA270F-4A38-450B-88CD-E9B6B19FDB9D}" type="pres">
      <dgm:prSet presAssocID="{036BC947-9B13-48D3-B97B-DE0BE3A5066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65597FCB-879E-454A-92E6-9193F24FD5F5}" type="pres">
      <dgm:prSet presAssocID="{8EA43C0E-C0E5-4A57-A7E0-102FD4E0CFA9}" presName="hierRoot1" presStyleCnt="0"/>
      <dgm:spPr/>
    </dgm:pt>
    <dgm:pt modelId="{C24D2E70-2C20-4C7E-A7CF-5510E3194D3D}" type="pres">
      <dgm:prSet presAssocID="{8EA43C0E-C0E5-4A57-A7E0-102FD4E0CFA9}" presName="composite" presStyleCnt="0"/>
      <dgm:spPr/>
    </dgm:pt>
    <dgm:pt modelId="{3BD4F38F-97AD-4AFD-893C-F8DEB479C0AF}" type="pres">
      <dgm:prSet presAssocID="{8EA43C0E-C0E5-4A57-A7E0-102FD4E0CFA9}" presName="background" presStyleLbl="node0" presStyleIdx="0" presStyleCnt="1"/>
      <dgm:spPr/>
    </dgm:pt>
    <dgm:pt modelId="{C298E658-9FC8-4DA4-B59D-BCF905110F11}" type="pres">
      <dgm:prSet presAssocID="{8EA43C0E-C0E5-4A57-A7E0-102FD4E0CFA9}" presName="text" presStyleLbl="fgAcc0" presStyleIdx="0" presStyleCnt="1" custScaleX="136975" custScaleY="15055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191E4C4-CCA5-482D-87A4-866741E3925B}" type="pres">
      <dgm:prSet presAssocID="{8EA43C0E-C0E5-4A57-A7E0-102FD4E0CFA9}" presName="hierChild2" presStyleCnt="0"/>
      <dgm:spPr/>
    </dgm:pt>
    <dgm:pt modelId="{3A74964C-4204-4988-8B8F-39418E50B8DF}" type="pres">
      <dgm:prSet presAssocID="{19D78B5D-76C7-49A7-AFEA-E604276D6BBB}" presName="Name10" presStyleLbl="parChTrans1D2" presStyleIdx="0" presStyleCnt="2"/>
      <dgm:spPr/>
      <dgm:t>
        <a:bodyPr/>
        <a:lstStyle/>
        <a:p>
          <a:endParaRPr lang="el-GR"/>
        </a:p>
      </dgm:t>
    </dgm:pt>
    <dgm:pt modelId="{DFED7774-7256-47DE-8A7A-363A68DA755E}" type="pres">
      <dgm:prSet presAssocID="{F9EF339A-DAB4-40FF-90DD-4E40F3E78062}" presName="hierRoot2" presStyleCnt="0"/>
      <dgm:spPr/>
    </dgm:pt>
    <dgm:pt modelId="{434AE338-C64C-4447-937E-C6DF6B7160BD}" type="pres">
      <dgm:prSet presAssocID="{F9EF339A-DAB4-40FF-90DD-4E40F3E78062}" presName="composite2" presStyleCnt="0"/>
      <dgm:spPr/>
    </dgm:pt>
    <dgm:pt modelId="{D36C3CBE-CBC6-46E3-B6F5-A9DC47158156}" type="pres">
      <dgm:prSet presAssocID="{F9EF339A-DAB4-40FF-90DD-4E40F3E78062}" presName="background2" presStyleLbl="node2" presStyleIdx="0" presStyleCnt="2"/>
      <dgm:spPr/>
    </dgm:pt>
    <dgm:pt modelId="{B48A8898-1B4A-464E-A7FB-4FC04702C3E0}" type="pres">
      <dgm:prSet presAssocID="{F9EF339A-DAB4-40FF-90DD-4E40F3E78062}" presName="text2" presStyleLbl="fgAcc2" presStyleIdx="0" presStyleCnt="2" custScaleX="198766" custScaleY="12567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4C56DAC-D202-47D3-9791-E48BEAE7D563}" type="pres">
      <dgm:prSet presAssocID="{F9EF339A-DAB4-40FF-90DD-4E40F3E78062}" presName="hierChild3" presStyleCnt="0"/>
      <dgm:spPr/>
    </dgm:pt>
    <dgm:pt modelId="{BC8A9DEB-702E-49E3-A1BA-216D35271B10}" type="pres">
      <dgm:prSet presAssocID="{3327C9E9-4091-4530-B81D-CF0CC75839A5}" presName="Name17" presStyleLbl="parChTrans1D3" presStyleIdx="0" presStyleCnt="4"/>
      <dgm:spPr/>
      <dgm:t>
        <a:bodyPr/>
        <a:lstStyle/>
        <a:p>
          <a:endParaRPr lang="el-GR"/>
        </a:p>
      </dgm:t>
    </dgm:pt>
    <dgm:pt modelId="{DEB2F0EA-30D8-4516-8415-0949E0D1E227}" type="pres">
      <dgm:prSet presAssocID="{91D60C73-CC35-49E7-AB9B-30178882510B}" presName="hierRoot3" presStyleCnt="0"/>
      <dgm:spPr/>
    </dgm:pt>
    <dgm:pt modelId="{C493BC54-CE7E-4EF0-8744-66EE21755517}" type="pres">
      <dgm:prSet presAssocID="{91D60C73-CC35-49E7-AB9B-30178882510B}" presName="composite3" presStyleCnt="0"/>
      <dgm:spPr/>
    </dgm:pt>
    <dgm:pt modelId="{663B3C85-D088-488F-8716-5B8EC48A1C9A}" type="pres">
      <dgm:prSet presAssocID="{91D60C73-CC35-49E7-AB9B-30178882510B}" presName="background3" presStyleLbl="node3" presStyleIdx="0" presStyleCnt="4"/>
      <dgm:spPr/>
    </dgm:pt>
    <dgm:pt modelId="{CE1B1CC8-7737-4455-AF27-1C579AD8B91A}" type="pres">
      <dgm:prSet presAssocID="{91D60C73-CC35-49E7-AB9B-30178882510B}" presName="text3" presStyleLbl="fgAcc3" presStyleIdx="0" presStyleCnt="4" custScaleX="176505" custScaleY="148888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A49BAC1-F91A-492E-8F01-057D2F8B41FE}" type="pres">
      <dgm:prSet presAssocID="{91D60C73-CC35-49E7-AB9B-30178882510B}" presName="hierChild4" presStyleCnt="0"/>
      <dgm:spPr/>
    </dgm:pt>
    <dgm:pt modelId="{2C0EE5CC-F3A3-427B-9902-EB19CC3CA9E6}" type="pres">
      <dgm:prSet presAssocID="{0D2304BE-540E-48DB-94BD-02BE5E3C1B93}" presName="Name17" presStyleLbl="parChTrans1D3" presStyleIdx="1" presStyleCnt="4"/>
      <dgm:spPr/>
      <dgm:t>
        <a:bodyPr/>
        <a:lstStyle/>
        <a:p>
          <a:endParaRPr lang="el-GR"/>
        </a:p>
      </dgm:t>
    </dgm:pt>
    <dgm:pt modelId="{CEB0F8BF-18E0-4EC3-ADB5-2B1BBF0FE435}" type="pres">
      <dgm:prSet presAssocID="{C3EAD1F7-9179-4BF3-B831-026D73A4A8F7}" presName="hierRoot3" presStyleCnt="0"/>
      <dgm:spPr/>
    </dgm:pt>
    <dgm:pt modelId="{D40BDD1E-7199-4FCF-A7DA-617158A4D6CE}" type="pres">
      <dgm:prSet presAssocID="{C3EAD1F7-9179-4BF3-B831-026D73A4A8F7}" presName="composite3" presStyleCnt="0"/>
      <dgm:spPr/>
    </dgm:pt>
    <dgm:pt modelId="{9130AFA5-B38F-4FBB-99C5-1B652D1BF543}" type="pres">
      <dgm:prSet presAssocID="{C3EAD1F7-9179-4BF3-B831-026D73A4A8F7}" presName="background3" presStyleLbl="node3" presStyleIdx="1" presStyleCnt="4"/>
      <dgm:spPr/>
    </dgm:pt>
    <dgm:pt modelId="{72DA9224-D101-4091-9643-B17968E8E0EE}" type="pres">
      <dgm:prSet presAssocID="{C3EAD1F7-9179-4BF3-B831-026D73A4A8F7}" presName="text3" presStyleLbl="fgAcc3" presStyleIdx="1" presStyleCnt="4" custScaleX="151837" custScaleY="14687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89F1937-C0CA-4561-B18F-1E2BFD822F4F}" type="pres">
      <dgm:prSet presAssocID="{C3EAD1F7-9179-4BF3-B831-026D73A4A8F7}" presName="hierChild4" presStyleCnt="0"/>
      <dgm:spPr/>
    </dgm:pt>
    <dgm:pt modelId="{EE98F886-C91D-4346-919D-A4251ADBAE67}" type="pres">
      <dgm:prSet presAssocID="{04C13648-B026-44F3-9C3D-1B491D735EC7}" presName="Name10" presStyleLbl="parChTrans1D2" presStyleIdx="1" presStyleCnt="2"/>
      <dgm:spPr/>
      <dgm:t>
        <a:bodyPr/>
        <a:lstStyle/>
        <a:p>
          <a:endParaRPr lang="el-GR"/>
        </a:p>
      </dgm:t>
    </dgm:pt>
    <dgm:pt modelId="{1B281AC3-D9F9-4363-AE2B-1FFEAFECF455}" type="pres">
      <dgm:prSet presAssocID="{B1E272C7-0C82-4F44-A18D-B8A4E8750307}" presName="hierRoot2" presStyleCnt="0"/>
      <dgm:spPr/>
    </dgm:pt>
    <dgm:pt modelId="{07CFAE15-7406-4FC6-A8B3-8DE11A34162F}" type="pres">
      <dgm:prSet presAssocID="{B1E272C7-0C82-4F44-A18D-B8A4E8750307}" presName="composite2" presStyleCnt="0"/>
      <dgm:spPr/>
    </dgm:pt>
    <dgm:pt modelId="{F5EEB2C0-2904-4DB1-8018-975D9FA76021}" type="pres">
      <dgm:prSet presAssocID="{B1E272C7-0C82-4F44-A18D-B8A4E8750307}" presName="background2" presStyleLbl="node2" presStyleIdx="1" presStyleCnt="2"/>
      <dgm:spPr/>
    </dgm:pt>
    <dgm:pt modelId="{F2C8BD45-1E61-42DC-A350-C6D15883AA79}" type="pres">
      <dgm:prSet presAssocID="{B1E272C7-0C82-4F44-A18D-B8A4E8750307}" presName="text2" presStyleLbl="fgAcc2" presStyleIdx="1" presStyleCnt="2" custScaleX="197539" custScaleY="17070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5D0B91B-E94B-4B64-AFE8-6F1F4C5CBAAD}" type="pres">
      <dgm:prSet presAssocID="{B1E272C7-0C82-4F44-A18D-B8A4E8750307}" presName="hierChild3" presStyleCnt="0"/>
      <dgm:spPr/>
    </dgm:pt>
    <dgm:pt modelId="{C72067FE-0D6A-4865-9FE5-7AEE8F5F3D50}" type="pres">
      <dgm:prSet presAssocID="{B1B97E9A-1CED-4A58-8CAF-FE6CBB5F84ED}" presName="Name17" presStyleLbl="parChTrans1D3" presStyleIdx="2" presStyleCnt="4"/>
      <dgm:spPr/>
      <dgm:t>
        <a:bodyPr/>
        <a:lstStyle/>
        <a:p>
          <a:endParaRPr lang="el-GR"/>
        </a:p>
      </dgm:t>
    </dgm:pt>
    <dgm:pt modelId="{EF3B11D0-B8CC-4D9A-BE57-5004D122065D}" type="pres">
      <dgm:prSet presAssocID="{EDF4C372-BD36-4902-8B37-89C24B18CA7E}" presName="hierRoot3" presStyleCnt="0"/>
      <dgm:spPr/>
    </dgm:pt>
    <dgm:pt modelId="{84C60566-A2EF-4066-9955-992174CE2D71}" type="pres">
      <dgm:prSet presAssocID="{EDF4C372-BD36-4902-8B37-89C24B18CA7E}" presName="composite3" presStyleCnt="0"/>
      <dgm:spPr/>
    </dgm:pt>
    <dgm:pt modelId="{6CF0DA62-9467-44DC-9375-E9D1D0B66F84}" type="pres">
      <dgm:prSet presAssocID="{EDF4C372-BD36-4902-8B37-89C24B18CA7E}" presName="background3" presStyleLbl="node3" presStyleIdx="2" presStyleCnt="4"/>
      <dgm:spPr/>
    </dgm:pt>
    <dgm:pt modelId="{8EA776D4-726B-46DD-8466-1CBCC8EF1111}" type="pres">
      <dgm:prSet presAssocID="{EDF4C372-BD36-4902-8B37-89C24B18CA7E}" presName="text3" presStyleLbl="fgAcc3" presStyleIdx="2" presStyleCnt="4" custScaleX="147793" custScaleY="11247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82E2636-A0D9-4584-B25C-87D97576F73C}" type="pres">
      <dgm:prSet presAssocID="{EDF4C372-BD36-4902-8B37-89C24B18CA7E}" presName="hierChild4" presStyleCnt="0"/>
      <dgm:spPr/>
    </dgm:pt>
    <dgm:pt modelId="{8F4440F0-FB2C-4B30-A14B-E32551553EE6}" type="pres">
      <dgm:prSet presAssocID="{45A8F888-DC67-4F7A-B70E-70A5A7636DDA}" presName="Name23" presStyleLbl="parChTrans1D4" presStyleIdx="0" presStyleCnt="2"/>
      <dgm:spPr/>
      <dgm:t>
        <a:bodyPr/>
        <a:lstStyle/>
        <a:p>
          <a:endParaRPr lang="el-GR"/>
        </a:p>
      </dgm:t>
    </dgm:pt>
    <dgm:pt modelId="{CADD69FD-7A03-4EE8-9FAB-726F4A465781}" type="pres">
      <dgm:prSet presAssocID="{E772A4DF-A611-45BF-A097-9B5E125077AF}" presName="hierRoot4" presStyleCnt="0"/>
      <dgm:spPr/>
    </dgm:pt>
    <dgm:pt modelId="{7E698F27-EAA8-45FC-9814-554DAB7A5BEF}" type="pres">
      <dgm:prSet presAssocID="{E772A4DF-A611-45BF-A097-9B5E125077AF}" presName="composite4" presStyleCnt="0"/>
      <dgm:spPr/>
    </dgm:pt>
    <dgm:pt modelId="{01B5041B-F842-4A9D-9A2A-83F11B2A206A}" type="pres">
      <dgm:prSet presAssocID="{E772A4DF-A611-45BF-A097-9B5E125077AF}" presName="background4" presStyleLbl="node4" presStyleIdx="0" presStyleCnt="2"/>
      <dgm:spPr/>
    </dgm:pt>
    <dgm:pt modelId="{AE0C7B03-69DF-4E4B-9D18-1772CDFFE6D2}" type="pres">
      <dgm:prSet presAssocID="{E772A4DF-A611-45BF-A097-9B5E125077AF}" presName="text4" presStyleLbl="fgAcc4" presStyleIdx="0" presStyleCnt="2" custScaleX="253855" custScaleY="106644" custLinFactNeighborX="2420" custLinFactNeighborY="-1272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483E34AC-F2D5-49E2-B2E4-F202E7EEFE6E}" type="pres">
      <dgm:prSet presAssocID="{E772A4DF-A611-45BF-A097-9B5E125077AF}" presName="hierChild5" presStyleCnt="0"/>
      <dgm:spPr/>
    </dgm:pt>
    <dgm:pt modelId="{39F3B04C-BFBB-4E1A-AEA0-47EABD6DD763}" type="pres">
      <dgm:prSet presAssocID="{C734B443-133F-45E4-A052-A15DB53401C0}" presName="Name23" presStyleLbl="parChTrans1D4" presStyleIdx="1" presStyleCnt="2"/>
      <dgm:spPr/>
      <dgm:t>
        <a:bodyPr/>
        <a:lstStyle/>
        <a:p>
          <a:endParaRPr lang="el-GR"/>
        </a:p>
      </dgm:t>
    </dgm:pt>
    <dgm:pt modelId="{B7B2035B-5B63-453B-82E5-91C51E28E055}" type="pres">
      <dgm:prSet presAssocID="{D4C1BB16-5708-4421-AD6C-E98C6BF304E6}" presName="hierRoot4" presStyleCnt="0"/>
      <dgm:spPr/>
    </dgm:pt>
    <dgm:pt modelId="{1E4CBC2E-446F-48AE-B592-27380F3E47B2}" type="pres">
      <dgm:prSet presAssocID="{D4C1BB16-5708-4421-AD6C-E98C6BF304E6}" presName="composite4" presStyleCnt="0"/>
      <dgm:spPr/>
    </dgm:pt>
    <dgm:pt modelId="{B33D6701-4006-4E50-B1C9-23F80CBE4A87}" type="pres">
      <dgm:prSet presAssocID="{D4C1BB16-5708-4421-AD6C-E98C6BF304E6}" presName="background4" presStyleLbl="node4" presStyleIdx="1" presStyleCnt="2"/>
      <dgm:spPr/>
    </dgm:pt>
    <dgm:pt modelId="{0A6CACAD-5A59-408C-9182-E5722144239D}" type="pres">
      <dgm:prSet presAssocID="{D4C1BB16-5708-4421-AD6C-E98C6BF304E6}" presName="text4" presStyleLbl="fgAcc4" presStyleIdx="1" presStyleCnt="2" custScaleX="261461" custScaleY="93541" custLinFactNeighborX="3423" custLinFactNeighborY="-2806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1EDBEB9-8A16-434A-B320-CE4EEB378AE7}" type="pres">
      <dgm:prSet presAssocID="{D4C1BB16-5708-4421-AD6C-E98C6BF304E6}" presName="hierChild5" presStyleCnt="0"/>
      <dgm:spPr/>
    </dgm:pt>
    <dgm:pt modelId="{47ED2185-78AA-405F-B151-65068F570DC4}" type="pres">
      <dgm:prSet presAssocID="{023B9887-7F09-4AB0-B500-55F906332763}" presName="Name17" presStyleLbl="parChTrans1D3" presStyleIdx="3" presStyleCnt="4"/>
      <dgm:spPr/>
      <dgm:t>
        <a:bodyPr/>
        <a:lstStyle/>
        <a:p>
          <a:endParaRPr lang="el-GR"/>
        </a:p>
      </dgm:t>
    </dgm:pt>
    <dgm:pt modelId="{E9478119-08DA-4001-90DD-B2A068A801CA}" type="pres">
      <dgm:prSet presAssocID="{CA45F944-AD2B-479C-8614-0BB121BB54F7}" presName="hierRoot3" presStyleCnt="0"/>
      <dgm:spPr/>
    </dgm:pt>
    <dgm:pt modelId="{86FB1151-D3B6-4BE9-B58B-465FBFB5DB9E}" type="pres">
      <dgm:prSet presAssocID="{CA45F944-AD2B-479C-8614-0BB121BB54F7}" presName="composite3" presStyleCnt="0"/>
      <dgm:spPr/>
    </dgm:pt>
    <dgm:pt modelId="{0651E557-4847-40F3-AE08-7BF61F8CF9E2}" type="pres">
      <dgm:prSet presAssocID="{CA45F944-AD2B-479C-8614-0BB121BB54F7}" presName="background3" presStyleLbl="node3" presStyleIdx="3" presStyleCnt="4"/>
      <dgm:spPr/>
    </dgm:pt>
    <dgm:pt modelId="{4934E169-6B6B-4010-AFA0-1BE9A6E5C39D}" type="pres">
      <dgm:prSet presAssocID="{CA45F944-AD2B-479C-8614-0BB121BB54F7}" presName="text3" presStyleLbl="fgAcc3" presStyleIdx="3" presStyleCnt="4" custScaleX="213999" custScaleY="142968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F51EC32-62B6-4AB1-B70B-8E9B30EBDA18}" type="pres">
      <dgm:prSet presAssocID="{CA45F944-AD2B-479C-8614-0BB121BB54F7}" presName="hierChild4" presStyleCnt="0"/>
      <dgm:spPr/>
    </dgm:pt>
  </dgm:ptLst>
  <dgm:cxnLst>
    <dgm:cxn modelId="{262F2644-F077-4445-838D-8256E876F336}" type="presOf" srcId="{CA45F944-AD2B-479C-8614-0BB121BB54F7}" destId="{4934E169-6B6B-4010-AFA0-1BE9A6E5C39D}" srcOrd="0" destOrd="0" presId="urn:microsoft.com/office/officeart/2005/8/layout/hierarchy1"/>
    <dgm:cxn modelId="{D54AC28D-7EF9-4CB3-A679-4B970A230DF6}" type="presOf" srcId="{45A8F888-DC67-4F7A-B70E-70A5A7636DDA}" destId="{8F4440F0-FB2C-4B30-A14B-E32551553EE6}" srcOrd="0" destOrd="0" presId="urn:microsoft.com/office/officeart/2005/8/layout/hierarchy1"/>
    <dgm:cxn modelId="{FFF293C6-B5AA-4FD6-98AD-50AE565A3783}" type="presOf" srcId="{19D78B5D-76C7-49A7-AFEA-E604276D6BBB}" destId="{3A74964C-4204-4988-8B8F-39418E50B8DF}" srcOrd="0" destOrd="0" presId="urn:microsoft.com/office/officeart/2005/8/layout/hierarchy1"/>
    <dgm:cxn modelId="{A99D9FCA-6241-4657-B7D3-AD17CC053527}" type="presOf" srcId="{91D60C73-CC35-49E7-AB9B-30178882510B}" destId="{CE1B1CC8-7737-4455-AF27-1C579AD8B91A}" srcOrd="0" destOrd="0" presId="urn:microsoft.com/office/officeart/2005/8/layout/hierarchy1"/>
    <dgm:cxn modelId="{F28423B7-56D5-41DD-86C8-4D33AD127343}" type="presOf" srcId="{3327C9E9-4091-4530-B81D-CF0CC75839A5}" destId="{BC8A9DEB-702E-49E3-A1BA-216D35271B10}" srcOrd="0" destOrd="0" presId="urn:microsoft.com/office/officeart/2005/8/layout/hierarchy1"/>
    <dgm:cxn modelId="{70772766-4F2B-424F-A5CD-05BBA4A3419A}" type="presOf" srcId="{D4C1BB16-5708-4421-AD6C-E98C6BF304E6}" destId="{0A6CACAD-5A59-408C-9182-E5722144239D}" srcOrd="0" destOrd="0" presId="urn:microsoft.com/office/officeart/2005/8/layout/hierarchy1"/>
    <dgm:cxn modelId="{6195182E-40AF-4380-B578-4461D3CFB723}" type="presOf" srcId="{04C13648-B026-44F3-9C3D-1B491D735EC7}" destId="{EE98F886-C91D-4346-919D-A4251ADBAE67}" srcOrd="0" destOrd="0" presId="urn:microsoft.com/office/officeart/2005/8/layout/hierarchy1"/>
    <dgm:cxn modelId="{B899D67A-6AB1-471E-84FD-E8A51D1795B1}" type="presOf" srcId="{C734B443-133F-45E4-A052-A15DB53401C0}" destId="{39F3B04C-BFBB-4E1A-AEA0-47EABD6DD763}" srcOrd="0" destOrd="0" presId="urn:microsoft.com/office/officeart/2005/8/layout/hierarchy1"/>
    <dgm:cxn modelId="{732307ED-6969-4F41-8769-486412F0305C}" srcId="{E772A4DF-A611-45BF-A097-9B5E125077AF}" destId="{D4C1BB16-5708-4421-AD6C-E98C6BF304E6}" srcOrd="0" destOrd="0" parTransId="{C734B443-133F-45E4-A052-A15DB53401C0}" sibTransId="{01CC1272-001D-46F5-AF26-E73A3F8CFFE0}"/>
    <dgm:cxn modelId="{DE4F92F6-986F-4BC2-B297-55358AA83B66}" type="presOf" srcId="{0D2304BE-540E-48DB-94BD-02BE5E3C1B93}" destId="{2C0EE5CC-F3A3-427B-9902-EB19CC3CA9E6}" srcOrd="0" destOrd="0" presId="urn:microsoft.com/office/officeart/2005/8/layout/hierarchy1"/>
    <dgm:cxn modelId="{2D4B61F6-04F4-4D85-B3DB-1D7629E7CF6F}" type="presOf" srcId="{023B9887-7F09-4AB0-B500-55F906332763}" destId="{47ED2185-78AA-405F-B151-65068F570DC4}" srcOrd="0" destOrd="0" presId="urn:microsoft.com/office/officeart/2005/8/layout/hierarchy1"/>
    <dgm:cxn modelId="{2AFCAF69-F592-4A74-B386-86837D51A4C5}" srcId="{8EA43C0E-C0E5-4A57-A7E0-102FD4E0CFA9}" destId="{F9EF339A-DAB4-40FF-90DD-4E40F3E78062}" srcOrd="0" destOrd="0" parTransId="{19D78B5D-76C7-49A7-AFEA-E604276D6BBB}" sibTransId="{8ADE105F-B1CE-466A-890C-4ECD967CFCBE}"/>
    <dgm:cxn modelId="{BF2612FC-6AE2-47DC-99BC-443FD3D07F65}" srcId="{F9EF339A-DAB4-40FF-90DD-4E40F3E78062}" destId="{C3EAD1F7-9179-4BF3-B831-026D73A4A8F7}" srcOrd="1" destOrd="0" parTransId="{0D2304BE-540E-48DB-94BD-02BE5E3C1B93}" sibTransId="{C2397088-300B-4184-97D5-339E3C3437B2}"/>
    <dgm:cxn modelId="{08A30713-3BC7-4DB3-B241-5EEA6CB33EE5}" srcId="{EDF4C372-BD36-4902-8B37-89C24B18CA7E}" destId="{E772A4DF-A611-45BF-A097-9B5E125077AF}" srcOrd="0" destOrd="0" parTransId="{45A8F888-DC67-4F7A-B70E-70A5A7636DDA}" sibTransId="{13C253A1-2622-47BA-9F6F-0204BD4741A8}"/>
    <dgm:cxn modelId="{559F192C-CFE7-410C-9A3F-AEA2D1409035}" type="presOf" srcId="{036BC947-9B13-48D3-B97B-DE0BE3A50664}" destId="{75CA270F-4A38-450B-88CD-E9B6B19FDB9D}" srcOrd="0" destOrd="0" presId="urn:microsoft.com/office/officeart/2005/8/layout/hierarchy1"/>
    <dgm:cxn modelId="{4DE96A67-FAD1-40BC-AD0C-DF4C1DA593B2}" type="presOf" srcId="{EDF4C372-BD36-4902-8B37-89C24B18CA7E}" destId="{8EA776D4-726B-46DD-8466-1CBCC8EF1111}" srcOrd="0" destOrd="0" presId="urn:microsoft.com/office/officeart/2005/8/layout/hierarchy1"/>
    <dgm:cxn modelId="{BE96D0C6-F372-42A0-8AE3-CEF4429AC699}" type="presOf" srcId="{8EA43C0E-C0E5-4A57-A7E0-102FD4E0CFA9}" destId="{C298E658-9FC8-4DA4-B59D-BCF905110F11}" srcOrd="0" destOrd="0" presId="urn:microsoft.com/office/officeart/2005/8/layout/hierarchy1"/>
    <dgm:cxn modelId="{EA5F81A6-E1FE-448C-AD11-0D4FD76397E4}" srcId="{036BC947-9B13-48D3-B97B-DE0BE3A50664}" destId="{8EA43C0E-C0E5-4A57-A7E0-102FD4E0CFA9}" srcOrd="0" destOrd="0" parTransId="{0CE555E5-964C-4BAB-B269-9E7015DA6B78}" sibTransId="{F69ECE67-79DE-4C19-AF96-8E85D0CAF464}"/>
    <dgm:cxn modelId="{C14F0B3C-C269-419F-B922-FA07C1233CA5}" type="presOf" srcId="{F9EF339A-DAB4-40FF-90DD-4E40F3E78062}" destId="{B48A8898-1B4A-464E-A7FB-4FC04702C3E0}" srcOrd="0" destOrd="0" presId="urn:microsoft.com/office/officeart/2005/8/layout/hierarchy1"/>
    <dgm:cxn modelId="{2FB9AEE4-549C-4244-98E7-555A47429C4B}" type="presOf" srcId="{B1B97E9A-1CED-4A58-8CAF-FE6CBB5F84ED}" destId="{C72067FE-0D6A-4865-9FE5-7AEE8F5F3D50}" srcOrd="0" destOrd="0" presId="urn:microsoft.com/office/officeart/2005/8/layout/hierarchy1"/>
    <dgm:cxn modelId="{03AC3DCE-1FCC-40A0-B0B1-5BAACADDC3ED}" srcId="{B1E272C7-0C82-4F44-A18D-B8A4E8750307}" destId="{CA45F944-AD2B-479C-8614-0BB121BB54F7}" srcOrd="1" destOrd="0" parTransId="{023B9887-7F09-4AB0-B500-55F906332763}" sibTransId="{BD05D0F3-B5ED-4650-8A61-DFAF459DEF5C}"/>
    <dgm:cxn modelId="{91DD92FC-9013-422B-B83C-0864681E4ACF}" srcId="{B1E272C7-0C82-4F44-A18D-B8A4E8750307}" destId="{EDF4C372-BD36-4902-8B37-89C24B18CA7E}" srcOrd="0" destOrd="0" parTransId="{B1B97E9A-1CED-4A58-8CAF-FE6CBB5F84ED}" sibTransId="{62F91D41-1F76-4846-B196-0A8CA7863A7B}"/>
    <dgm:cxn modelId="{8963A74F-95F7-4D5C-9CE2-57384D3857B4}" type="presOf" srcId="{C3EAD1F7-9179-4BF3-B831-026D73A4A8F7}" destId="{72DA9224-D101-4091-9643-B17968E8E0EE}" srcOrd="0" destOrd="0" presId="urn:microsoft.com/office/officeart/2005/8/layout/hierarchy1"/>
    <dgm:cxn modelId="{E2F97D57-75B6-4F20-A6D3-50A74A49D767}" srcId="{F9EF339A-DAB4-40FF-90DD-4E40F3E78062}" destId="{91D60C73-CC35-49E7-AB9B-30178882510B}" srcOrd="0" destOrd="0" parTransId="{3327C9E9-4091-4530-B81D-CF0CC75839A5}" sibTransId="{EE1A3821-CC05-423E-A937-E707367A7370}"/>
    <dgm:cxn modelId="{36800ED3-1C16-4D3B-9797-B49C47ED14A5}" type="presOf" srcId="{B1E272C7-0C82-4F44-A18D-B8A4E8750307}" destId="{F2C8BD45-1E61-42DC-A350-C6D15883AA79}" srcOrd="0" destOrd="0" presId="urn:microsoft.com/office/officeart/2005/8/layout/hierarchy1"/>
    <dgm:cxn modelId="{361BF4C1-9A11-4410-B779-7E00B3F1709A}" type="presOf" srcId="{E772A4DF-A611-45BF-A097-9B5E125077AF}" destId="{AE0C7B03-69DF-4E4B-9D18-1772CDFFE6D2}" srcOrd="0" destOrd="0" presId="urn:microsoft.com/office/officeart/2005/8/layout/hierarchy1"/>
    <dgm:cxn modelId="{F392B7ED-FEEF-433C-9CD6-24B7490BA0FB}" srcId="{8EA43C0E-C0E5-4A57-A7E0-102FD4E0CFA9}" destId="{B1E272C7-0C82-4F44-A18D-B8A4E8750307}" srcOrd="1" destOrd="0" parTransId="{04C13648-B026-44F3-9C3D-1B491D735EC7}" sibTransId="{F8AC545B-126D-45BC-BE90-A4748103D1CB}"/>
    <dgm:cxn modelId="{CC1399B8-55DF-4495-9FE5-B8A85E86BC30}" type="presParOf" srcId="{75CA270F-4A38-450B-88CD-E9B6B19FDB9D}" destId="{65597FCB-879E-454A-92E6-9193F24FD5F5}" srcOrd="0" destOrd="0" presId="urn:microsoft.com/office/officeart/2005/8/layout/hierarchy1"/>
    <dgm:cxn modelId="{41112221-E4BF-4332-A854-CBF30F3273F7}" type="presParOf" srcId="{65597FCB-879E-454A-92E6-9193F24FD5F5}" destId="{C24D2E70-2C20-4C7E-A7CF-5510E3194D3D}" srcOrd="0" destOrd="0" presId="urn:microsoft.com/office/officeart/2005/8/layout/hierarchy1"/>
    <dgm:cxn modelId="{9828896C-6771-4941-88B3-B22D21B435C8}" type="presParOf" srcId="{C24D2E70-2C20-4C7E-A7CF-5510E3194D3D}" destId="{3BD4F38F-97AD-4AFD-893C-F8DEB479C0AF}" srcOrd="0" destOrd="0" presId="urn:microsoft.com/office/officeart/2005/8/layout/hierarchy1"/>
    <dgm:cxn modelId="{2F9B7877-62B8-41EB-8FA3-6C7C33311475}" type="presParOf" srcId="{C24D2E70-2C20-4C7E-A7CF-5510E3194D3D}" destId="{C298E658-9FC8-4DA4-B59D-BCF905110F11}" srcOrd="1" destOrd="0" presId="urn:microsoft.com/office/officeart/2005/8/layout/hierarchy1"/>
    <dgm:cxn modelId="{F46A1CDA-C00D-44C7-9D77-1B458301CE19}" type="presParOf" srcId="{65597FCB-879E-454A-92E6-9193F24FD5F5}" destId="{2191E4C4-CCA5-482D-87A4-866741E3925B}" srcOrd="1" destOrd="0" presId="urn:microsoft.com/office/officeart/2005/8/layout/hierarchy1"/>
    <dgm:cxn modelId="{B4753E30-A6B9-4AF4-A99A-41A99D58D018}" type="presParOf" srcId="{2191E4C4-CCA5-482D-87A4-866741E3925B}" destId="{3A74964C-4204-4988-8B8F-39418E50B8DF}" srcOrd="0" destOrd="0" presId="urn:microsoft.com/office/officeart/2005/8/layout/hierarchy1"/>
    <dgm:cxn modelId="{F3BE09F0-21F4-4999-8512-D3FD2C126572}" type="presParOf" srcId="{2191E4C4-CCA5-482D-87A4-866741E3925B}" destId="{DFED7774-7256-47DE-8A7A-363A68DA755E}" srcOrd="1" destOrd="0" presId="urn:microsoft.com/office/officeart/2005/8/layout/hierarchy1"/>
    <dgm:cxn modelId="{9D0870E7-6DBE-4EA4-A413-3D89D14C670A}" type="presParOf" srcId="{DFED7774-7256-47DE-8A7A-363A68DA755E}" destId="{434AE338-C64C-4447-937E-C6DF6B7160BD}" srcOrd="0" destOrd="0" presId="urn:microsoft.com/office/officeart/2005/8/layout/hierarchy1"/>
    <dgm:cxn modelId="{EA91F160-27F6-4FB4-90E0-23E9285012C3}" type="presParOf" srcId="{434AE338-C64C-4447-937E-C6DF6B7160BD}" destId="{D36C3CBE-CBC6-46E3-B6F5-A9DC47158156}" srcOrd="0" destOrd="0" presId="urn:microsoft.com/office/officeart/2005/8/layout/hierarchy1"/>
    <dgm:cxn modelId="{E7269D7F-48FE-4D91-92DC-9B34F3227165}" type="presParOf" srcId="{434AE338-C64C-4447-937E-C6DF6B7160BD}" destId="{B48A8898-1B4A-464E-A7FB-4FC04702C3E0}" srcOrd="1" destOrd="0" presId="urn:microsoft.com/office/officeart/2005/8/layout/hierarchy1"/>
    <dgm:cxn modelId="{FA015BDE-0A94-467B-B88C-A34D5EEF00C5}" type="presParOf" srcId="{DFED7774-7256-47DE-8A7A-363A68DA755E}" destId="{74C56DAC-D202-47D3-9791-E48BEAE7D563}" srcOrd="1" destOrd="0" presId="urn:microsoft.com/office/officeart/2005/8/layout/hierarchy1"/>
    <dgm:cxn modelId="{20896BA3-5A4B-4571-AC08-7FB7550FC90E}" type="presParOf" srcId="{74C56DAC-D202-47D3-9791-E48BEAE7D563}" destId="{BC8A9DEB-702E-49E3-A1BA-216D35271B10}" srcOrd="0" destOrd="0" presId="urn:microsoft.com/office/officeart/2005/8/layout/hierarchy1"/>
    <dgm:cxn modelId="{C3E1910C-8115-40A5-A07E-F7B58A314544}" type="presParOf" srcId="{74C56DAC-D202-47D3-9791-E48BEAE7D563}" destId="{DEB2F0EA-30D8-4516-8415-0949E0D1E227}" srcOrd="1" destOrd="0" presId="urn:microsoft.com/office/officeart/2005/8/layout/hierarchy1"/>
    <dgm:cxn modelId="{66D8CAEB-3357-40E9-A69F-954A8244E50A}" type="presParOf" srcId="{DEB2F0EA-30D8-4516-8415-0949E0D1E227}" destId="{C493BC54-CE7E-4EF0-8744-66EE21755517}" srcOrd="0" destOrd="0" presId="urn:microsoft.com/office/officeart/2005/8/layout/hierarchy1"/>
    <dgm:cxn modelId="{8B6F0D42-86F1-4594-B388-DCBA1C2F2747}" type="presParOf" srcId="{C493BC54-CE7E-4EF0-8744-66EE21755517}" destId="{663B3C85-D088-488F-8716-5B8EC48A1C9A}" srcOrd="0" destOrd="0" presId="urn:microsoft.com/office/officeart/2005/8/layout/hierarchy1"/>
    <dgm:cxn modelId="{8BE6B03D-1063-41AB-A3E8-5E6336A1DEC6}" type="presParOf" srcId="{C493BC54-CE7E-4EF0-8744-66EE21755517}" destId="{CE1B1CC8-7737-4455-AF27-1C579AD8B91A}" srcOrd="1" destOrd="0" presId="urn:microsoft.com/office/officeart/2005/8/layout/hierarchy1"/>
    <dgm:cxn modelId="{46EDBBBB-2189-4AD8-8979-9BDF2B3C07CE}" type="presParOf" srcId="{DEB2F0EA-30D8-4516-8415-0949E0D1E227}" destId="{5A49BAC1-F91A-492E-8F01-057D2F8B41FE}" srcOrd="1" destOrd="0" presId="urn:microsoft.com/office/officeart/2005/8/layout/hierarchy1"/>
    <dgm:cxn modelId="{75A58B65-5B59-4113-8B0B-3B46CE0ACBE1}" type="presParOf" srcId="{74C56DAC-D202-47D3-9791-E48BEAE7D563}" destId="{2C0EE5CC-F3A3-427B-9902-EB19CC3CA9E6}" srcOrd="2" destOrd="0" presId="urn:microsoft.com/office/officeart/2005/8/layout/hierarchy1"/>
    <dgm:cxn modelId="{C76A1D45-12F3-4349-A283-A2FFC84A3FE6}" type="presParOf" srcId="{74C56DAC-D202-47D3-9791-E48BEAE7D563}" destId="{CEB0F8BF-18E0-4EC3-ADB5-2B1BBF0FE435}" srcOrd="3" destOrd="0" presId="urn:microsoft.com/office/officeart/2005/8/layout/hierarchy1"/>
    <dgm:cxn modelId="{725E5865-63C1-4CCE-B35A-A09133134365}" type="presParOf" srcId="{CEB0F8BF-18E0-4EC3-ADB5-2B1BBF0FE435}" destId="{D40BDD1E-7199-4FCF-A7DA-617158A4D6CE}" srcOrd="0" destOrd="0" presId="urn:microsoft.com/office/officeart/2005/8/layout/hierarchy1"/>
    <dgm:cxn modelId="{39EA7124-5618-41B7-816E-016AE65650E4}" type="presParOf" srcId="{D40BDD1E-7199-4FCF-A7DA-617158A4D6CE}" destId="{9130AFA5-B38F-4FBB-99C5-1B652D1BF543}" srcOrd="0" destOrd="0" presId="urn:microsoft.com/office/officeart/2005/8/layout/hierarchy1"/>
    <dgm:cxn modelId="{2BDD7A96-DD0A-4558-A8A9-94814BAA0CB7}" type="presParOf" srcId="{D40BDD1E-7199-4FCF-A7DA-617158A4D6CE}" destId="{72DA9224-D101-4091-9643-B17968E8E0EE}" srcOrd="1" destOrd="0" presId="urn:microsoft.com/office/officeart/2005/8/layout/hierarchy1"/>
    <dgm:cxn modelId="{5D728871-F658-43C3-8BCB-521864CF9A78}" type="presParOf" srcId="{CEB0F8BF-18E0-4EC3-ADB5-2B1BBF0FE435}" destId="{E89F1937-C0CA-4561-B18F-1E2BFD822F4F}" srcOrd="1" destOrd="0" presId="urn:microsoft.com/office/officeart/2005/8/layout/hierarchy1"/>
    <dgm:cxn modelId="{8EA1BD52-2968-4EDA-8B49-3EE2129D154F}" type="presParOf" srcId="{2191E4C4-CCA5-482D-87A4-866741E3925B}" destId="{EE98F886-C91D-4346-919D-A4251ADBAE67}" srcOrd="2" destOrd="0" presId="urn:microsoft.com/office/officeart/2005/8/layout/hierarchy1"/>
    <dgm:cxn modelId="{088357DA-A1B8-4762-84DD-B3F34D1FD98B}" type="presParOf" srcId="{2191E4C4-CCA5-482D-87A4-866741E3925B}" destId="{1B281AC3-D9F9-4363-AE2B-1FFEAFECF455}" srcOrd="3" destOrd="0" presId="urn:microsoft.com/office/officeart/2005/8/layout/hierarchy1"/>
    <dgm:cxn modelId="{1166B76B-8A76-48A7-AEBA-CC301A96998B}" type="presParOf" srcId="{1B281AC3-D9F9-4363-AE2B-1FFEAFECF455}" destId="{07CFAE15-7406-4FC6-A8B3-8DE11A34162F}" srcOrd="0" destOrd="0" presId="urn:microsoft.com/office/officeart/2005/8/layout/hierarchy1"/>
    <dgm:cxn modelId="{1BF0F5EB-6132-44C7-AAF8-A6D3FE9439BF}" type="presParOf" srcId="{07CFAE15-7406-4FC6-A8B3-8DE11A34162F}" destId="{F5EEB2C0-2904-4DB1-8018-975D9FA76021}" srcOrd="0" destOrd="0" presId="urn:microsoft.com/office/officeart/2005/8/layout/hierarchy1"/>
    <dgm:cxn modelId="{ACD5D5F7-5EA2-4930-AB60-8D9B2FEF6AB7}" type="presParOf" srcId="{07CFAE15-7406-4FC6-A8B3-8DE11A34162F}" destId="{F2C8BD45-1E61-42DC-A350-C6D15883AA79}" srcOrd="1" destOrd="0" presId="urn:microsoft.com/office/officeart/2005/8/layout/hierarchy1"/>
    <dgm:cxn modelId="{F99C664A-F505-483E-8476-8B3388650516}" type="presParOf" srcId="{1B281AC3-D9F9-4363-AE2B-1FFEAFECF455}" destId="{05D0B91B-E94B-4B64-AFE8-6F1F4C5CBAAD}" srcOrd="1" destOrd="0" presId="urn:microsoft.com/office/officeart/2005/8/layout/hierarchy1"/>
    <dgm:cxn modelId="{7FA00EF4-38A2-4B45-97E7-63AFFDC750EB}" type="presParOf" srcId="{05D0B91B-E94B-4B64-AFE8-6F1F4C5CBAAD}" destId="{C72067FE-0D6A-4865-9FE5-7AEE8F5F3D50}" srcOrd="0" destOrd="0" presId="urn:microsoft.com/office/officeart/2005/8/layout/hierarchy1"/>
    <dgm:cxn modelId="{F56B84E1-F56E-4421-A0B3-8448B3F0C157}" type="presParOf" srcId="{05D0B91B-E94B-4B64-AFE8-6F1F4C5CBAAD}" destId="{EF3B11D0-B8CC-4D9A-BE57-5004D122065D}" srcOrd="1" destOrd="0" presId="urn:microsoft.com/office/officeart/2005/8/layout/hierarchy1"/>
    <dgm:cxn modelId="{ADFD266E-B07A-4F6D-BE23-E72B625F5892}" type="presParOf" srcId="{EF3B11D0-B8CC-4D9A-BE57-5004D122065D}" destId="{84C60566-A2EF-4066-9955-992174CE2D71}" srcOrd="0" destOrd="0" presId="urn:microsoft.com/office/officeart/2005/8/layout/hierarchy1"/>
    <dgm:cxn modelId="{55304EA5-716E-4A28-AA84-3D30385A0DB7}" type="presParOf" srcId="{84C60566-A2EF-4066-9955-992174CE2D71}" destId="{6CF0DA62-9467-44DC-9375-E9D1D0B66F84}" srcOrd="0" destOrd="0" presId="urn:microsoft.com/office/officeart/2005/8/layout/hierarchy1"/>
    <dgm:cxn modelId="{71A1871E-657E-42E0-8AF9-2521C21F8282}" type="presParOf" srcId="{84C60566-A2EF-4066-9955-992174CE2D71}" destId="{8EA776D4-726B-46DD-8466-1CBCC8EF1111}" srcOrd="1" destOrd="0" presId="urn:microsoft.com/office/officeart/2005/8/layout/hierarchy1"/>
    <dgm:cxn modelId="{5EA2E1EF-3A71-43D3-8C9B-46058DA13F87}" type="presParOf" srcId="{EF3B11D0-B8CC-4D9A-BE57-5004D122065D}" destId="{282E2636-A0D9-4584-B25C-87D97576F73C}" srcOrd="1" destOrd="0" presId="urn:microsoft.com/office/officeart/2005/8/layout/hierarchy1"/>
    <dgm:cxn modelId="{C5D75203-1C11-454B-BBC5-32ED836BFCBF}" type="presParOf" srcId="{282E2636-A0D9-4584-B25C-87D97576F73C}" destId="{8F4440F0-FB2C-4B30-A14B-E32551553EE6}" srcOrd="0" destOrd="0" presId="urn:microsoft.com/office/officeart/2005/8/layout/hierarchy1"/>
    <dgm:cxn modelId="{954C701F-7C75-494C-AF4F-2C4C08440203}" type="presParOf" srcId="{282E2636-A0D9-4584-B25C-87D97576F73C}" destId="{CADD69FD-7A03-4EE8-9FAB-726F4A465781}" srcOrd="1" destOrd="0" presId="urn:microsoft.com/office/officeart/2005/8/layout/hierarchy1"/>
    <dgm:cxn modelId="{4DE948D8-8094-4164-AC13-7A5898DD5370}" type="presParOf" srcId="{CADD69FD-7A03-4EE8-9FAB-726F4A465781}" destId="{7E698F27-EAA8-45FC-9814-554DAB7A5BEF}" srcOrd="0" destOrd="0" presId="urn:microsoft.com/office/officeart/2005/8/layout/hierarchy1"/>
    <dgm:cxn modelId="{9A3F4E64-87A8-49B6-AACC-4D25C38B9E09}" type="presParOf" srcId="{7E698F27-EAA8-45FC-9814-554DAB7A5BEF}" destId="{01B5041B-F842-4A9D-9A2A-83F11B2A206A}" srcOrd="0" destOrd="0" presId="urn:microsoft.com/office/officeart/2005/8/layout/hierarchy1"/>
    <dgm:cxn modelId="{4B86EFC3-33F8-4F64-B797-0D9520F61CA5}" type="presParOf" srcId="{7E698F27-EAA8-45FC-9814-554DAB7A5BEF}" destId="{AE0C7B03-69DF-4E4B-9D18-1772CDFFE6D2}" srcOrd="1" destOrd="0" presId="urn:microsoft.com/office/officeart/2005/8/layout/hierarchy1"/>
    <dgm:cxn modelId="{F5DE51BC-8325-4C8C-B4E4-47DE1654173A}" type="presParOf" srcId="{CADD69FD-7A03-4EE8-9FAB-726F4A465781}" destId="{483E34AC-F2D5-49E2-B2E4-F202E7EEFE6E}" srcOrd="1" destOrd="0" presId="urn:microsoft.com/office/officeart/2005/8/layout/hierarchy1"/>
    <dgm:cxn modelId="{1ED73593-EA58-417B-A53A-A2924B321246}" type="presParOf" srcId="{483E34AC-F2D5-49E2-B2E4-F202E7EEFE6E}" destId="{39F3B04C-BFBB-4E1A-AEA0-47EABD6DD763}" srcOrd="0" destOrd="0" presId="urn:microsoft.com/office/officeart/2005/8/layout/hierarchy1"/>
    <dgm:cxn modelId="{F8437562-F4D6-4EF5-BB9B-A55D2F471F96}" type="presParOf" srcId="{483E34AC-F2D5-49E2-B2E4-F202E7EEFE6E}" destId="{B7B2035B-5B63-453B-82E5-91C51E28E055}" srcOrd="1" destOrd="0" presId="urn:microsoft.com/office/officeart/2005/8/layout/hierarchy1"/>
    <dgm:cxn modelId="{915C45F3-5E6D-4513-A60A-7B41982AF5DC}" type="presParOf" srcId="{B7B2035B-5B63-453B-82E5-91C51E28E055}" destId="{1E4CBC2E-446F-48AE-B592-27380F3E47B2}" srcOrd="0" destOrd="0" presId="urn:microsoft.com/office/officeart/2005/8/layout/hierarchy1"/>
    <dgm:cxn modelId="{6D1CC3BC-F7FE-449C-85D3-42E0210FA06A}" type="presParOf" srcId="{1E4CBC2E-446F-48AE-B592-27380F3E47B2}" destId="{B33D6701-4006-4E50-B1C9-23F80CBE4A87}" srcOrd="0" destOrd="0" presId="urn:microsoft.com/office/officeart/2005/8/layout/hierarchy1"/>
    <dgm:cxn modelId="{F470236B-615A-469F-A972-D5C758E204F9}" type="presParOf" srcId="{1E4CBC2E-446F-48AE-B592-27380F3E47B2}" destId="{0A6CACAD-5A59-408C-9182-E5722144239D}" srcOrd="1" destOrd="0" presId="urn:microsoft.com/office/officeart/2005/8/layout/hierarchy1"/>
    <dgm:cxn modelId="{5944CB8F-45C6-4903-B6C7-0361D1CC80CC}" type="presParOf" srcId="{B7B2035B-5B63-453B-82E5-91C51E28E055}" destId="{91EDBEB9-8A16-434A-B320-CE4EEB378AE7}" srcOrd="1" destOrd="0" presId="urn:microsoft.com/office/officeart/2005/8/layout/hierarchy1"/>
    <dgm:cxn modelId="{77105EF4-2F56-430B-BB5F-A64B14E93155}" type="presParOf" srcId="{05D0B91B-E94B-4B64-AFE8-6F1F4C5CBAAD}" destId="{47ED2185-78AA-405F-B151-65068F570DC4}" srcOrd="2" destOrd="0" presId="urn:microsoft.com/office/officeart/2005/8/layout/hierarchy1"/>
    <dgm:cxn modelId="{5F368FA8-C483-4B1B-A0FB-7C677C8C0F54}" type="presParOf" srcId="{05D0B91B-E94B-4B64-AFE8-6F1F4C5CBAAD}" destId="{E9478119-08DA-4001-90DD-B2A068A801CA}" srcOrd="3" destOrd="0" presId="urn:microsoft.com/office/officeart/2005/8/layout/hierarchy1"/>
    <dgm:cxn modelId="{F0938920-4467-40C9-BA37-CCEEBEA2336F}" type="presParOf" srcId="{E9478119-08DA-4001-90DD-B2A068A801CA}" destId="{86FB1151-D3B6-4BE9-B58B-465FBFB5DB9E}" srcOrd="0" destOrd="0" presId="urn:microsoft.com/office/officeart/2005/8/layout/hierarchy1"/>
    <dgm:cxn modelId="{EAFCFD94-DA2F-46DD-AEC9-D1DC21C55CB2}" type="presParOf" srcId="{86FB1151-D3B6-4BE9-B58B-465FBFB5DB9E}" destId="{0651E557-4847-40F3-AE08-7BF61F8CF9E2}" srcOrd="0" destOrd="0" presId="urn:microsoft.com/office/officeart/2005/8/layout/hierarchy1"/>
    <dgm:cxn modelId="{FB9B3319-9228-4C55-8382-2E5053535978}" type="presParOf" srcId="{86FB1151-D3B6-4BE9-B58B-465FBFB5DB9E}" destId="{4934E169-6B6B-4010-AFA0-1BE9A6E5C39D}" srcOrd="1" destOrd="0" presId="urn:microsoft.com/office/officeart/2005/8/layout/hierarchy1"/>
    <dgm:cxn modelId="{4B4A9FB7-8314-4899-A2DC-2D28018063B1}" type="presParOf" srcId="{E9478119-08DA-4001-90DD-B2A068A801CA}" destId="{6F51EC32-62B6-4AB1-B70B-8E9B30EBDA1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D2185-78AA-405F-B151-65068F570DC4}">
      <dsp:nvSpPr>
        <dsp:cNvPr id="0" name=""/>
        <dsp:cNvSpPr/>
      </dsp:nvSpPr>
      <dsp:spPr>
        <a:xfrm>
          <a:off x="6012703" y="2593166"/>
          <a:ext cx="1039582" cy="301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94"/>
              </a:lnTo>
              <a:lnTo>
                <a:pt x="1039582" y="205194"/>
              </a:lnTo>
              <a:lnTo>
                <a:pt x="1039582" y="3011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3B04C-BFBB-4E1A-AEA0-47EABD6DD763}">
      <dsp:nvSpPr>
        <dsp:cNvPr id="0" name=""/>
        <dsp:cNvSpPr/>
      </dsp:nvSpPr>
      <dsp:spPr>
        <a:xfrm>
          <a:off x="4609734" y="4552264"/>
          <a:ext cx="91440" cy="2002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351"/>
              </a:lnTo>
              <a:lnTo>
                <a:pt x="56104" y="104351"/>
              </a:lnTo>
              <a:lnTo>
                <a:pt x="56104" y="20026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440F0-FB2C-4B30-A14B-E32551553EE6}">
      <dsp:nvSpPr>
        <dsp:cNvPr id="0" name=""/>
        <dsp:cNvSpPr/>
      </dsp:nvSpPr>
      <dsp:spPr>
        <a:xfrm>
          <a:off x="4584679" y="3633685"/>
          <a:ext cx="91440" cy="2174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1562"/>
              </a:lnTo>
              <a:lnTo>
                <a:pt x="70774" y="121562"/>
              </a:lnTo>
              <a:lnTo>
                <a:pt x="70774" y="21747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2067FE-0D6A-4865-9FE5-7AEE8F5F3D50}">
      <dsp:nvSpPr>
        <dsp:cNvPr id="0" name=""/>
        <dsp:cNvSpPr/>
      </dsp:nvSpPr>
      <dsp:spPr>
        <a:xfrm>
          <a:off x="4630399" y="2593166"/>
          <a:ext cx="1382303" cy="301104"/>
        </a:xfrm>
        <a:custGeom>
          <a:avLst/>
          <a:gdLst/>
          <a:ahLst/>
          <a:cxnLst/>
          <a:rect l="0" t="0" r="0" b="0"/>
          <a:pathLst>
            <a:path>
              <a:moveTo>
                <a:pt x="1382303" y="0"/>
              </a:moveTo>
              <a:lnTo>
                <a:pt x="1382303" y="205194"/>
              </a:lnTo>
              <a:lnTo>
                <a:pt x="0" y="205194"/>
              </a:lnTo>
              <a:lnTo>
                <a:pt x="0" y="3011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8F886-C91D-4346-919D-A4251ADBAE67}">
      <dsp:nvSpPr>
        <dsp:cNvPr id="0" name=""/>
        <dsp:cNvSpPr/>
      </dsp:nvSpPr>
      <dsp:spPr>
        <a:xfrm>
          <a:off x="3913446" y="1169815"/>
          <a:ext cx="2099257" cy="301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94"/>
              </a:lnTo>
              <a:lnTo>
                <a:pt x="2099257" y="205194"/>
              </a:lnTo>
              <a:lnTo>
                <a:pt x="2099257" y="3011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0EE5CC-F3A3-427B-9902-EB19CC3CA9E6}">
      <dsp:nvSpPr>
        <dsp:cNvPr id="0" name=""/>
        <dsp:cNvSpPr/>
      </dsp:nvSpPr>
      <dsp:spPr>
        <a:xfrm>
          <a:off x="1820540" y="2297107"/>
          <a:ext cx="1028728" cy="301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94"/>
              </a:lnTo>
              <a:lnTo>
                <a:pt x="1028728" y="205194"/>
              </a:lnTo>
              <a:lnTo>
                <a:pt x="1028728" y="3011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A9DEB-702E-49E3-A1BA-216D35271B10}">
      <dsp:nvSpPr>
        <dsp:cNvPr id="0" name=""/>
        <dsp:cNvSpPr/>
      </dsp:nvSpPr>
      <dsp:spPr>
        <a:xfrm>
          <a:off x="919507" y="2297107"/>
          <a:ext cx="901032" cy="301104"/>
        </a:xfrm>
        <a:custGeom>
          <a:avLst/>
          <a:gdLst/>
          <a:ahLst/>
          <a:cxnLst/>
          <a:rect l="0" t="0" r="0" b="0"/>
          <a:pathLst>
            <a:path>
              <a:moveTo>
                <a:pt x="901032" y="0"/>
              </a:moveTo>
              <a:lnTo>
                <a:pt x="901032" y="205194"/>
              </a:lnTo>
              <a:lnTo>
                <a:pt x="0" y="205194"/>
              </a:lnTo>
              <a:lnTo>
                <a:pt x="0" y="3011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74964C-4204-4988-8B8F-39418E50B8DF}">
      <dsp:nvSpPr>
        <dsp:cNvPr id="0" name=""/>
        <dsp:cNvSpPr/>
      </dsp:nvSpPr>
      <dsp:spPr>
        <a:xfrm>
          <a:off x="1820540" y="1169815"/>
          <a:ext cx="2092905" cy="301104"/>
        </a:xfrm>
        <a:custGeom>
          <a:avLst/>
          <a:gdLst/>
          <a:ahLst/>
          <a:cxnLst/>
          <a:rect l="0" t="0" r="0" b="0"/>
          <a:pathLst>
            <a:path>
              <a:moveTo>
                <a:pt x="2092905" y="0"/>
              </a:moveTo>
              <a:lnTo>
                <a:pt x="2092905" y="205194"/>
              </a:lnTo>
              <a:lnTo>
                <a:pt x="0" y="205194"/>
              </a:lnTo>
              <a:lnTo>
                <a:pt x="0" y="3011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4F38F-97AD-4AFD-893C-F8DEB479C0AF}">
      <dsp:nvSpPr>
        <dsp:cNvPr id="0" name=""/>
        <dsp:cNvSpPr/>
      </dsp:nvSpPr>
      <dsp:spPr>
        <a:xfrm>
          <a:off x="3204383" y="180020"/>
          <a:ext cx="1418125" cy="989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8E658-9FC8-4DA4-B59D-BCF905110F11}">
      <dsp:nvSpPr>
        <dsp:cNvPr id="0" name=""/>
        <dsp:cNvSpPr/>
      </dsp:nvSpPr>
      <dsp:spPr>
        <a:xfrm>
          <a:off x="3319418" y="289303"/>
          <a:ext cx="1418125" cy="989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/>
            <a:t>Θεματική πρόσβαση</a:t>
          </a:r>
        </a:p>
      </dsp:txBody>
      <dsp:txXfrm>
        <a:off x="3348408" y="318293"/>
        <a:ext cx="1360145" cy="931814"/>
      </dsp:txXfrm>
    </dsp:sp>
    <dsp:sp modelId="{D36C3CBE-CBC6-46E3-B6F5-A9DC47158156}">
      <dsp:nvSpPr>
        <dsp:cNvPr id="0" name=""/>
        <dsp:cNvSpPr/>
      </dsp:nvSpPr>
      <dsp:spPr>
        <a:xfrm>
          <a:off x="791611" y="1470920"/>
          <a:ext cx="2057858" cy="8261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A8898-1B4A-464E-A7FB-4FC04702C3E0}">
      <dsp:nvSpPr>
        <dsp:cNvPr id="0" name=""/>
        <dsp:cNvSpPr/>
      </dsp:nvSpPr>
      <dsp:spPr>
        <a:xfrm>
          <a:off x="906646" y="1580203"/>
          <a:ext cx="2057858" cy="826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/>
            <a:t>Ταξινομικά Συστήματα (κωδικοποίηση)</a:t>
          </a:r>
        </a:p>
      </dsp:txBody>
      <dsp:txXfrm>
        <a:off x="930844" y="1604401"/>
        <a:ext cx="2009462" cy="777791"/>
      </dsp:txXfrm>
    </dsp:sp>
    <dsp:sp modelId="{663B3C85-D088-488F-8716-5B8EC48A1C9A}">
      <dsp:nvSpPr>
        <dsp:cNvPr id="0" name=""/>
        <dsp:cNvSpPr/>
      </dsp:nvSpPr>
      <dsp:spPr>
        <a:xfrm>
          <a:off x="5814" y="2598212"/>
          <a:ext cx="1827386" cy="9788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B1CC8-7737-4455-AF27-1C579AD8B91A}">
      <dsp:nvSpPr>
        <dsp:cNvPr id="0" name=""/>
        <dsp:cNvSpPr/>
      </dsp:nvSpPr>
      <dsp:spPr>
        <a:xfrm>
          <a:off x="120849" y="2707496"/>
          <a:ext cx="1827386" cy="9788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/>
            <a:t>Απαριθμητικά συστήματα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UDC, DDC, LC</a:t>
          </a:r>
          <a:endParaRPr lang="el-GR" sz="1800" kern="1200" dirty="0"/>
        </a:p>
      </dsp:txBody>
      <dsp:txXfrm>
        <a:off x="149518" y="2736165"/>
        <a:ext cx="1770048" cy="921491"/>
      </dsp:txXfrm>
    </dsp:sp>
    <dsp:sp modelId="{9130AFA5-B38F-4FBB-99C5-1B652D1BF543}">
      <dsp:nvSpPr>
        <dsp:cNvPr id="0" name=""/>
        <dsp:cNvSpPr/>
      </dsp:nvSpPr>
      <dsp:spPr>
        <a:xfrm>
          <a:off x="2063271" y="2598212"/>
          <a:ext cx="1571994" cy="9655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A9224-D101-4091-9643-B17968E8E0EE}">
      <dsp:nvSpPr>
        <dsp:cNvPr id="0" name=""/>
        <dsp:cNvSpPr/>
      </dsp:nvSpPr>
      <dsp:spPr>
        <a:xfrm>
          <a:off x="2178306" y="2707496"/>
          <a:ext cx="1571994" cy="965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/>
            <a:t>Σύνθετα συστήματα</a:t>
          </a:r>
          <a:endParaRPr lang="en-US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Ranganathan</a:t>
          </a:r>
          <a:endParaRPr lang="el-GR" sz="1800" kern="1200" dirty="0"/>
        </a:p>
      </dsp:txBody>
      <dsp:txXfrm>
        <a:off x="2206587" y="2735777"/>
        <a:ext cx="1515432" cy="909006"/>
      </dsp:txXfrm>
    </dsp:sp>
    <dsp:sp modelId="{F5EEB2C0-2904-4DB1-8018-975D9FA76021}">
      <dsp:nvSpPr>
        <dsp:cNvPr id="0" name=""/>
        <dsp:cNvSpPr/>
      </dsp:nvSpPr>
      <dsp:spPr>
        <a:xfrm>
          <a:off x="4990125" y="1470920"/>
          <a:ext cx="2045155" cy="11222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8BD45-1E61-42DC-A350-C6D15883AA79}">
      <dsp:nvSpPr>
        <dsp:cNvPr id="0" name=""/>
        <dsp:cNvSpPr/>
      </dsp:nvSpPr>
      <dsp:spPr>
        <a:xfrm>
          <a:off x="5105161" y="1580203"/>
          <a:ext cx="2045155" cy="1122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/>
            <a:t>Συστήματα θεματικής πρόσβασης (γλώσσα)</a:t>
          </a:r>
        </a:p>
      </dsp:txBody>
      <dsp:txXfrm>
        <a:off x="5138030" y="1613072"/>
        <a:ext cx="1979417" cy="1056508"/>
      </dsp:txXfrm>
    </dsp:sp>
    <dsp:sp modelId="{6CF0DA62-9467-44DC-9375-E9D1D0B66F84}">
      <dsp:nvSpPr>
        <dsp:cNvPr id="0" name=""/>
        <dsp:cNvSpPr/>
      </dsp:nvSpPr>
      <dsp:spPr>
        <a:xfrm>
          <a:off x="3865336" y="2894271"/>
          <a:ext cx="1530126" cy="7394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776D4-726B-46DD-8466-1CBCC8EF1111}">
      <dsp:nvSpPr>
        <dsp:cNvPr id="0" name=""/>
        <dsp:cNvSpPr/>
      </dsp:nvSpPr>
      <dsp:spPr>
        <a:xfrm>
          <a:off x="3980371" y="3003554"/>
          <a:ext cx="1530126" cy="739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/>
            <a:t>Ελεγχόμενα λεξιλόγια</a:t>
          </a:r>
        </a:p>
      </dsp:txBody>
      <dsp:txXfrm>
        <a:off x="4002028" y="3025211"/>
        <a:ext cx="1486812" cy="696100"/>
      </dsp:txXfrm>
    </dsp:sp>
    <dsp:sp modelId="{01B5041B-F842-4A9D-9A2A-83F11B2A206A}">
      <dsp:nvSpPr>
        <dsp:cNvPr id="0" name=""/>
        <dsp:cNvSpPr/>
      </dsp:nvSpPr>
      <dsp:spPr>
        <a:xfrm>
          <a:off x="3341352" y="3851159"/>
          <a:ext cx="2628204" cy="7011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C7B03-69DF-4E4B-9D18-1772CDFFE6D2}">
      <dsp:nvSpPr>
        <dsp:cNvPr id="0" name=""/>
        <dsp:cNvSpPr/>
      </dsp:nvSpPr>
      <dsp:spPr>
        <a:xfrm>
          <a:off x="3456387" y="3960442"/>
          <a:ext cx="2628204" cy="7011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1800" kern="1200" dirty="0"/>
            <a:t>Προσυνδυασμένα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1800" kern="1200" dirty="0"/>
            <a:t>(θεματικές επικεφαλίδες)</a:t>
          </a:r>
        </a:p>
      </dsp:txBody>
      <dsp:txXfrm>
        <a:off x="3476922" y="3980977"/>
        <a:ext cx="2587134" cy="660035"/>
      </dsp:txXfrm>
    </dsp:sp>
    <dsp:sp modelId="{B33D6701-4006-4E50-B1C9-23F80CBE4A87}">
      <dsp:nvSpPr>
        <dsp:cNvPr id="0" name=""/>
        <dsp:cNvSpPr/>
      </dsp:nvSpPr>
      <dsp:spPr>
        <a:xfrm>
          <a:off x="3312363" y="4752526"/>
          <a:ext cx="2706950" cy="6149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6CACAD-5A59-408C-9182-E5722144239D}">
      <dsp:nvSpPr>
        <dsp:cNvPr id="0" name=""/>
        <dsp:cNvSpPr/>
      </dsp:nvSpPr>
      <dsp:spPr>
        <a:xfrm>
          <a:off x="3427398" y="4861810"/>
          <a:ext cx="2706950" cy="6149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1800" kern="1200" dirty="0"/>
            <a:t>Υστεροσυνδυασμένα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1800" kern="1200" dirty="0"/>
            <a:t>(θησαυροί</a:t>
          </a:r>
          <a:r>
            <a:rPr lang="el-GR" sz="1800" kern="1200" dirty="0" smtClean="0"/>
            <a:t>)</a:t>
          </a:r>
          <a:endParaRPr lang="el-GR" sz="1800" kern="1200" dirty="0"/>
        </a:p>
      </dsp:txBody>
      <dsp:txXfrm>
        <a:off x="3445410" y="4879822"/>
        <a:ext cx="2670926" cy="578939"/>
      </dsp:txXfrm>
    </dsp:sp>
    <dsp:sp modelId="{0651E557-4847-40F3-AE08-7BF61F8CF9E2}">
      <dsp:nvSpPr>
        <dsp:cNvPr id="0" name=""/>
        <dsp:cNvSpPr/>
      </dsp:nvSpPr>
      <dsp:spPr>
        <a:xfrm>
          <a:off x="5944501" y="2894271"/>
          <a:ext cx="2215568" cy="9399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4E169-6B6B-4010-AFA0-1BE9A6E5C39D}">
      <dsp:nvSpPr>
        <dsp:cNvPr id="0" name=""/>
        <dsp:cNvSpPr/>
      </dsp:nvSpPr>
      <dsp:spPr>
        <a:xfrm>
          <a:off x="6059537" y="3003554"/>
          <a:ext cx="2215568" cy="939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/>
            <a:t>Ελεύθερο λεξιλόγιο (ανάκτηση από πλήρη κείμενα)</a:t>
          </a:r>
        </a:p>
      </dsp:txBody>
      <dsp:txXfrm>
        <a:off x="6087066" y="3031083"/>
        <a:ext cx="2160510" cy="884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4A1238-E7AE-44D6-9E41-B813CEDDCAEC}" type="datetime1">
              <a:rPr lang="en-US" smtClean="0"/>
              <a:pPr>
                <a:defRPr/>
              </a:pPr>
              <a:t>3/20/2015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B17D0F-A17E-4E90-A2C3-6C12C5EC2567}" type="datetime1">
              <a:rPr lang="en-US" smtClean="0"/>
              <a:pPr>
                <a:defRPr/>
              </a:pPr>
              <a:t>3/20/2015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6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34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21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24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55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7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00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wave-green-background-backgrounds-wallpapers-wave-green-background-sl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2"/>
            <a:ext cx="9144000" cy="68613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4F8E7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4F8E7"/>
              </a:gs>
              <a:gs pos="91000">
                <a:srgbClr val="F4F8E7"/>
              </a:gs>
              <a:gs pos="100000">
                <a:srgbClr val="F4F8E7">
                  <a:alpha val="14000"/>
                </a:srgbClr>
              </a:gs>
            </a:gsLst>
            <a:lin ang="5400000" scaled="1"/>
          </a:gra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2BA13-9CC1-4334-A555-CB49DD6BE592}" type="datetime1">
              <a:rPr lang="en-US" smtClean="0"/>
              <a:pPr>
                <a:defRPr/>
              </a:pPr>
              <a:t>3/20/2015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19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34A91-F0AD-49F2-9EB5-AF10614CBCC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02833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83D25E-65F7-425D-BD92-5D44E60400B9}" type="datetime1">
              <a:rPr lang="en-US" smtClean="0"/>
              <a:pPr>
                <a:defRPr/>
              </a:pPr>
              <a:t>3/20/2015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A09111-BB9B-4DC2-8C5E-E27BCD7973ED}" type="datetime1">
              <a:rPr lang="en-US" smtClean="0"/>
              <a:pPr>
                <a:defRPr/>
              </a:pPr>
              <a:t>3/20/2015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068CCC-0816-4C4E-B025-2A29CFDE1152}" type="datetime1">
              <a:rPr lang="en-US" smtClean="0"/>
              <a:pPr>
                <a:defRPr/>
              </a:pPr>
              <a:t>3/20/2015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6DA53D-719C-4373-B203-1BBB0048D027}" type="datetime1">
              <a:rPr lang="en-US" smtClean="0"/>
              <a:pPr>
                <a:defRPr/>
              </a:pPr>
              <a:t>3/20/2015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C2C345-1291-4BC5-8BF0-A9656010A188}" type="datetime1">
              <a:rPr lang="en-US" smtClean="0"/>
              <a:pPr>
                <a:defRPr/>
              </a:pPr>
              <a:t>3/20/2015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45BA61-56CB-40F2-9665-913FB3D47DD8}" type="datetime1">
              <a:rPr lang="en-US" smtClean="0"/>
              <a:pPr>
                <a:defRPr/>
              </a:pPr>
              <a:t>3/20/2015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A310C-32A4-4F3E-8A47-CB569947B184}" type="datetime1">
              <a:rPr lang="en-US" smtClean="0"/>
              <a:pPr>
                <a:defRPr/>
              </a:pPr>
              <a:t>3/20/2015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B6992B-7B5B-45F6-8568-50627CC93A48}" type="datetime1">
              <a:rPr lang="en-US" smtClean="0"/>
              <a:pPr>
                <a:defRPr/>
              </a:pPr>
              <a:t>3/20/2015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5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59532" y="1340768"/>
            <a:ext cx="8424936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Συστήματα Θεματικής Πρόσβασης (Θ)</a:t>
            </a:r>
            <a:endParaRPr lang="el-GR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69523" y="2780928"/>
            <a:ext cx="8004954" cy="1752600"/>
          </a:xfrm>
        </p:spPr>
        <p:txBody>
          <a:bodyPr>
            <a:noAutofit/>
          </a:bodyPr>
          <a:lstStyle/>
          <a:p>
            <a:r>
              <a:rPr lang="el-GR" sz="2700" b="1" dirty="0" smtClean="0"/>
              <a:t>Ενότητα 6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sz="2700" dirty="0" smtClean="0"/>
              <a:t>Θεματική επεξεργασία, θεωρία και πράξη: Ελεύθερα λεξιλόγια</a:t>
            </a:r>
            <a:endParaRPr lang="en-US" sz="2700" dirty="0" smtClean="0"/>
          </a:p>
          <a:p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Δάφνη Κυριάκη-Μάνεση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Βιβλιοθηκονομίας</a:t>
            </a:r>
            <a:r>
              <a:rPr lang="en-US" sz="2400" dirty="0"/>
              <a:t> </a:t>
            </a:r>
            <a:r>
              <a:rPr lang="el-GR" sz="2400" dirty="0"/>
              <a:t>και Συστημάτων Πληροφόρησης</a:t>
            </a:r>
          </a:p>
        </p:txBody>
      </p:sp>
      <p:pic>
        <p:nvPicPr>
          <p:cNvPr id="16" name="Picture 1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1920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9" name="Picture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2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Θεματική πρόσβαση και λεξιλόγια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Θεματική πρόσβαση και λεξιλόγια</a:t>
            </a:r>
            <a:endParaRPr lang="el-GR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Autofit/>
          </a:bodyPr>
          <a:lstStyle/>
          <a:p>
            <a:endParaRPr lang="el-GR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6702095-FC09-48ED-8635-29232688293D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6" name="Diagram 5" descr="Θεματική πρόσβαση και λεξιλόγια"/>
          <p:cNvGraphicFramePr/>
          <p:nvPr>
            <p:extLst>
              <p:ext uri="{D42A27DB-BD31-4B8C-83A1-F6EECF244321}">
                <p14:modId xmlns:p14="http://schemas.microsoft.com/office/powerpoint/2010/main" val="214686954"/>
              </p:ext>
            </p:extLst>
          </p:nvPr>
        </p:nvGraphicFramePr>
        <p:xfrm>
          <a:off x="467544" y="1196752"/>
          <a:ext cx="8280920" cy="5841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525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Ελεύθερο λεξιλόγιο και σημασιολογικός ιστός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l-GR" sz="2000" dirty="0" smtClean="0"/>
              <a:t>Προσδιορισμός προθέσεων και συνθετικών των λέξεων. Ξεχωρίζει δηλαδή το θέμα (θεματική ρίζα) των λέξεων από τα συνθετικά</a:t>
            </a:r>
          </a:p>
          <a:p>
            <a:pPr lvl="0"/>
            <a:r>
              <a:rPr lang="el-GR" sz="2000" dirty="0" smtClean="0"/>
              <a:t>Ξεχωρίζει τα σημεία στίξης από τις λέξεις</a:t>
            </a:r>
          </a:p>
          <a:p>
            <a:pPr lvl="0"/>
            <a:r>
              <a:rPr lang="el-GR" sz="2000" dirty="0" smtClean="0"/>
              <a:t>Αναλύει τη συντακτική δομή των προτάσεων για να δείξει το συσχετισμό των λέξεων (υποκείμενο, ρήμα, αντικείμενο)</a:t>
            </a:r>
          </a:p>
          <a:p>
            <a:pPr lvl="0"/>
            <a:r>
              <a:rPr lang="el-GR" sz="2000" dirty="0" smtClean="0"/>
              <a:t>Ξεχωρίζει τη «γραμματική» αξία των λέξεων και προσδιορίζει την πληροφοριακή τους δυνατότητα. </a:t>
            </a:r>
          </a:p>
          <a:p>
            <a:pPr lvl="0"/>
            <a:r>
              <a:rPr lang="el-GR" sz="2000" dirty="0" smtClean="0"/>
              <a:t>Εξετάζει τη δομή των προτάσεων και του συσχετισμού τους.</a:t>
            </a:r>
          </a:p>
          <a:p>
            <a:pPr lvl="0"/>
            <a:r>
              <a:rPr lang="el-GR" sz="2000" dirty="0" smtClean="0"/>
              <a:t>Κάνει σημασιολογική ανάλυση ώστε να καταλήγει κανείς στο νόημα ενός τεκμηρίου και όχι απλά στις λέξεις που εμφανίζονται σε αυτό. </a:t>
            </a:r>
          </a:p>
          <a:p>
            <a:pPr lvl="0"/>
            <a:r>
              <a:rPr lang="el-GR" sz="2000" dirty="0" smtClean="0"/>
              <a:t>Χρησιμοποιεί ως βασική αρχή τους αυτοματοποιημένους τρόπους εντοπισμού των λέξεων που φέρουν πληροφορία και τη συστηματική αντιπαραβολή τους με ελεγχόμενα λεξιλόγια.</a:t>
            </a:r>
          </a:p>
          <a:p>
            <a:endParaRPr lang="el-GR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6702095-FC09-48ED-8635-29232688293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6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44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490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Δάφνη </a:t>
            </a:r>
            <a:r>
              <a:rPr lang="el-GR" sz="2000" dirty="0" err="1" smtClean="0"/>
              <a:t>Κυριάκη</a:t>
            </a:r>
            <a:r>
              <a:rPr lang="el-GR" sz="2000" dirty="0" smtClean="0"/>
              <a:t>-</a:t>
            </a:r>
            <a:r>
              <a:rPr lang="el-GR" sz="2000" dirty="0" err="1" smtClean="0"/>
              <a:t>Μάνεση</a:t>
            </a:r>
            <a:r>
              <a:rPr lang="el-GR" sz="2000" dirty="0" smtClean="0"/>
              <a:t> </a:t>
            </a:r>
            <a:r>
              <a:rPr lang="el-GR" sz="2000" dirty="0" smtClean="0"/>
              <a:t>2014. Δάφνη </a:t>
            </a:r>
            <a:r>
              <a:rPr lang="el-GR" sz="2000" dirty="0" err="1" smtClean="0"/>
              <a:t>Κυριάκη</a:t>
            </a:r>
            <a:r>
              <a:rPr lang="el-GR" sz="2000" dirty="0" smtClean="0"/>
              <a:t>-</a:t>
            </a:r>
            <a:r>
              <a:rPr lang="el-GR" sz="2000" dirty="0" err="1" smtClean="0"/>
              <a:t>Μάνεση</a:t>
            </a:r>
            <a:r>
              <a:rPr lang="el-GR" sz="2000" dirty="0" smtClean="0"/>
              <a:t> </a:t>
            </a:r>
            <a:r>
              <a:rPr lang="el-GR" sz="2000" dirty="0" smtClean="0"/>
              <a:t>2014. </a:t>
            </a:r>
            <a:r>
              <a:rPr lang="el-GR" sz="2000" dirty="0"/>
              <a:t>«Συστήματα Θεματικής </a:t>
            </a:r>
            <a:r>
              <a:rPr lang="el-GR" sz="2000" dirty="0" smtClean="0"/>
              <a:t>Πρόσβασης (Θ). </a:t>
            </a:r>
            <a:r>
              <a:rPr lang="el-GR" sz="2000" dirty="0"/>
              <a:t>Ενότητα 6: Θεματική επεξεργασία, θεωρία και πράξη: Ελεύθερα </a:t>
            </a:r>
            <a:r>
              <a:rPr lang="el-GR" sz="2000" dirty="0" smtClean="0"/>
              <a:t>λεξιλόγια».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2148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6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5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2261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5cc694e8c29f24cd6ac5ef3691cad48ddb7e26"/>
  <p:tag name="ARTICULATE_PROJECT_OPEN" val="0"/>
  <p:tag name="ISPRING_RESOURCE_PATHS_HASH_PRESENTER" val="cead319acc8ddfdb9ff4cc40845fd6e2eb47ea3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776</Words>
  <Application>Microsoft Office PowerPoint</Application>
  <PresentationFormat>On-screen Show (4:3)</PresentationFormat>
  <Paragraphs>91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OC_template_updated</vt:lpstr>
      <vt:lpstr>1_OC_template_updated</vt:lpstr>
      <vt:lpstr>Συστήματα Θεματικής Πρόσβασης (Θ)</vt:lpstr>
      <vt:lpstr>Θεματική πρόσβαση και λεξιλόγια</vt:lpstr>
      <vt:lpstr>Ελεύθερο λεξιλόγιο και σημασιολογικός ιστός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29</cp:revision>
  <dcterms:created xsi:type="dcterms:W3CDTF">2013-03-04T13:35:19Z</dcterms:created>
  <dcterms:modified xsi:type="dcterms:W3CDTF">2015-03-20T09:35:15Z</dcterms:modified>
</cp:coreProperties>
</file>