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4" r:id="rId4"/>
  </p:sldMasterIdLst>
  <p:notesMasterIdLst>
    <p:notesMasterId r:id="rId15"/>
  </p:notesMasterIdLst>
  <p:sldIdLst>
    <p:sldId id="283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31022-CCD4-4642-BAD7-D05F5A8392FE}" type="datetimeFigureOut">
              <a:rPr lang="el-GR" smtClean="0"/>
              <a:t>26/10/2015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6F996-371C-43E5-AE42-BC36726B1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3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6F996-371C-43E5-AE42-BC36726B1FAE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5 Έγχρωμοι φακοί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6F996-371C-43E5-AE42-BC36726B1FAE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7B18-ACBC-48B1-A641-44B570B99C82}" type="datetime1">
              <a:rPr lang="el-GR" smtClean="0"/>
              <a:t>26/10/2015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1072-4FD8-4ABD-8239-A0FA8592773E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F54-840A-4CE0-9CB6-CE90F86C7906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3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5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0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3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l-GR" dirty="0" smtClean="0"/>
              <a:t>Στυλ υποδείγματος κειμένου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7AD1-DDFC-4D55-9CE4-C41EBF0CC824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3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8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2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9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9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9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6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1AA-B332-4CA0-A811-BA472BA44AA1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3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4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4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0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3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6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0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2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2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0579-75D4-4B9C-9D37-06C62C8A1150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779-BD0C-4696-8F12-53D2EB9618E5}" type="datetime1">
              <a:rPr lang="el-GR" smtClean="0"/>
              <a:t>26/10/2015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6A24-3847-4017-95DA-4C0A7497D388}" type="datetime1">
              <a:rPr lang="el-GR" smtClean="0"/>
              <a:t>26/10/2015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98E-8146-4868-BE61-2FFB1B5C7182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369D-1853-40DD-8363-1BF54EAD9C56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056-0AF5-4C25-9F86-BC9E2365413B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43F28F-C10A-477A-AAF6-4C7550B30430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Τεχνολογία οφθαλμικών φακών Ι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Έγχρωμοι φακοί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Θεμιστοκλής </a:t>
            </a:r>
            <a:r>
              <a:rPr lang="el-GR" sz="2400" dirty="0" err="1" smtClean="0"/>
              <a:t>Γιαλελής</a:t>
            </a:r>
            <a:r>
              <a:rPr lang="el-GR" sz="24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Οπτικός, </a:t>
            </a:r>
            <a:r>
              <a:rPr lang="el-GR" sz="2400" dirty="0" err="1" smtClean="0"/>
              <a:t>MSc</a:t>
            </a:r>
            <a:r>
              <a:rPr lang="el-GR" sz="2400" dirty="0"/>
              <a:t>, </a:t>
            </a:r>
            <a:r>
              <a:rPr lang="el-GR" sz="2400" dirty="0" err="1"/>
              <a:t>PhD</a:t>
            </a:r>
            <a:r>
              <a:rPr lang="el-GR" sz="2400" dirty="0"/>
              <a:t> </a:t>
            </a:r>
            <a:r>
              <a:rPr lang="el-GR" sz="2400" dirty="0" err="1"/>
              <a:t>candidate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ΕΔΙΠ του τμήματος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8854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ΕΓΧΡΩΜΟΙ </a:t>
            </a:r>
            <a:r>
              <a:rPr lang="el-GR" dirty="0" smtClean="0"/>
              <a:t>ΦΑΚΟΙ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l-GR" dirty="0" smtClean="0"/>
              <a:t>Διαχωρισμός φακών σύμφωνα με το χρώμα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Φακοί με </a:t>
            </a:r>
            <a:r>
              <a:rPr lang="el-GR" dirty="0" err="1" smtClean="0"/>
              <a:t>επίστρωση(ς</a:t>
            </a:r>
            <a:r>
              <a:rPr lang="el-GR" dirty="0" smtClean="0"/>
              <a:t>) βαφής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Φακοί βαμμένοι στην ύλη</a:t>
            </a:r>
          </a:p>
          <a:p>
            <a:pPr marL="137160" indent="0">
              <a:buNone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ΕΓΧΡΩΜΟΙ </a:t>
            </a:r>
            <a:r>
              <a:rPr lang="el-GR" dirty="0" smtClean="0"/>
              <a:t>ΦΑΚΟΙ</a:t>
            </a:r>
            <a:r>
              <a:rPr lang="en-US" dirty="0" smtClean="0"/>
              <a:t> </a:t>
            </a:r>
            <a:r>
              <a:rPr lang="en-US" sz="3200" b="0" dirty="0"/>
              <a:t>2</a:t>
            </a:r>
            <a:r>
              <a:rPr lang="en-US" sz="3200" b="0" dirty="0" smtClean="0"/>
              <a:t>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l-GR" dirty="0" smtClean="0"/>
              <a:t>Διαχωρισμός </a:t>
            </a:r>
            <a:r>
              <a:rPr lang="el-GR" dirty="0" smtClean="0"/>
              <a:t>των φακών σύμφωνα με την επίστρωση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Φακοί επιστρωμένοι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Φακοί χωρίς επίστρωση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2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4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9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/>
              <a:t>. «Τεχνολογία οφθαλμικών φακών Ι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/>
              <a:t> Έγχρωμοι φακοί».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105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άδεια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486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Προσαρμοσμένο 300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E1D5A3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864</TotalTime>
  <Words>644</Words>
  <Application>Microsoft Office PowerPoint</Application>
  <PresentationFormat>Προβολή στην οθόνη (4:3)</PresentationFormat>
  <Paragraphs>79</Paragraphs>
  <Slides>10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Αποκορύφωμα</vt:lpstr>
      <vt:lpstr>exo-opistho_simeiomata</vt:lpstr>
      <vt:lpstr>1_exo-opistho_simeiomata</vt:lpstr>
      <vt:lpstr>OC_template_updated</vt:lpstr>
      <vt:lpstr>Τεχνολογία οφθαλμικών φακών Ι (Ε)</vt:lpstr>
      <vt:lpstr>ΕΓΧΡΩΜΟΙ ΦΑΚΟΙ 1/2</vt:lpstr>
      <vt:lpstr>ΕΓΧΡΩΜΟΙ ΦΑΚΟΙ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τεχνολογια οφθαλμικων φακων I</dc:title>
  <dc:creator>themis</dc:creator>
  <cp:lastModifiedBy>fkaram2</cp:lastModifiedBy>
  <cp:revision>52</cp:revision>
  <dcterms:created xsi:type="dcterms:W3CDTF">2015-10-25T07:36:07Z</dcterms:created>
  <dcterms:modified xsi:type="dcterms:W3CDTF">2015-10-26T14:04:26Z</dcterms:modified>
</cp:coreProperties>
</file>